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821FB0B-4E51-4AA9-8B40-319E4B6E1926}" type="datetimeFigureOut">
              <a:rPr lang="en-IN" smtClean="0"/>
              <a:t>08-06-2020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FB7475-7174-47EE-9CCA-E6BCE702621A}" type="slidenum">
              <a:rPr lang="en-IN" smtClean="0"/>
              <a:t>‹#›</a:t>
            </a:fld>
            <a:endParaRPr lang="en-IN"/>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84037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21FB0B-4E51-4AA9-8B40-319E4B6E1926}" type="datetimeFigureOut">
              <a:rPr lang="en-IN" smtClean="0"/>
              <a:t>08-06-2020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FB7475-7174-47EE-9CCA-E6BCE702621A}" type="slidenum">
              <a:rPr lang="en-IN" smtClean="0"/>
              <a:t>‹#›</a:t>
            </a:fld>
            <a:endParaRPr lang="en-IN"/>
          </a:p>
        </p:txBody>
      </p:sp>
    </p:spTree>
    <p:extLst>
      <p:ext uri="{BB962C8B-B14F-4D97-AF65-F5344CB8AC3E}">
        <p14:creationId xmlns:p14="http://schemas.microsoft.com/office/powerpoint/2010/main" val="2683107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21FB0B-4E51-4AA9-8B40-319E4B6E1926}" type="datetimeFigureOut">
              <a:rPr lang="en-IN" smtClean="0"/>
              <a:t>08-06-2020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FB7475-7174-47EE-9CCA-E6BCE702621A}" type="slidenum">
              <a:rPr lang="en-IN" smtClean="0"/>
              <a:t>‹#›</a:t>
            </a:fld>
            <a:endParaRPr lang="en-IN"/>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58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21FB0B-4E51-4AA9-8B40-319E4B6E1926}" type="datetimeFigureOut">
              <a:rPr lang="en-IN" smtClean="0"/>
              <a:t>08-06-2020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FB7475-7174-47EE-9CCA-E6BCE702621A}" type="slidenum">
              <a:rPr lang="en-IN" smtClean="0"/>
              <a:t>‹#›</a:t>
            </a:fld>
            <a:endParaRPr lang="en-IN"/>
          </a:p>
        </p:txBody>
      </p:sp>
    </p:spTree>
    <p:extLst>
      <p:ext uri="{BB962C8B-B14F-4D97-AF65-F5344CB8AC3E}">
        <p14:creationId xmlns:p14="http://schemas.microsoft.com/office/powerpoint/2010/main" val="894781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21FB0B-4E51-4AA9-8B40-319E4B6E1926}" type="datetimeFigureOut">
              <a:rPr lang="en-IN" smtClean="0"/>
              <a:t>08-06-2020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FB7475-7174-47EE-9CCA-E6BCE702621A}"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1610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21FB0B-4E51-4AA9-8B40-319E4B6E1926}" type="datetimeFigureOut">
              <a:rPr lang="en-IN" smtClean="0"/>
              <a:t>08-06-2020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FB7475-7174-47EE-9CCA-E6BCE702621A}" type="slidenum">
              <a:rPr lang="en-IN" smtClean="0"/>
              <a:t>‹#›</a:t>
            </a:fld>
            <a:endParaRPr lang="en-IN"/>
          </a:p>
        </p:txBody>
      </p:sp>
    </p:spTree>
    <p:extLst>
      <p:ext uri="{BB962C8B-B14F-4D97-AF65-F5344CB8AC3E}">
        <p14:creationId xmlns:p14="http://schemas.microsoft.com/office/powerpoint/2010/main" val="569742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21FB0B-4E51-4AA9-8B40-319E4B6E1926}" type="datetimeFigureOut">
              <a:rPr lang="en-IN" smtClean="0"/>
              <a:t>08-06-2020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FB7475-7174-47EE-9CCA-E6BCE702621A}" type="slidenum">
              <a:rPr lang="en-IN" smtClean="0"/>
              <a:t>‹#›</a:t>
            </a:fld>
            <a:endParaRPr lang="en-IN"/>
          </a:p>
        </p:txBody>
      </p:sp>
    </p:spTree>
    <p:extLst>
      <p:ext uri="{BB962C8B-B14F-4D97-AF65-F5344CB8AC3E}">
        <p14:creationId xmlns:p14="http://schemas.microsoft.com/office/powerpoint/2010/main" val="1459158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21FB0B-4E51-4AA9-8B40-319E4B6E1926}" type="datetimeFigureOut">
              <a:rPr lang="en-IN" smtClean="0"/>
              <a:t>08-06-2020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FB7475-7174-47EE-9CCA-E6BCE702621A}" type="slidenum">
              <a:rPr lang="en-IN" smtClean="0"/>
              <a:t>‹#›</a:t>
            </a:fld>
            <a:endParaRPr lang="en-IN"/>
          </a:p>
        </p:txBody>
      </p:sp>
    </p:spTree>
    <p:extLst>
      <p:ext uri="{BB962C8B-B14F-4D97-AF65-F5344CB8AC3E}">
        <p14:creationId xmlns:p14="http://schemas.microsoft.com/office/powerpoint/2010/main" val="1193839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21FB0B-4E51-4AA9-8B40-319E4B6E1926}" type="datetimeFigureOut">
              <a:rPr lang="en-IN" smtClean="0"/>
              <a:t>08-06-2020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FB7475-7174-47EE-9CCA-E6BCE702621A}" type="slidenum">
              <a:rPr lang="en-IN" smtClean="0"/>
              <a:t>‹#›</a:t>
            </a:fld>
            <a:endParaRPr lang="en-IN"/>
          </a:p>
        </p:txBody>
      </p:sp>
    </p:spTree>
    <p:extLst>
      <p:ext uri="{BB962C8B-B14F-4D97-AF65-F5344CB8AC3E}">
        <p14:creationId xmlns:p14="http://schemas.microsoft.com/office/powerpoint/2010/main" val="930955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21FB0B-4E51-4AA9-8B40-319E4B6E1926}" type="datetimeFigureOut">
              <a:rPr lang="en-IN" smtClean="0"/>
              <a:t>08-06-2020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FB7475-7174-47EE-9CCA-E6BCE702621A}" type="slidenum">
              <a:rPr lang="en-IN" smtClean="0"/>
              <a:t>‹#›</a:t>
            </a:fld>
            <a:endParaRPr lang="en-IN"/>
          </a:p>
        </p:txBody>
      </p:sp>
    </p:spTree>
    <p:extLst>
      <p:ext uri="{BB962C8B-B14F-4D97-AF65-F5344CB8AC3E}">
        <p14:creationId xmlns:p14="http://schemas.microsoft.com/office/powerpoint/2010/main" val="1817015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21FB0B-4E51-4AA9-8B40-319E4B6E1926}" type="datetimeFigureOut">
              <a:rPr lang="en-IN" smtClean="0"/>
              <a:t>08-06-2020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FB7475-7174-47EE-9CCA-E6BCE702621A}"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921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821FB0B-4E51-4AA9-8B40-319E4B6E1926}" type="datetimeFigureOut">
              <a:rPr lang="en-IN" smtClean="0"/>
              <a:t>08-06-2020</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AFB7475-7174-47EE-9CCA-E6BCE702621A}" type="slidenum">
              <a:rPr lang="en-IN" smtClean="0"/>
              <a:t>‹#›</a:t>
            </a:fld>
            <a:endParaRPr lang="en-IN"/>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376396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64D8B-6009-4D19-9CDB-D72986CD830B}"/>
              </a:ext>
            </a:extLst>
          </p:cNvPr>
          <p:cNvSpPr>
            <a:spLocks noGrp="1"/>
          </p:cNvSpPr>
          <p:nvPr>
            <p:ph type="ctrTitle"/>
          </p:nvPr>
        </p:nvSpPr>
        <p:spPr/>
        <p:txBody>
          <a:bodyPr>
            <a:normAutofit/>
          </a:bodyPr>
          <a:lstStyle/>
          <a:p>
            <a:r>
              <a:rPr lang="en-US" b="1" dirty="0"/>
              <a:t>The Battle of the Neighborhoods - Week 1</a:t>
            </a:r>
            <a:endParaRPr lang="en-IN" dirty="0"/>
          </a:p>
        </p:txBody>
      </p:sp>
      <p:sp>
        <p:nvSpPr>
          <p:cNvPr id="3" name="Subtitle 2">
            <a:extLst>
              <a:ext uri="{FF2B5EF4-FFF2-40B4-BE49-F238E27FC236}">
                <a16:creationId xmlns:a16="http://schemas.microsoft.com/office/drawing/2014/main" id="{A2665A11-9E3A-40D8-B7FD-7D77DC1E2CFC}"/>
              </a:ext>
            </a:extLst>
          </p:cNvPr>
          <p:cNvSpPr>
            <a:spLocks noGrp="1"/>
          </p:cNvSpPr>
          <p:nvPr>
            <p:ph type="subTitle" idx="1"/>
          </p:nvPr>
        </p:nvSpPr>
        <p:spPr/>
        <p:txBody>
          <a:bodyPr/>
          <a:lstStyle/>
          <a:p>
            <a:r>
              <a:rPr lang="en-IN" dirty="0"/>
              <a:t>Kunal Lokhande</a:t>
            </a:r>
          </a:p>
        </p:txBody>
      </p:sp>
    </p:spTree>
    <p:extLst>
      <p:ext uri="{BB962C8B-B14F-4D97-AF65-F5344CB8AC3E}">
        <p14:creationId xmlns:p14="http://schemas.microsoft.com/office/powerpoint/2010/main" val="1372221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8EB0E-5B8A-4A7E-9B52-E9BBFF6EFBEA}"/>
              </a:ext>
            </a:extLst>
          </p:cNvPr>
          <p:cNvSpPr>
            <a:spLocks noGrp="1"/>
          </p:cNvSpPr>
          <p:nvPr>
            <p:ph type="title"/>
          </p:nvPr>
        </p:nvSpPr>
        <p:spPr/>
        <p:txBody>
          <a:bodyPr/>
          <a:lstStyle/>
          <a:p>
            <a:r>
              <a:rPr lang="en-IN" b="1" dirty="0"/>
              <a:t>Background</a:t>
            </a:r>
            <a:endParaRPr lang="en-IN" dirty="0"/>
          </a:p>
        </p:txBody>
      </p:sp>
      <p:sp>
        <p:nvSpPr>
          <p:cNvPr id="3" name="Content Placeholder 2">
            <a:extLst>
              <a:ext uri="{FF2B5EF4-FFF2-40B4-BE49-F238E27FC236}">
                <a16:creationId xmlns:a16="http://schemas.microsoft.com/office/drawing/2014/main" id="{E6691EF7-D932-4B9A-A40D-D42E07BF0BC7}"/>
              </a:ext>
            </a:extLst>
          </p:cNvPr>
          <p:cNvSpPr>
            <a:spLocks noGrp="1"/>
          </p:cNvSpPr>
          <p:nvPr>
            <p:ph idx="1"/>
          </p:nvPr>
        </p:nvSpPr>
        <p:spPr/>
        <p:txBody>
          <a:bodyPr/>
          <a:lstStyle/>
          <a:p>
            <a:r>
              <a:rPr lang="en-US" dirty="0"/>
              <a:t>New York City (NYC) is considered as one of the most populous city in the United Stated. The City comprises of five Boroughs with an estimate population of 8 million people distributed over the areas. New York is known as the City that is populated by people of various ethnic groups. One of them is Thai. Thai food is one of the cultural heritages that spread across the Globe. With the density of population and high level of business activities in New York, NYC is one of the cities that have high potential for a Thai food restaurant.</a:t>
            </a:r>
            <a:endParaRPr lang="en-IN" dirty="0"/>
          </a:p>
        </p:txBody>
      </p:sp>
    </p:spTree>
    <p:extLst>
      <p:ext uri="{BB962C8B-B14F-4D97-AF65-F5344CB8AC3E}">
        <p14:creationId xmlns:p14="http://schemas.microsoft.com/office/powerpoint/2010/main" val="68392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69896-1D62-46AD-8B88-AE57EF3AFE32}"/>
              </a:ext>
            </a:extLst>
          </p:cNvPr>
          <p:cNvSpPr>
            <a:spLocks noGrp="1"/>
          </p:cNvSpPr>
          <p:nvPr>
            <p:ph type="title"/>
          </p:nvPr>
        </p:nvSpPr>
        <p:spPr/>
        <p:txBody>
          <a:bodyPr>
            <a:normAutofit/>
          </a:bodyPr>
          <a:lstStyle/>
          <a:p>
            <a:r>
              <a:rPr lang="en-IN" b="1" dirty="0"/>
              <a:t>Problem description</a:t>
            </a:r>
            <a:endParaRPr lang="en-IN" dirty="0"/>
          </a:p>
        </p:txBody>
      </p:sp>
      <p:sp>
        <p:nvSpPr>
          <p:cNvPr id="3" name="Content Placeholder 2">
            <a:extLst>
              <a:ext uri="{FF2B5EF4-FFF2-40B4-BE49-F238E27FC236}">
                <a16:creationId xmlns:a16="http://schemas.microsoft.com/office/drawing/2014/main" id="{A6FFD409-0F68-42EC-A74E-45F2E0F1A21C}"/>
              </a:ext>
            </a:extLst>
          </p:cNvPr>
          <p:cNvSpPr>
            <a:spLocks noGrp="1"/>
          </p:cNvSpPr>
          <p:nvPr>
            <p:ph idx="1"/>
          </p:nvPr>
        </p:nvSpPr>
        <p:spPr/>
        <p:txBody>
          <a:bodyPr/>
          <a:lstStyle/>
          <a:p>
            <a:r>
              <a:rPr lang="en-US" dirty="0"/>
              <a:t>Although New York seems to be a great destination for open a new Thai food restaurant(High density of population, High average income, and high level of business activities in any field), but the competition is also high that any entrepreneur need to plan thoroughly before investing. Thus, some decision making tools are needed.</a:t>
            </a:r>
            <a:endParaRPr lang="en-IN" dirty="0"/>
          </a:p>
        </p:txBody>
      </p:sp>
    </p:spTree>
    <p:extLst>
      <p:ext uri="{BB962C8B-B14F-4D97-AF65-F5344CB8AC3E}">
        <p14:creationId xmlns:p14="http://schemas.microsoft.com/office/powerpoint/2010/main" val="1963269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0715-61B9-4D2B-90EC-13D242372FD5}"/>
              </a:ext>
            </a:extLst>
          </p:cNvPr>
          <p:cNvSpPr>
            <a:spLocks noGrp="1"/>
          </p:cNvSpPr>
          <p:nvPr>
            <p:ph type="title"/>
          </p:nvPr>
        </p:nvSpPr>
        <p:spPr/>
        <p:txBody>
          <a:bodyPr/>
          <a:lstStyle/>
          <a:p>
            <a:r>
              <a:rPr lang="en-US" b="1" dirty="0"/>
              <a:t>Data description</a:t>
            </a:r>
            <a:endParaRPr lang="en-IN" dirty="0"/>
          </a:p>
        </p:txBody>
      </p:sp>
      <p:sp>
        <p:nvSpPr>
          <p:cNvPr id="3" name="Content Placeholder 2">
            <a:extLst>
              <a:ext uri="{FF2B5EF4-FFF2-40B4-BE49-F238E27FC236}">
                <a16:creationId xmlns:a16="http://schemas.microsoft.com/office/drawing/2014/main" id="{35932177-32F9-4657-AE0D-D6B2409CA069}"/>
              </a:ext>
            </a:extLst>
          </p:cNvPr>
          <p:cNvSpPr>
            <a:spLocks noGrp="1"/>
          </p:cNvSpPr>
          <p:nvPr>
            <p:ph idx="1"/>
          </p:nvPr>
        </p:nvSpPr>
        <p:spPr/>
        <p:txBody>
          <a:bodyPr/>
          <a:lstStyle/>
          <a:p>
            <a:r>
              <a:rPr lang="en-US" dirty="0"/>
              <a:t>The data about number and location of Thai food restaurants in each Boroughs of NYC will be collected via Foursquare platform. The data science’s tools will be utilized to gain insights as follow:</a:t>
            </a:r>
          </a:p>
          <a:p>
            <a:r>
              <a:rPr lang="en-US" dirty="0"/>
              <a:t>How many Thai restaurants in each Borough</a:t>
            </a:r>
          </a:p>
          <a:p>
            <a:r>
              <a:rPr lang="en-US" dirty="0"/>
              <a:t>How dense of Thai restaurants in each Borough The insights will be use for estimating the opportunity and risk of opening a new Thai food restaurant for entrepreneur that is considering to enter the industry</a:t>
            </a:r>
          </a:p>
          <a:p>
            <a:endParaRPr lang="en-IN" dirty="0"/>
          </a:p>
        </p:txBody>
      </p:sp>
    </p:spTree>
    <p:extLst>
      <p:ext uri="{BB962C8B-B14F-4D97-AF65-F5344CB8AC3E}">
        <p14:creationId xmlns:p14="http://schemas.microsoft.com/office/powerpoint/2010/main" val="2466989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2A70F-58E0-444C-828D-3297DA7840E9}"/>
              </a:ext>
            </a:extLst>
          </p:cNvPr>
          <p:cNvSpPr>
            <a:spLocks noGrp="1"/>
          </p:cNvSpPr>
          <p:nvPr>
            <p:ph type="title"/>
          </p:nvPr>
        </p:nvSpPr>
        <p:spPr>
          <a:xfrm>
            <a:off x="1235963" y="808736"/>
            <a:ext cx="9720072" cy="573024"/>
          </a:xfrm>
        </p:spPr>
        <p:txBody>
          <a:bodyPr>
            <a:normAutofit fontScale="90000"/>
          </a:bodyPr>
          <a:lstStyle/>
          <a:p>
            <a:r>
              <a:rPr lang="en-IN" dirty="0"/>
              <a:t>No. of neighbourhood for each borough in NYC</a:t>
            </a:r>
          </a:p>
        </p:txBody>
      </p:sp>
      <p:pic>
        <p:nvPicPr>
          <p:cNvPr id="5" name="Content Placeholder 4">
            <a:extLst>
              <a:ext uri="{FF2B5EF4-FFF2-40B4-BE49-F238E27FC236}">
                <a16:creationId xmlns:a16="http://schemas.microsoft.com/office/drawing/2014/main" id="{22D7A0CB-359A-4179-A299-30FD8A81D9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1018" y="1676400"/>
            <a:ext cx="7448363" cy="4978400"/>
          </a:xfrm>
        </p:spPr>
      </p:pic>
    </p:spTree>
    <p:extLst>
      <p:ext uri="{BB962C8B-B14F-4D97-AF65-F5344CB8AC3E}">
        <p14:creationId xmlns:p14="http://schemas.microsoft.com/office/powerpoint/2010/main" val="3943649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0B21-E233-4EE2-8369-68E27CE7C6C1}"/>
              </a:ext>
            </a:extLst>
          </p:cNvPr>
          <p:cNvSpPr>
            <a:spLocks noGrp="1"/>
          </p:cNvSpPr>
          <p:nvPr>
            <p:ph type="title"/>
          </p:nvPr>
        </p:nvSpPr>
        <p:spPr>
          <a:xfrm>
            <a:off x="1057052" y="448310"/>
            <a:ext cx="9654032" cy="1499616"/>
          </a:xfrm>
        </p:spPr>
        <p:txBody>
          <a:bodyPr>
            <a:normAutofit/>
          </a:bodyPr>
          <a:lstStyle/>
          <a:p>
            <a:r>
              <a:rPr lang="en-IN" sz="4000" dirty="0"/>
              <a:t>No. of Indian Restaurants for each borough in NYC</a:t>
            </a:r>
          </a:p>
        </p:txBody>
      </p:sp>
      <p:pic>
        <p:nvPicPr>
          <p:cNvPr id="5" name="Content Placeholder 4">
            <a:extLst>
              <a:ext uri="{FF2B5EF4-FFF2-40B4-BE49-F238E27FC236}">
                <a16:creationId xmlns:a16="http://schemas.microsoft.com/office/drawing/2014/main" id="{AE53A211-C5A9-4810-B7A7-37FA3657EE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4778" y="1767840"/>
            <a:ext cx="7622444" cy="4853353"/>
          </a:xfrm>
        </p:spPr>
      </p:pic>
    </p:spTree>
    <p:extLst>
      <p:ext uri="{BB962C8B-B14F-4D97-AF65-F5344CB8AC3E}">
        <p14:creationId xmlns:p14="http://schemas.microsoft.com/office/powerpoint/2010/main" val="3929377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3F739-9A2E-476A-A156-0F2271D32441}"/>
              </a:ext>
            </a:extLst>
          </p:cNvPr>
          <p:cNvSpPr>
            <a:spLocks noGrp="1"/>
          </p:cNvSpPr>
          <p:nvPr>
            <p:ph type="title"/>
          </p:nvPr>
        </p:nvSpPr>
        <p:spPr/>
        <p:txBody>
          <a:bodyPr>
            <a:normAutofit/>
          </a:bodyPr>
          <a:lstStyle/>
          <a:p>
            <a:r>
              <a:rPr lang="en-IN" sz="3600" dirty="0"/>
              <a:t>No. of Indian Restaurants for each Neighbourhood in NYC</a:t>
            </a:r>
          </a:p>
        </p:txBody>
      </p:sp>
      <p:pic>
        <p:nvPicPr>
          <p:cNvPr id="5" name="Content Placeholder 4">
            <a:extLst>
              <a:ext uri="{FF2B5EF4-FFF2-40B4-BE49-F238E27FC236}">
                <a16:creationId xmlns:a16="http://schemas.microsoft.com/office/drawing/2014/main" id="{CB16893C-FBFD-486C-B74F-A81D0A9327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5020" y="1803019"/>
            <a:ext cx="6670099" cy="4952142"/>
          </a:xfrm>
        </p:spPr>
      </p:pic>
    </p:spTree>
    <p:extLst>
      <p:ext uri="{BB962C8B-B14F-4D97-AF65-F5344CB8AC3E}">
        <p14:creationId xmlns:p14="http://schemas.microsoft.com/office/powerpoint/2010/main" val="129602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E72E7-D809-4347-AB49-952537FDFCF6}"/>
              </a:ext>
            </a:extLst>
          </p:cNvPr>
          <p:cNvSpPr>
            <a:spLocks noGrp="1"/>
          </p:cNvSpPr>
          <p:nvPr>
            <p:ph type="title"/>
          </p:nvPr>
        </p:nvSpPr>
        <p:spPr/>
        <p:txBody>
          <a:bodyPr>
            <a:normAutofit/>
          </a:bodyPr>
          <a:lstStyle/>
          <a:p>
            <a:r>
              <a:rPr lang="en-IN" sz="4400" dirty="0"/>
              <a:t>Avg. rating of Indian restaurants each borough</a:t>
            </a:r>
          </a:p>
        </p:txBody>
      </p:sp>
      <p:pic>
        <p:nvPicPr>
          <p:cNvPr id="5" name="Content Placeholder 4">
            <a:extLst>
              <a:ext uri="{FF2B5EF4-FFF2-40B4-BE49-F238E27FC236}">
                <a16:creationId xmlns:a16="http://schemas.microsoft.com/office/drawing/2014/main" id="{ED9DAD5E-A94E-4196-AA25-8A2D7B7B2C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2654" y="1798320"/>
            <a:ext cx="7226691" cy="4909115"/>
          </a:xfrm>
        </p:spPr>
      </p:pic>
    </p:spTree>
    <p:extLst>
      <p:ext uri="{BB962C8B-B14F-4D97-AF65-F5344CB8AC3E}">
        <p14:creationId xmlns:p14="http://schemas.microsoft.com/office/powerpoint/2010/main" val="1459121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03F5C-F327-4050-9CB2-BC0051780002}"/>
              </a:ext>
            </a:extLst>
          </p:cNvPr>
          <p:cNvSpPr>
            <a:spLocks noGrp="1"/>
          </p:cNvSpPr>
          <p:nvPr>
            <p:ph type="title"/>
          </p:nvPr>
        </p:nvSpPr>
        <p:spPr/>
        <p:txBody>
          <a:bodyPr/>
          <a:lstStyle/>
          <a:p>
            <a:r>
              <a:rPr lang="en-IN" dirty="0"/>
              <a:t>Thank You!</a:t>
            </a:r>
          </a:p>
        </p:txBody>
      </p:sp>
      <p:sp>
        <p:nvSpPr>
          <p:cNvPr id="3" name="Content Placeholder 2">
            <a:extLst>
              <a:ext uri="{FF2B5EF4-FFF2-40B4-BE49-F238E27FC236}">
                <a16:creationId xmlns:a16="http://schemas.microsoft.com/office/drawing/2014/main" id="{4742387A-87AF-4F14-A839-F9FFD5A9334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2897256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11</TotalTime>
  <Words>300</Words>
  <Application>Microsoft Office PowerPoint</Application>
  <PresentationFormat>Widescreen</PresentationFormat>
  <Paragraphs>15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Tw Cen MT</vt:lpstr>
      <vt:lpstr>Tw Cen MT Condensed</vt:lpstr>
      <vt:lpstr>Wingdings 3</vt:lpstr>
      <vt:lpstr>Integral</vt:lpstr>
      <vt:lpstr>The Battle of the Neighborhoods - Week 1</vt:lpstr>
      <vt:lpstr>Background</vt:lpstr>
      <vt:lpstr>Problem description</vt:lpstr>
      <vt:lpstr>Data description</vt:lpstr>
      <vt:lpstr>No. of neighbourhood for each borough in NYC</vt:lpstr>
      <vt:lpstr>No. of Indian Restaurants for each borough in NYC</vt:lpstr>
      <vt:lpstr>No. of Indian Restaurants for each Neighbourhood in NYC</vt:lpstr>
      <vt:lpstr>Avg. rating of Indian restaurants each borough</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the Neighborhoods - Week 1</dc:title>
  <dc:creator>Kunal Lokhande</dc:creator>
  <cp:lastModifiedBy>Kunal Lokhande</cp:lastModifiedBy>
  <cp:revision>1</cp:revision>
  <dcterms:created xsi:type="dcterms:W3CDTF">2020-06-08T09:12:31Z</dcterms:created>
  <dcterms:modified xsi:type="dcterms:W3CDTF">2020-06-08T09:24:24Z</dcterms:modified>
</cp:coreProperties>
</file>