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BAD3-6285-4A72-B475-F8602B6252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39CA-4C99-4AA5-9FAF-0392F95E63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MINH 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1/ PRINT all characters in “your name” by using for loops.</a:t>
            </a:r>
            <a:endParaRPr lang="en-US" dirty="0"/>
          </a:p>
          <a:p>
            <a:r>
              <a:rPr lang="en-US" dirty="0" smtClean="0"/>
              <a:t>2/ Print all odd numbers x such that 1&lt;=x&lt;=10</a:t>
            </a:r>
            <a:endParaRPr lang="en-US" dirty="0"/>
          </a:p>
          <a:p>
            <a:r>
              <a:rPr lang="en-US" dirty="0" smtClean="0"/>
              <a:t>3/ a/Compute the sum of all numbers in 2/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b/ Compute the sum of all number from 1 to 6.</a:t>
            </a:r>
            <a:endParaRPr lang="en-US" dirty="0"/>
          </a:p>
          <a:p>
            <a:r>
              <a:rPr lang="en-US" dirty="0" smtClean="0"/>
              <a:t>4/ Given </a:t>
            </a:r>
            <a:r>
              <a:rPr lang="en-US" dirty="0" err="1" smtClean="0"/>
              <a:t>mydict</a:t>
            </a:r>
            <a:r>
              <a:rPr lang="en-US" dirty="0" smtClean="0"/>
              <a:t>={“a”: 1,”b”:2,”c”:3,”d”:4}.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a/ Print all key in </a:t>
            </a:r>
            <a:r>
              <a:rPr lang="en-US" dirty="0" err="1" smtClean="0"/>
              <a:t>mydict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b/ Print all values in </a:t>
            </a:r>
            <a:r>
              <a:rPr lang="en-US" dirty="0" err="1" smtClean="0"/>
              <a:t>mydict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c/ Print all keys and values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5/ Given courses=[131,141,142,212] and names=[“</a:t>
            </a:r>
            <a:r>
              <a:rPr lang="en-US" dirty="0" err="1" smtClean="0"/>
              <a:t>Maths</a:t>
            </a:r>
            <a:r>
              <a:rPr lang="en-US" dirty="0" smtClean="0"/>
              <a:t>”,”Physics”,”</a:t>
            </a:r>
            <a:r>
              <a:rPr lang="en-US" dirty="0" err="1" smtClean="0"/>
              <a:t>Chem</a:t>
            </a:r>
            <a:r>
              <a:rPr lang="en-US" dirty="0" smtClean="0"/>
              <a:t>”, “Bio”]. Print a sequence of tuples, each of them contains one courses and one names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6/ Find the number of consonants in “</a:t>
            </a:r>
            <a:r>
              <a:rPr lang="en-US" dirty="0" err="1" smtClean="0"/>
              <a:t>jabbawocky</a:t>
            </a:r>
            <a:r>
              <a:rPr lang="en-US" dirty="0" smtClean="0"/>
              <a:t>” by two ways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a/ Directly (</a:t>
            </a:r>
            <a:r>
              <a:rPr lang="en-US" dirty="0" err="1" smtClean="0"/>
              <a:t>i.e</a:t>
            </a:r>
            <a:r>
              <a:rPr lang="en-US" dirty="0" smtClean="0"/>
              <a:t> without using the command “continue”)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b/ Check whether it’s characters are in vowels set and using the command “continue”</a:t>
            </a:r>
            <a:endParaRPr lang="en-US" dirty="0"/>
          </a:p>
          <a:p>
            <a:r>
              <a:rPr lang="en-US" dirty="0" smtClean="0"/>
              <a:t>7/ a is a number such that -2&lt;=a&lt;3. Print out all the results of 10/a using try…except. When a=0, print out “can’t divided by zero”</a:t>
            </a:r>
            <a:endParaRPr lang="en-US" dirty="0" smtClean="0"/>
          </a:p>
          <a:p>
            <a:r>
              <a:rPr lang="en-US" dirty="0" smtClean="0"/>
              <a:t>8/ Given ages=[23,10,80]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names=[</a:t>
            </a:r>
            <a:r>
              <a:rPr lang="en-US" dirty="0" err="1" smtClean="0"/>
              <a:t>Hoa,Lam,Nam</a:t>
            </a:r>
            <a:r>
              <a:rPr lang="en-US" dirty="0" smtClean="0"/>
              <a:t>]. Using lambda function to sort a list containing tuples (“</a:t>
            </a:r>
            <a:r>
              <a:rPr lang="en-US" dirty="0" err="1" smtClean="0"/>
              <a:t>age”,”name</a:t>
            </a:r>
            <a:r>
              <a:rPr lang="en-US" dirty="0" smtClean="0"/>
              <a:t>”) by increasing of the ages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</a:t>
            </a:r>
            <a:r>
              <a:rPr lang="en-US" dirty="0" smtClean="0"/>
              <a:t>/ Create  a file “firstname.txt”: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a/ Open this file for reading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b/Print each line of this 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c/ Using .read to read the file and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it. 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21" y="1256764"/>
            <a:ext cx="6084552" cy="46336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DEFINE  A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1/ Define a function that return the sum of two numbers a and b. Try with a=3, b=4.</a:t>
                </a:r>
                <a:endParaRPr lang="en-US" dirty="0" smtClean="0"/>
              </a:p>
              <a:p>
                <a:r>
                  <a:rPr lang="en-US" dirty="0" smtClean="0"/>
                  <a:t>2/ Create a 3x3 matrix M=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</m:oMath>
                </a14:m>
                <a:r>
                  <a:rPr lang="en-US" dirty="0" smtClean="0"/>
                  <a:t> and vector v=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check the rank and the shape of this matrix and vector v.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3/ Create a new 3x3 matrix such that its’ elements are the sum of corresponding (position) element of M plus 3.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4/ Create the transpose of M and v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5/ Compute the norm of x=(2,7). Normalization vector x.</a:t>
            </a:r>
            <a:endParaRPr lang="en-US" dirty="0" smtClean="0"/>
          </a:p>
          <a:p>
            <a:r>
              <a:rPr lang="en-US" dirty="0" smtClean="0"/>
              <a:t>6/ Given a=[10,15], b=[8,2] and c=[1,2,3]. Compute </a:t>
            </a:r>
            <a:r>
              <a:rPr lang="en-US" dirty="0" err="1" smtClean="0"/>
              <a:t>a+b</a:t>
            </a:r>
            <a:r>
              <a:rPr lang="en-US" dirty="0" smtClean="0"/>
              <a:t>, a-b, a-c. Do all of them work? Why?</a:t>
            </a:r>
            <a:endParaRPr lang="en-US" dirty="0" smtClean="0"/>
          </a:p>
          <a:p>
            <a:r>
              <a:rPr lang="en-US" dirty="0" smtClean="0"/>
              <a:t>7/ Compute the dot product of a and b.</a:t>
            </a:r>
            <a:endParaRPr lang="en-US" dirty="0" smtClean="0"/>
          </a:p>
          <a:p>
            <a:r>
              <a:rPr lang="en-US" dirty="0" smtClean="0"/>
              <a:t>8/ Given matrix A=[[2,4,9],[3,6,7]].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a/ Check the rank and shape of 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b/ How can get the value 7 in A?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c/ Return the second column of A.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9/ Create a random  3x3 matrix  with the value in range (-10,10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10/ Create an identity (3x3) matrix</a:t>
            </a:r>
            <a:r>
              <a:rPr lang="en-US" dirty="0" smtClean="0"/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>11/ Create a 3x3 random matrix with the value in range (1,10). Compute the trace of this matrix by 2 ways: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a/ By one command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b/ By using for loops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12/ Create a 3x3 diagonal matrix with the value in main diagonal 1,2,3.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13/ Given A=[[1,1,2],[2,4,-3],[3,6,-5]]. Compute the determinant of 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14/ Given a1=[1,-2,-5] and a2=[2,5,6]. Create a matrix M such that the first column is a1 and the second column is a2.</a:t>
            </a:r>
            <a:endParaRPr lang="en-US" dirty="0" smtClean="0"/>
          </a:p>
          <a:p>
            <a:r>
              <a:rPr lang="en-US" dirty="0" smtClean="0"/>
              <a:t>15/ Simply plot the value of the square of y with y in range (-5&lt;=y&lt;6).</a:t>
            </a:r>
            <a:endParaRPr lang="en-US" dirty="0" smtClean="0"/>
          </a:p>
          <a:p>
            <a:r>
              <a:rPr lang="en-US" dirty="0" smtClean="0"/>
              <a:t>16/ Create 4-evenly-spaced values between 0 and 32 (including endpoints)</a:t>
            </a:r>
            <a:endParaRPr lang="en-US" dirty="0" smtClean="0"/>
          </a:p>
          <a:p>
            <a:r>
              <a:rPr lang="en-US" dirty="0" smtClean="0"/>
              <a:t>17/ Get 50 evenly-spaced values from -5 to 5 for x. Calculate y=x**2. Plot (</a:t>
            </a:r>
            <a:r>
              <a:rPr lang="en-US" dirty="0" err="1" smtClean="0"/>
              <a:t>x,y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18/ Plot y=</a:t>
            </a:r>
            <a:r>
              <a:rPr lang="en-US" dirty="0" err="1" smtClean="0"/>
              <a:t>exp</a:t>
            </a:r>
            <a:r>
              <a:rPr lang="en-US" dirty="0" smtClean="0"/>
              <a:t>(x) with label and title.</a:t>
            </a:r>
            <a:endParaRPr lang="en-US" dirty="0" smtClean="0"/>
          </a:p>
          <a:p>
            <a:r>
              <a:rPr lang="en-US" dirty="0" smtClean="0"/>
              <a:t>19/ Similarly for y=log(x) with x from 0 to 5.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20/ Draw two graphs y=</a:t>
            </a:r>
            <a:r>
              <a:rPr lang="en-US" dirty="0" err="1" smtClean="0"/>
              <a:t>exp</a:t>
            </a:r>
            <a:r>
              <a:rPr lang="en-US" dirty="0" smtClean="0"/>
              <a:t>(x), y=</a:t>
            </a:r>
            <a:r>
              <a:rPr lang="en-US" dirty="0" err="1" smtClean="0"/>
              <a:t>exp</a:t>
            </a:r>
            <a:r>
              <a:rPr lang="en-US" dirty="0" smtClean="0"/>
              <a:t>(2*x) in the same graph and y=log(x) and y=log(2*x) in the same graph using subplot.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2782</Words>
  <Application>WPS Presentation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Cambria Math</vt:lpstr>
      <vt:lpstr>Calibri Light</vt:lpstr>
      <vt:lpstr>Calibri</vt:lpstr>
      <vt:lpstr>Microsoft YaHei</vt:lpstr>
      <vt:lpstr>Arial Unicode MS</vt:lpstr>
      <vt:lpstr>Office Theme</vt:lpstr>
      <vt:lpstr>AI EXERCISES</vt:lpstr>
      <vt:lpstr>FOR LOOPS</vt:lpstr>
      <vt:lpstr>FOR LOOPS</vt:lpstr>
      <vt:lpstr>READ FILES</vt:lpstr>
      <vt:lpstr>DEFINE  A FUNCTION</vt:lpstr>
      <vt:lpstr>MATHS</vt:lpstr>
      <vt:lpstr>MATHS</vt:lpstr>
      <vt:lpstr>MATHS</vt:lpstr>
      <vt:lpstr>MATHS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EXERCISES</dc:title>
  <dc:creator>MINH LE</dc:creator>
  <cp:lastModifiedBy>MINH LE</cp:lastModifiedBy>
  <cp:revision>37</cp:revision>
  <dcterms:created xsi:type="dcterms:W3CDTF">2023-11-03T12:09:00Z</dcterms:created>
  <dcterms:modified xsi:type="dcterms:W3CDTF">2024-03-03T08:45:50Z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B1655179B3864B38A2038E9F535FA2FD_12</vt:lpwstr>
  </property>
  <property fmtid="{D5CDD505-2E9C-101B-9397-08002B2CF9AE}" pid="3" name="KSOProductBuildVer">
    <vt:lpwstr>1033-12.2.0.13431</vt:lpwstr>
  </property>
</Properties>
</file>