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33135" y="1648445"/>
            <a:ext cx="113030" cy="1638300"/>
          </a:xfrm>
          <a:custGeom>
            <a:avLst/>
            <a:gdLst/>
            <a:ahLst/>
            <a:cxnLst/>
            <a:rect l="l" t="t" r="r" b="b"/>
            <a:pathLst>
              <a:path w="113029" h="1638300">
                <a:moveTo>
                  <a:pt x="112644" y="0"/>
                </a:moveTo>
                <a:lnTo>
                  <a:pt x="0" y="0"/>
                </a:lnTo>
                <a:lnTo>
                  <a:pt x="0" y="1637882"/>
                </a:lnTo>
                <a:lnTo>
                  <a:pt x="112644" y="1637882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12" y="0"/>
            <a:ext cx="113030" cy="1035685"/>
          </a:xfrm>
          <a:custGeom>
            <a:avLst/>
            <a:gdLst/>
            <a:ahLst/>
            <a:cxnLst/>
            <a:rect l="l" t="t" r="r" b="b"/>
            <a:pathLst>
              <a:path w="113030" h="1035685">
                <a:moveTo>
                  <a:pt x="112644" y="0"/>
                </a:moveTo>
                <a:lnTo>
                  <a:pt x="0" y="0"/>
                </a:lnTo>
                <a:lnTo>
                  <a:pt x="0" y="1035094"/>
                </a:lnTo>
                <a:lnTo>
                  <a:pt x="112644" y="1035094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9292" y="617680"/>
            <a:ext cx="4736115" cy="321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052" y="781479"/>
            <a:ext cx="5402595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hyperlink" Target="mailto:youremail@email.com" TargetMode="External"/><Relationship Id="rId7" Type="http://schemas.openxmlformats.org/officeDocument/2006/relationships/hyperlink" Target="http://www.yourwebsite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3927" y="2215777"/>
            <a:ext cx="113030" cy="1068705"/>
          </a:xfrm>
          <a:custGeom>
            <a:avLst/>
            <a:gdLst/>
            <a:ahLst/>
            <a:cxn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2" y="9"/>
            <a:ext cx="4230370" cy="113030"/>
          </a:xfrm>
          <a:custGeom>
            <a:avLst/>
            <a:gdLst/>
            <a:ahLst/>
            <a:cxn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456785"/>
            <a:ext cx="2922614" cy="23746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2263" y="572501"/>
            <a:ext cx="2595245" cy="1418590"/>
          </a:xfrm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algn="ctr" marL="12700" marR="5080">
              <a:lnSpc>
                <a:spcPts val="2110"/>
              </a:lnSpc>
              <a:spcBef>
                <a:spcPts val="520"/>
              </a:spcBef>
            </a:pPr>
            <a:r>
              <a:rPr dirty="0" sz="2100" spc="155"/>
              <a:t>AUTOMATING </a:t>
            </a:r>
            <a:r>
              <a:rPr dirty="0" sz="2100" spc="160"/>
              <a:t> </a:t>
            </a:r>
            <a:r>
              <a:rPr dirty="0" sz="2100" spc="110"/>
              <a:t>BIRTHDAY</a:t>
            </a:r>
            <a:r>
              <a:rPr dirty="0" sz="2100"/>
              <a:t> </a:t>
            </a:r>
            <a:r>
              <a:rPr dirty="0" sz="2100" spc="114"/>
              <a:t>WISHES: </a:t>
            </a:r>
            <a:r>
              <a:rPr dirty="0" sz="2100" spc="-620"/>
              <a:t> </a:t>
            </a:r>
            <a:r>
              <a:rPr dirty="0" sz="2100" spc="150"/>
              <a:t>CREATING </a:t>
            </a:r>
            <a:r>
              <a:rPr dirty="0" sz="2100" spc="135"/>
              <a:t>A </a:t>
            </a:r>
            <a:r>
              <a:rPr dirty="0" sz="2100" spc="140"/>
              <a:t> </a:t>
            </a:r>
            <a:r>
              <a:rPr dirty="0" sz="2100" spc="130"/>
              <a:t>WHATSAPP </a:t>
            </a:r>
            <a:r>
              <a:rPr dirty="0" sz="2100" spc="110"/>
              <a:t>BOT </a:t>
            </a:r>
            <a:r>
              <a:rPr dirty="0" sz="2100" spc="114"/>
              <a:t> </a:t>
            </a:r>
            <a:r>
              <a:rPr dirty="0" sz="2100" spc="160"/>
              <a:t>WITH</a:t>
            </a:r>
            <a:r>
              <a:rPr dirty="0" sz="2100" spc="40"/>
              <a:t> </a:t>
            </a:r>
            <a:r>
              <a:rPr dirty="0" sz="2100" spc="200"/>
              <a:t>PYTHON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0"/>
            <a:ext cx="113030" cy="831215"/>
          </a:xfrm>
          <a:custGeom>
            <a:avLst/>
            <a:gdLst/>
            <a:ahLst/>
            <a:cxnLst/>
            <a:rect l="l" t="t" r="r" b="b"/>
            <a:pathLst>
              <a:path w="113030" h="831215">
                <a:moveTo>
                  <a:pt x="112644" y="0"/>
                </a:moveTo>
                <a:lnTo>
                  <a:pt x="0" y="0"/>
                </a:lnTo>
                <a:lnTo>
                  <a:pt x="0" y="831116"/>
                </a:lnTo>
                <a:lnTo>
                  <a:pt x="112644" y="831116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6518" y="3175432"/>
            <a:ext cx="1300480" cy="113030"/>
          </a:xfrm>
          <a:custGeom>
            <a:avLst/>
            <a:gdLst/>
            <a:ahLst/>
            <a:cxnLst/>
            <a:rect l="l" t="t" r="r" b="b"/>
            <a:pathLst>
              <a:path w="1300479" h="113029">
                <a:moveTo>
                  <a:pt x="1299947" y="0"/>
                </a:moveTo>
                <a:lnTo>
                  <a:pt x="0" y="0"/>
                </a:lnTo>
                <a:lnTo>
                  <a:pt x="0" y="112644"/>
                </a:lnTo>
                <a:lnTo>
                  <a:pt x="1299947" y="112644"/>
                </a:lnTo>
                <a:lnTo>
                  <a:pt x="1299947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2284" y="2419862"/>
            <a:ext cx="203972" cy="2039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4677" y="2419063"/>
            <a:ext cx="203975" cy="2070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903" y="2419063"/>
            <a:ext cx="203941" cy="2070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4790" y="2419063"/>
            <a:ext cx="203978" cy="20702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37386" y="721152"/>
            <a:ext cx="1170940" cy="4095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00" spc="-85">
                <a:latin typeface="Arial"/>
                <a:cs typeface="Arial"/>
              </a:rPr>
              <a:t>Thanks!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539" y="1285617"/>
            <a:ext cx="1709420" cy="8934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Do</a:t>
            </a:r>
            <a:r>
              <a:rPr dirty="0" sz="1000" spc="-6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0">
                <a:solidFill>
                  <a:srgbClr val="B65341"/>
                </a:solidFill>
                <a:latin typeface="Tahoma"/>
                <a:cs typeface="Tahoma"/>
              </a:rPr>
              <a:t>you</a:t>
            </a:r>
            <a:r>
              <a:rPr dirty="0" sz="1000" spc="-5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have</a:t>
            </a:r>
            <a:r>
              <a:rPr dirty="0" sz="1000" spc="-5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60">
                <a:solidFill>
                  <a:srgbClr val="B65341"/>
                </a:solidFill>
                <a:latin typeface="Tahoma"/>
                <a:cs typeface="Tahoma"/>
              </a:rPr>
              <a:t>any</a:t>
            </a:r>
            <a:r>
              <a:rPr dirty="0" sz="1000" spc="-5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B65341"/>
                </a:solidFill>
                <a:latin typeface="Tahoma"/>
                <a:cs typeface="Tahoma"/>
              </a:rPr>
              <a:t>questions? </a:t>
            </a:r>
            <a:r>
              <a:rPr dirty="0" sz="1000" spc="-30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B65341"/>
                </a:solidFill>
                <a:latin typeface="Tahoma"/>
                <a:cs typeface="Tahoma"/>
                <a:hlinkClick r:id="rId6"/>
              </a:rPr>
              <a:t>youremail@email.com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1000" spc="-165">
                <a:solidFill>
                  <a:srgbClr val="B65341"/>
                </a:solidFill>
                <a:latin typeface="Tahoma"/>
                <a:cs typeface="Tahoma"/>
              </a:rPr>
              <a:t>+</a:t>
            </a:r>
            <a:r>
              <a:rPr dirty="0" sz="1000">
                <a:solidFill>
                  <a:srgbClr val="B65341"/>
                </a:solidFill>
                <a:latin typeface="Tahoma"/>
                <a:cs typeface="Tahoma"/>
              </a:rPr>
              <a:t>9</a:t>
            </a:r>
            <a:r>
              <a:rPr dirty="0" sz="1000" spc="-200">
                <a:solidFill>
                  <a:srgbClr val="B65341"/>
                </a:solidFill>
                <a:latin typeface="Tahoma"/>
                <a:cs typeface="Tahoma"/>
              </a:rPr>
              <a:t>1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B65341"/>
                </a:solidFill>
                <a:latin typeface="Tahoma"/>
                <a:cs typeface="Tahoma"/>
              </a:rPr>
              <a:t>6</a:t>
            </a:r>
            <a:r>
              <a:rPr dirty="0" sz="1000" spc="5">
                <a:solidFill>
                  <a:srgbClr val="B65341"/>
                </a:solidFill>
                <a:latin typeface="Tahoma"/>
                <a:cs typeface="Tahoma"/>
              </a:rPr>
              <a:t>2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0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4</a:t>
            </a:r>
            <a:r>
              <a:rPr dirty="0" sz="1000" spc="30">
                <a:solidFill>
                  <a:srgbClr val="B65341"/>
                </a:solidFill>
                <a:latin typeface="Tahoma"/>
                <a:cs typeface="Tahoma"/>
              </a:rPr>
              <a:t>2</a:t>
            </a:r>
            <a:r>
              <a:rPr dirty="0" sz="1000" spc="-200">
                <a:solidFill>
                  <a:srgbClr val="B65341"/>
                </a:solidFill>
                <a:latin typeface="Tahoma"/>
                <a:cs typeface="Tahoma"/>
              </a:rPr>
              <a:t>1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8</a:t>
            </a:r>
            <a:r>
              <a:rPr dirty="0" sz="1000">
                <a:solidFill>
                  <a:srgbClr val="B65341"/>
                </a:solidFill>
                <a:latin typeface="Tahoma"/>
                <a:cs typeface="Tahoma"/>
              </a:rPr>
              <a:t>38</a:t>
            </a:r>
            <a:endParaRPr sz="1000">
              <a:latin typeface="Tahoma"/>
              <a:cs typeface="Tahoma"/>
            </a:endParaRPr>
          </a:p>
          <a:p>
            <a:pPr algn="ctr" marL="186055" marR="178435">
              <a:lnSpc>
                <a:spcPts val="1390"/>
              </a:lnSpc>
              <a:spcBef>
                <a:spcPts val="50"/>
              </a:spcBef>
            </a:pPr>
            <a:r>
              <a:rPr dirty="0" sz="1000" spc="20">
                <a:solidFill>
                  <a:srgbClr val="B65341"/>
                </a:solidFill>
                <a:latin typeface="Tahoma"/>
                <a:cs typeface="Tahoma"/>
                <a:hlinkClick r:id="rId7"/>
              </a:rPr>
              <a:t>www.yourwebsite.com </a:t>
            </a:r>
            <a:r>
              <a:rPr dirty="0" sz="1000" spc="-30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@yourusername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056" y="952737"/>
            <a:ext cx="2465950" cy="1878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0353" y="684188"/>
            <a:ext cx="1586230" cy="25590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35"/>
              <a:t>INTRODUCTION</a:t>
            </a:r>
            <a:endParaRPr sz="1500"/>
          </a:p>
        </p:txBody>
      </p:sp>
      <p:sp>
        <p:nvSpPr>
          <p:cNvPr id="4" name="object 4"/>
          <p:cNvSpPr/>
          <p:nvPr/>
        </p:nvSpPr>
        <p:spPr>
          <a:xfrm>
            <a:off x="1698165" y="1187302"/>
            <a:ext cx="356870" cy="109855"/>
          </a:xfrm>
          <a:custGeom>
            <a:avLst/>
            <a:gdLst/>
            <a:ahLst/>
            <a:cxnLst/>
            <a:rect l="l" t="t" r="r" b="b"/>
            <a:pathLst>
              <a:path w="356869" h="109855">
                <a:moveTo>
                  <a:pt x="37526" y="4477"/>
                </a:moveTo>
                <a:lnTo>
                  <a:pt x="4904" y="4477"/>
                </a:lnTo>
                <a:lnTo>
                  <a:pt x="3297" y="5132"/>
                </a:lnTo>
                <a:lnTo>
                  <a:pt x="652" y="7751"/>
                </a:lnTo>
                <a:lnTo>
                  <a:pt x="0" y="9357"/>
                </a:lnTo>
                <a:lnTo>
                  <a:pt x="4" y="82369"/>
                </a:lnTo>
                <a:lnTo>
                  <a:pt x="627" y="83999"/>
                </a:lnTo>
                <a:lnTo>
                  <a:pt x="3023" y="86724"/>
                </a:lnTo>
                <a:lnTo>
                  <a:pt x="4654" y="87404"/>
                </a:lnTo>
                <a:lnTo>
                  <a:pt x="8644" y="87404"/>
                </a:lnTo>
                <a:lnTo>
                  <a:pt x="10238" y="86724"/>
                </a:lnTo>
                <a:lnTo>
                  <a:pt x="12759" y="83975"/>
                </a:lnTo>
                <a:lnTo>
                  <a:pt x="13380" y="82369"/>
                </a:lnTo>
                <a:lnTo>
                  <a:pt x="13380" y="55970"/>
                </a:lnTo>
                <a:lnTo>
                  <a:pt x="37539" y="55970"/>
                </a:lnTo>
                <a:lnTo>
                  <a:pt x="41635" y="54818"/>
                </a:lnTo>
                <a:lnTo>
                  <a:pt x="48920" y="50197"/>
                </a:lnTo>
                <a:lnTo>
                  <a:pt x="51779" y="47076"/>
                </a:lnTo>
                <a:lnTo>
                  <a:pt x="54076" y="42732"/>
                </a:lnTo>
                <a:lnTo>
                  <a:pt x="13380" y="42732"/>
                </a:lnTo>
                <a:lnTo>
                  <a:pt x="13380" y="17718"/>
                </a:lnTo>
                <a:lnTo>
                  <a:pt x="54265" y="17718"/>
                </a:lnTo>
                <a:lnTo>
                  <a:pt x="51755" y="13097"/>
                </a:lnTo>
                <a:lnTo>
                  <a:pt x="48899" y="10049"/>
                </a:lnTo>
                <a:lnTo>
                  <a:pt x="41611" y="5596"/>
                </a:lnTo>
                <a:lnTo>
                  <a:pt x="37526" y="4477"/>
                </a:lnTo>
                <a:close/>
              </a:path>
              <a:path w="356869" h="109855">
                <a:moveTo>
                  <a:pt x="54265" y="17718"/>
                </a:moveTo>
                <a:lnTo>
                  <a:pt x="34954" y="17718"/>
                </a:lnTo>
                <a:lnTo>
                  <a:pt x="36694" y="18251"/>
                </a:lnTo>
                <a:lnTo>
                  <a:pt x="39718" y="20385"/>
                </a:lnTo>
                <a:lnTo>
                  <a:pt x="40943" y="21823"/>
                </a:lnTo>
                <a:lnTo>
                  <a:pt x="42836" y="25469"/>
                </a:lnTo>
                <a:lnTo>
                  <a:pt x="43315" y="27599"/>
                </a:lnTo>
                <a:lnTo>
                  <a:pt x="43315" y="32397"/>
                </a:lnTo>
                <a:lnTo>
                  <a:pt x="34954" y="42732"/>
                </a:lnTo>
                <a:lnTo>
                  <a:pt x="54076" y="42732"/>
                </a:lnTo>
                <a:lnTo>
                  <a:pt x="55946" y="39197"/>
                </a:lnTo>
                <a:lnTo>
                  <a:pt x="56994" y="34826"/>
                </a:lnTo>
                <a:lnTo>
                  <a:pt x="56994" y="25182"/>
                </a:lnTo>
                <a:lnTo>
                  <a:pt x="55946" y="20811"/>
                </a:lnTo>
                <a:lnTo>
                  <a:pt x="54265" y="17718"/>
                </a:lnTo>
                <a:close/>
              </a:path>
              <a:path w="356869" h="109855">
                <a:moveTo>
                  <a:pt x="73721" y="92738"/>
                </a:moveTo>
                <a:lnTo>
                  <a:pt x="70497" y="94430"/>
                </a:lnTo>
                <a:lnTo>
                  <a:pt x="69329" y="95823"/>
                </a:lnTo>
                <a:lnTo>
                  <a:pt x="68601" y="97728"/>
                </a:lnTo>
                <a:lnTo>
                  <a:pt x="67982" y="99514"/>
                </a:lnTo>
                <a:lnTo>
                  <a:pt x="68101" y="101169"/>
                </a:lnTo>
                <a:lnTo>
                  <a:pt x="69817" y="104250"/>
                </a:lnTo>
                <a:lnTo>
                  <a:pt x="71149" y="105442"/>
                </a:lnTo>
                <a:lnTo>
                  <a:pt x="72972" y="106274"/>
                </a:lnTo>
                <a:lnTo>
                  <a:pt x="74828" y="107335"/>
                </a:lnTo>
                <a:lnTo>
                  <a:pt x="77199" y="108179"/>
                </a:lnTo>
                <a:lnTo>
                  <a:pt x="82960" y="109453"/>
                </a:lnTo>
                <a:lnTo>
                  <a:pt x="85938" y="109776"/>
                </a:lnTo>
                <a:lnTo>
                  <a:pt x="94594" y="109776"/>
                </a:lnTo>
                <a:lnTo>
                  <a:pt x="99629" y="108667"/>
                </a:lnTo>
                <a:lnTo>
                  <a:pt x="108642" y="104287"/>
                </a:lnTo>
                <a:lnTo>
                  <a:pt x="112239" y="100928"/>
                </a:lnTo>
                <a:lnTo>
                  <a:pt x="114591" y="96966"/>
                </a:lnTo>
                <a:lnTo>
                  <a:pt x="86593" y="96966"/>
                </a:lnTo>
                <a:lnTo>
                  <a:pt x="84271" y="96524"/>
                </a:lnTo>
                <a:lnTo>
                  <a:pt x="78367" y="94119"/>
                </a:lnTo>
                <a:lnTo>
                  <a:pt x="77199" y="93607"/>
                </a:lnTo>
                <a:lnTo>
                  <a:pt x="75425" y="92750"/>
                </a:lnTo>
                <a:lnTo>
                  <a:pt x="73721" y="92738"/>
                </a:lnTo>
                <a:close/>
              </a:path>
              <a:path w="356869" h="109855">
                <a:moveTo>
                  <a:pt x="118954" y="82902"/>
                </a:moveTo>
                <a:lnTo>
                  <a:pt x="105201" y="82902"/>
                </a:lnTo>
                <a:lnTo>
                  <a:pt x="104939" y="85417"/>
                </a:lnTo>
                <a:lnTo>
                  <a:pt x="104345" y="87572"/>
                </a:lnTo>
                <a:lnTo>
                  <a:pt x="102129" y="91881"/>
                </a:lnTo>
                <a:lnTo>
                  <a:pt x="100309" y="93750"/>
                </a:lnTo>
                <a:lnTo>
                  <a:pt x="95545" y="96322"/>
                </a:lnTo>
                <a:lnTo>
                  <a:pt x="92604" y="96966"/>
                </a:lnTo>
                <a:lnTo>
                  <a:pt x="114591" y="96966"/>
                </a:lnTo>
                <a:lnTo>
                  <a:pt x="117613" y="91869"/>
                </a:lnTo>
                <a:lnTo>
                  <a:pt x="118954" y="86273"/>
                </a:lnTo>
                <a:lnTo>
                  <a:pt x="118954" y="82902"/>
                </a:lnTo>
                <a:close/>
              </a:path>
              <a:path w="356869" h="109855">
                <a:moveTo>
                  <a:pt x="75352" y="24051"/>
                </a:moveTo>
                <a:lnTo>
                  <a:pt x="71435" y="24051"/>
                </a:lnTo>
                <a:lnTo>
                  <a:pt x="69817" y="24719"/>
                </a:lnTo>
                <a:lnTo>
                  <a:pt x="67208" y="27325"/>
                </a:lnTo>
                <a:lnTo>
                  <a:pt x="66556" y="28931"/>
                </a:lnTo>
                <a:lnTo>
                  <a:pt x="66556" y="69210"/>
                </a:lnTo>
                <a:lnTo>
                  <a:pt x="83996" y="88523"/>
                </a:lnTo>
                <a:lnTo>
                  <a:pt x="92083" y="88523"/>
                </a:lnTo>
                <a:lnTo>
                  <a:pt x="95213" y="87986"/>
                </a:lnTo>
                <a:lnTo>
                  <a:pt x="100736" y="85929"/>
                </a:lnTo>
                <a:lnTo>
                  <a:pt x="103107" y="84594"/>
                </a:lnTo>
                <a:lnTo>
                  <a:pt x="105201" y="82902"/>
                </a:lnTo>
                <a:lnTo>
                  <a:pt x="118954" y="82902"/>
                </a:lnTo>
                <a:lnTo>
                  <a:pt x="118954" y="75605"/>
                </a:lnTo>
                <a:lnTo>
                  <a:pt x="87605" y="75605"/>
                </a:lnTo>
                <a:lnTo>
                  <a:pt x="84700" y="74569"/>
                </a:lnTo>
                <a:lnTo>
                  <a:pt x="81067" y="70378"/>
                </a:lnTo>
                <a:lnTo>
                  <a:pt x="80179" y="67187"/>
                </a:lnTo>
                <a:lnTo>
                  <a:pt x="80143" y="28931"/>
                </a:lnTo>
                <a:lnTo>
                  <a:pt x="79519" y="27361"/>
                </a:lnTo>
                <a:lnTo>
                  <a:pt x="76983" y="24719"/>
                </a:lnTo>
                <a:lnTo>
                  <a:pt x="75352" y="24051"/>
                </a:lnTo>
                <a:close/>
              </a:path>
              <a:path w="356869" h="109855">
                <a:moveTo>
                  <a:pt x="114071" y="24051"/>
                </a:moveTo>
                <a:lnTo>
                  <a:pt x="110166" y="24051"/>
                </a:lnTo>
                <a:lnTo>
                  <a:pt x="108548" y="24719"/>
                </a:lnTo>
                <a:lnTo>
                  <a:pt x="105988" y="27361"/>
                </a:lnTo>
                <a:lnTo>
                  <a:pt x="105366" y="28931"/>
                </a:lnTo>
                <a:lnTo>
                  <a:pt x="105357" y="64995"/>
                </a:lnTo>
                <a:lnTo>
                  <a:pt x="104738" y="67187"/>
                </a:lnTo>
                <a:lnTo>
                  <a:pt x="102284" y="71152"/>
                </a:lnTo>
                <a:lnTo>
                  <a:pt x="100629" y="72725"/>
                </a:lnTo>
                <a:lnTo>
                  <a:pt x="96487" y="75032"/>
                </a:lnTo>
                <a:lnTo>
                  <a:pt x="94164" y="75605"/>
                </a:lnTo>
                <a:lnTo>
                  <a:pt x="118954" y="75605"/>
                </a:lnTo>
                <a:lnTo>
                  <a:pt x="118954" y="28931"/>
                </a:lnTo>
                <a:lnTo>
                  <a:pt x="118298" y="27325"/>
                </a:lnTo>
                <a:lnTo>
                  <a:pt x="115680" y="24707"/>
                </a:lnTo>
                <a:lnTo>
                  <a:pt x="114071" y="24051"/>
                </a:lnTo>
                <a:close/>
              </a:path>
              <a:path w="356869" h="109855">
                <a:moveTo>
                  <a:pt x="149373" y="38194"/>
                </a:moveTo>
                <a:lnTo>
                  <a:pt x="135779" y="38194"/>
                </a:lnTo>
                <a:lnTo>
                  <a:pt x="135779" y="75139"/>
                </a:lnTo>
                <a:lnTo>
                  <a:pt x="150638" y="87404"/>
                </a:lnTo>
                <a:lnTo>
                  <a:pt x="154112" y="87404"/>
                </a:lnTo>
                <a:lnTo>
                  <a:pt x="156362" y="86773"/>
                </a:lnTo>
                <a:lnTo>
                  <a:pt x="160626" y="84249"/>
                </a:lnTo>
                <a:lnTo>
                  <a:pt x="161687" y="82500"/>
                </a:lnTo>
                <a:lnTo>
                  <a:pt x="161687" y="78546"/>
                </a:lnTo>
                <a:lnTo>
                  <a:pt x="161150" y="77105"/>
                </a:lnTo>
                <a:lnTo>
                  <a:pt x="159172" y="74925"/>
                </a:lnTo>
                <a:lnTo>
                  <a:pt x="151900" y="74925"/>
                </a:lnTo>
                <a:lnTo>
                  <a:pt x="151400" y="74831"/>
                </a:lnTo>
                <a:lnTo>
                  <a:pt x="149373" y="72246"/>
                </a:lnTo>
                <a:lnTo>
                  <a:pt x="149373" y="38194"/>
                </a:lnTo>
                <a:close/>
              </a:path>
              <a:path w="356869" h="109855">
                <a:moveTo>
                  <a:pt x="157767" y="74163"/>
                </a:moveTo>
                <a:lnTo>
                  <a:pt x="155243" y="74163"/>
                </a:lnTo>
                <a:lnTo>
                  <a:pt x="154411" y="74295"/>
                </a:lnTo>
                <a:lnTo>
                  <a:pt x="153305" y="74794"/>
                </a:lnTo>
                <a:lnTo>
                  <a:pt x="152826" y="74925"/>
                </a:lnTo>
                <a:lnTo>
                  <a:pt x="159172" y="74925"/>
                </a:lnTo>
                <a:lnTo>
                  <a:pt x="159020" y="74758"/>
                </a:lnTo>
                <a:lnTo>
                  <a:pt x="157767" y="74163"/>
                </a:lnTo>
                <a:close/>
              </a:path>
              <a:path w="356869" h="109855">
                <a:moveTo>
                  <a:pt x="159078" y="25277"/>
                </a:moveTo>
                <a:lnTo>
                  <a:pt x="129204" y="25277"/>
                </a:lnTo>
                <a:lnTo>
                  <a:pt x="127692" y="25895"/>
                </a:lnTo>
                <a:lnTo>
                  <a:pt x="125132" y="28361"/>
                </a:lnTo>
                <a:lnTo>
                  <a:pt x="124489" y="29849"/>
                </a:lnTo>
                <a:lnTo>
                  <a:pt x="124533" y="33564"/>
                </a:lnTo>
                <a:lnTo>
                  <a:pt x="125132" y="35015"/>
                </a:lnTo>
                <a:lnTo>
                  <a:pt x="127709" y="37575"/>
                </a:lnTo>
                <a:lnTo>
                  <a:pt x="129192" y="38194"/>
                </a:lnTo>
                <a:lnTo>
                  <a:pt x="159053" y="38194"/>
                </a:lnTo>
                <a:lnTo>
                  <a:pt x="160602" y="37563"/>
                </a:lnTo>
                <a:lnTo>
                  <a:pt x="163068" y="35100"/>
                </a:lnTo>
                <a:lnTo>
                  <a:pt x="163686" y="33564"/>
                </a:lnTo>
                <a:lnTo>
                  <a:pt x="163627" y="29849"/>
                </a:lnTo>
                <a:lnTo>
                  <a:pt x="163068" y="28492"/>
                </a:lnTo>
                <a:lnTo>
                  <a:pt x="160602" y="25932"/>
                </a:lnTo>
                <a:lnTo>
                  <a:pt x="159078" y="25277"/>
                </a:lnTo>
                <a:close/>
              </a:path>
              <a:path w="356869" h="109855">
                <a:moveTo>
                  <a:pt x="144612" y="10073"/>
                </a:moveTo>
                <a:lnTo>
                  <a:pt x="140802" y="10073"/>
                </a:lnTo>
                <a:lnTo>
                  <a:pt x="139183" y="10716"/>
                </a:lnTo>
                <a:lnTo>
                  <a:pt x="136455" y="13298"/>
                </a:lnTo>
                <a:lnTo>
                  <a:pt x="135779" y="14919"/>
                </a:lnTo>
                <a:lnTo>
                  <a:pt x="135779" y="25277"/>
                </a:lnTo>
                <a:lnTo>
                  <a:pt x="149373" y="25277"/>
                </a:lnTo>
                <a:lnTo>
                  <a:pt x="149354" y="14919"/>
                </a:lnTo>
                <a:lnTo>
                  <a:pt x="148733" y="13371"/>
                </a:lnTo>
                <a:lnTo>
                  <a:pt x="146206" y="10741"/>
                </a:lnTo>
                <a:lnTo>
                  <a:pt x="144612" y="10073"/>
                </a:lnTo>
                <a:close/>
              </a:path>
              <a:path w="356869" h="109855">
                <a:moveTo>
                  <a:pt x="180258" y="0"/>
                </a:moveTo>
                <a:lnTo>
                  <a:pt x="176342" y="0"/>
                </a:lnTo>
                <a:lnTo>
                  <a:pt x="174735" y="655"/>
                </a:lnTo>
                <a:lnTo>
                  <a:pt x="172092" y="3297"/>
                </a:lnTo>
                <a:lnTo>
                  <a:pt x="171450" y="4882"/>
                </a:lnTo>
                <a:lnTo>
                  <a:pt x="171450" y="82390"/>
                </a:lnTo>
                <a:lnTo>
                  <a:pt x="172102" y="84024"/>
                </a:lnTo>
                <a:lnTo>
                  <a:pt x="173388" y="85392"/>
                </a:lnTo>
                <a:lnTo>
                  <a:pt x="174699" y="86736"/>
                </a:lnTo>
                <a:lnTo>
                  <a:pt x="176317" y="87404"/>
                </a:lnTo>
                <a:lnTo>
                  <a:pt x="180188" y="87404"/>
                </a:lnTo>
                <a:lnTo>
                  <a:pt x="181794" y="86736"/>
                </a:lnTo>
                <a:lnTo>
                  <a:pt x="184404" y="84024"/>
                </a:lnTo>
                <a:lnTo>
                  <a:pt x="185056" y="82390"/>
                </a:lnTo>
                <a:lnTo>
                  <a:pt x="185107" y="47292"/>
                </a:lnTo>
                <a:lnTo>
                  <a:pt x="185678" y="45326"/>
                </a:lnTo>
                <a:lnTo>
                  <a:pt x="188189" y="41483"/>
                </a:lnTo>
                <a:lnTo>
                  <a:pt x="189914" y="39934"/>
                </a:lnTo>
                <a:lnTo>
                  <a:pt x="194297" y="37563"/>
                </a:lnTo>
                <a:lnTo>
                  <a:pt x="196727" y="36969"/>
                </a:lnTo>
                <a:lnTo>
                  <a:pt x="221670" y="36969"/>
                </a:lnTo>
                <a:lnTo>
                  <a:pt x="220382" y="33241"/>
                </a:lnTo>
                <a:lnTo>
                  <a:pt x="218571" y="30778"/>
                </a:lnTo>
                <a:lnTo>
                  <a:pt x="185056" y="30778"/>
                </a:lnTo>
                <a:lnTo>
                  <a:pt x="185046" y="4882"/>
                </a:lnTo>
                <a:lnTo>
                  <a:pt x="184416" y="3297"/>
                </a:lnTo>
                <a:lnTo>
                  <a:pt x="183142" y="1987"/>
                </a:lnTo>
                <a:lnTo>
                  <a:pt x="181889" y="655"/>
                </a:lnTo>
                <a:lnTo>
                  <a:pt x="180258" y="0"/>
                </a:lnTo>
                <a:close/>
              </a:path>
              <a:path w="356869" h="109855">
                <a:moveTo>
                  <a:pt x="221670" y="36969"/>
                </a:moveTo>
                <a:lnTo>
                  <a:pt x="202179" y="36969"/>
                </a:lnTo>
                <a:lnTo>
                  <a:pt x="204310" y="37517"/>
                </a:lnTo>
                <a:lnTo>
                  <a:pt x="207321" y="39697"/>
                </a:lnTo>
                <a:lnTo>
                  <a:pt x="208419" y="41208"/>
                </a:lnTo>
                <a:lnTo>
                  <a:pt x="209799" y="45052"/>
                </a:lnTo>
                <a:lnTo>
                  <a:pt x="210144" y="47292"/>
                </a:lnTo>
                <a:lnTo>
                  <a:pt x="210144" y="82390"/>
                </a:lnTo>
                <a:lnTo>
                  <a:pt x="210799" y="84024"/>
                </a:lnTo>
                <a:lnTo>
                  <a:pt x="212107" y="85392"/>
                </a:lnTo>
                <a:lnTo>
                  <a:pt x="213430" y="86736"/>
                </a:lnTo>
                <a:lnTo>
                  <a:pt x="215036" y="87404"/>
                </a:lnTo>
                <a:lnTo>
                  <a:pt x="218870" y="87404"/>
                </a:lnTo>
                <a:lnTo>
                  <a:pt x="220489" y="86736"/>
                </a:lnTo>
                <a:lnTo>
                  <a:pt x="223086" y="84024"/>
                </a:lnTo>
                <a:lnTo>
                  <a:pt x="223741" y="82390"/>
                </a:lnTo>
                <a:lnTo>
                  <a:pt x="223707" y="45052"/>
                </a:lnTo>
                <a:lnTo>
                  <a:pt x="223073" y="41029"/>
                </a:lnTo>
                <a:lnTo>
                  <a:pt x="221670" y="36969"/>
                </a:lnTo>
                <a:close/>
              </a:path>
              <a:path w="356869" h="109855">
                <a:moveTo>
                  <a:pt x="207166" y="24051"/>
                </a:moveTo>
                <a:lnTo>
                  <a:pt x="198845" y="24051"/>
                </a:lnTo>
                <a:lnTo>
                  <a:pt x="196071" y="24576"/>
                </a:lnTo>
                <a:lnTo>
                  <a:pt x="190807" y="26633"/>
                </a:lnTo>
                <a:lnTo>
                  <a:pt x="188439" y="27992"/>
                </a:lnTo>
                <a:lnTo>
                  <a:pt x="185449" y="30409"/>
                </a:lnTo>
                <a:lnTo>
                  <a:pt x="185056" y="30778"/>
                </a:lnTo>
                <a:lnTo>
                  <a:pt x="218571" y="30778"/>
                </a:lnTo>
                <a:lnTo>
                  <a:pt x="218063" y="30086"/>
                </a:lnTo>
                <a:lnTo>
                  <a:pt x="211512" y="25264"/>
                </a:lnTo>
                <a:lnTo>
                  <a:pt x="207166" y="24051"/>
                </a:lnTo>
                <a:close/>
              </a:path>
              <a:path w="356869" h="109855">
                <a:moveTo>
                  <a:pt x="269318" y="23478"/>
                </a:moveTo>
                <a:lnTo>
                  <a:pt x="257482" y="23478"/>
                </a:lnTo>
                <a:lnTo>
                  <a:pt x="252185" y="24896"/>
                </a:lnTo>
                <a:lnTo>
                  <a:pt x="242754" y="30562"/>
                </a:lnTo>
                <a:lnTo>
                  <a:pt x="239005" y="34433"/>
                </a:lnTo>
                <a:lnTo>
                  <a:pt x="233455" y="44244"/>
                </a:lnTo>
                <a:lnTo>
                  <a:pt x="232062" y="49792"/>
                </a:lnTo>
                <a:lnTo>
                  <a:pt x="232062" y="62234"/>
                </a:lnTo>
                <a:lnTo>
                  <a:pt x="257482" y="88523"/>
                </a:lnTo>
                <a:lnTo>
                  <a:pt x="269318" y="88523"/>
                </a:lnTo>
                <a:lnTo>
                  <a:pt x="274652" y="87117"/>
                </a:lnTo>
                <a:lnTo>
                  <a:pt x="284082" y="81451"/>
                </a:lnTo>
                <a:lnTo>
                  <a:pt x="287807" y="77580"/>
                </a:lnTo>
                <a:lnTo>
                  <a:pt x="288908" y="75605"/>
                </a:lnTo>
                <a:lnTo>
                  <a:pt x="260067" y="75605"/>
                </a:lnTo>
                <a:lnTo>
                  <a:pt x="257077" y="74770"/>
                </a:lnTo>
                <a:lnTo>
                  <a:pt x="251685" y="71426"/>
                </a:lnTo>
                <a:lnTo>
                  <a:pt x="249555" y="69128"/>
                </a:lnTo>
                <a:lnTo>
                  <a:pt x="246446" y="63282"/>
                </a:lnTo>
                <a:lnTo>
                  <a:pt x="245671" y="59877"/>
                </a:lnTo>
                <a:lnTo>
                  <a:pt x="245671" y="52053"/>
                </a:lnTo>
                <a:lnTo>
                  <a:pt x="260067" y="36399"/>
                </a:lnTo>
                <a:lnTo>
                  <a:pt x="288898" y="36399"/>
                </a:lnTo>
                <a:lnTo>
                  <a:pt x="287807" y="34433"/>
                </a:lnTo>
                <a:lnTo>
                  <a:pt x="284082" y="30562"/>
                </a:lnTo>
                <a:lnTo>
                  <a:pt x="274652" y="24896"/>
                </a:lnTo>
                <a:lnTo>
                  <a:pt x="269318" y="23478"/>
                </a:lnTo>
                <a:close/>
              </a:path>
              <a:path w="356869" h="109855">
                <a:moveTo>
                  <a:pt x="288898" y="36399"/>
                </a:moveTo>
                <a:lnTo>
                  <a:pt x="266733" y="36399"/>
                </a:lnTo>
                <a:lnTo>
                  <a:pt x="269748" y="37219"/>
                </a:lnTo>
                <a:lnTo>
                  <a:pt x="275057" y="40492"/>
                </a:lnTo>
                <a:lnTo>
                  <a:pt x="277163" y="42778"/>
                </a:lnTo>
                <a:lnTo>
                  <a:pt x="280272" y="48624"/>
                </a:lnTo>
                <a:lnTo>
                  <a:pt x="281059" y="52053"/>
                </a:lnTo>
                <a:lnTo>
                  <a:pt x="281059" y="59877"/>
                </a:lnTo>
                <a:lnTo>
                  <a:pt x="266712" y="75605"/>
                </a:lnTo>
                <a:lnTo>
                  <a:pt x="288908" y="75605"/>
                </a:lnTo>
                <a:lnTo>
                  <a:pt x="293284" y="67793"/>
                </a:lnTo>
                <a:lnTo>
                  <a:pt x="294656" y="62234"/>
                </a:lnTo>
                <a:lnTo>
                  <a:pt x="294656" y="49792"/>
                </a:lnTo>
                <a:lnTo>
                  <a:pt x="293284" y="44244"/>
                </a:lnTo>
                <a:lnTo>
                  <a:pt x="288898" y="36399"/>
                </a:lnTo>
                <a:close/>
              </a:path>
              <a:path w="356869" h="109855">
                <a:moveTo>
                  <a:pt x="311789" y="24932"/>
                </a:moveTo>
                <a:lnTo>
                  <a:pt x="307860" y="24932"/>
                </a:lnTo>
                <a:lnTo>
                  <a:pt x="306250" y="25587"/>
                </a:lnTo>
                <a:lnTo>
                  <a:pt x="304943" y="26919"/>
                </a:lnTo>
                <a:lnTo>
                  <a:pt x="303620" y="28230"/>
                </a:lnTo>
                <a:lnTo>
                  <a:pt x="303067" y="29586"/>
                </a:lnTo>
                <a:lnTo>
                  <a:pt x="302965" y="82390"/>
                </a:lnTo>
                <a:lnTo>
                  <a:pt x="303620" y="84024"/>
                </a:lnTo>
                <a:lnTo>
                  <a:pt x="304906" y="85392"/>
                </a:lnTo>
                <a:lnTo>
                  <a:pt x="306214" y="86736"/>
                </a:lnTo>
                <a:lnTo>
                  <a:pt x="307835" y="87404"/>
                </a:lnTo>
                <a:lnTo>
                  <a:pt x="311703" y="87404"/>
                </a:lnTo>
                <a:lnTo>
                  <a:pt x="313313" y="86736"/>
                </a:lnTo>
                <a:lnTo>
                  <a:pt x="315919" y="84024"/>
                </a:lnTo>
                <a:lnTo>
                  <a:pt x="316574" y="82390"/>
                </a:lnTo>
                <a:lnTo>
                  <a:pt x="316637" y="46731"/>
                </a:lnTo>
                <a:lnTo>
                  <a:pt x="317229" y="44802"/>
                </a:lnTo>
                <a:lnTo>
                  <a:pt x="319860" y="40971"/>
                </a:lnTo>
                <a:lnTo>
                  <a:pt x="321670" y="39398"/>
                </a:lnTo>
                <a:lnTo>
                  <a:pt x="326218" y="36993"/>
                </a:lnTo>
                <a:lnTo>
                  <a:pt x="328729" y="36399"/>
                </a:lnTo>
                <a:lnTo>
                  <a:pt x="354334" y="36399"/>
                </a:lnTo>
                <a:lnTo>
                  <a:pt x="352982" y="32552"/>
                </a:lnTo>
                <a:lnTo>
                  <a:pt x="351509" y="30562"/>
                </a:lnTo>
                <a:lnTo>
                  <a:pt x="316479" y="30562"/>
                </a:lnTo>
                <a:lnTo>
                  <a:pt x="316275" y="29181"/>
                </a:lnTo>
                <a:lnTo>
                  <a:pt x="315669" y="27968"/>
                </a:lnTo>
                <a:lnTo>
                  <a:pt x="313431" y="25587"/>
                </a:lnTo>
                <a:lnTo>
                  <a:pt x="311789" y="24932"/>
                </a:lnTo>
                <a:close/>
              </a:path>
              <a:path w="356869" h="109855">
                <a:moveTo>
                  <a:pt x="354334" y="36399"/>
                </a:moveTo>
                <a:lnTo>
                  <a:pt x="334408" y="36399"/>
                </a:lnTo>
                <a:lnTo>
                  <a:pt x="336672" y="36957"/>
                </a:lnTo>
                <a:lnTo>
                  <a:pt x="339839" y="39172"/>
                </a:lnTo>
                <a:lnTo>
                  <a:pt x="340982" y="40684"/>
                </a:lnTo>
                <a:lnTo>
                  <a:pt x="342416" y="44494"/>
                </a:lnTo>
                <a:lnTo>
                  <a:pt x="342781" y="46731"/>
                </a:lnTo>
                <a:lnTo>
                  <a:pt x="342781" y="82390"/>
                </a:lnTo>
                <a:lnTo>
                  <a:pt x="343433" y="84024"/>
                </a:lnTo>
                <a:lnTo>
                  <a:pt x="344719" y="85392"/>
                </a:lnTo>
                <a:lnTo>
                  <a:pt x="346030" y="86736"/>
                </a:lnTo>
                <a:lnTo>
                  <a:pt x="347648" y="87404"/>
                </a:lnTo>
                <a:lnTo>
                  <a:pt x="351519" y="87404"/>
                </a:lnTo>
                <a:lnTo>
                  <a:pt x="353126" y="86736"/>
                </a:lnTo>
                <a:lnTo>
                  <a:pt x="355722" y="84024"/>
                </a:lnTo>
                <a:lnTo>
                  <a:pt x="356387" y="82390"/>
                </a:lnTo>
                <a:lnTo>
                  <a:pt x="356387" y="44494"/>
                </a:lnTo>
                <a:lnTo>
                  <a:pt x="355698" y="40279"/>
                </a:lnTo>
                <a:lnTo>
                  <a:pt x="354334" y="36399"/>
                </a:lnTo>
                <a:close/>
              </a:path>
              <a:path w="356869" h="109855">
                <a:moveTo>
                  <a:pt x="339602" y="23478"/>
                </a:moveTo>
                <a:lnTo>
                  <a:pt x="331064" y="23478"/>
                </a:lnTo>
                <a:lnTo>
                  <a:pt x="328217" y="24003"/>
                </a:lnTo>
                <a:lnTo>
                  <a:pt x="316479" y="30562"/>
                </a:lnTo>
                <a:lnTo>
                  <a:pt x="351509" y="30562"/>
                </a:lnTo>
                <a:lnTo>
                  <a:pt x="350663" y="29419"/>
                </a:lnTo>
                <a:lnTo>
                  <a:pt x="347340" y="27063"/>
                </a:lnTo>
                <a:lnTo>
                  <a:pt x="344030" y="24670"/>
                </a:lnTo>
                <a:lnTo>
                  <a:pt x="339602" y="23478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6276" y="1455206"/>
            <a:ext cx="747959" cy="1097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0515" y="1012769"/>
            <a:ext cx="2133600" cy="83311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 indent="-635">
              <a:lnSpc>
                <a:spcPct val="102000"/>
              </a:lnSpc>
              <a:spcBef>
                <a:spcPts val="85"/>
              </a:spcBef>
            </a:pP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Welcome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to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world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dirty="0" sz="900" spc="30" i="1">
                <a:solidFill>
                  <a:srgbClr val="B65341"/>
                </a:solidFill>
                <a:latin typeface="Arial"/>
                <a:cs typeface="Arial"/>
              </a:rPr>
              <a:t>automating </a:t>
            </a:r>
            <a:r>
              <a:rPr dirty="0" sz="900" spc="35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900" spc="30" i="1">
                <a:solidFill>
                  <a:srgbClr val="B65341"/>
                </a:solidFill>
                <a:latin typeface="Arial"/>
                <a:cs typeface="Arial"/>
              </a:rPr>
              <a:t>birthday </a:t>
            </a:r>
            <a:r>
              <a:rPr dirty="0" sz="900" spc="-15" i="1">
                <a:solidFill>
                  <a:srgbClr val="B65341"/>
                </a:solidFill>
                <a:latin typeface="Arial"/>
                <a:cs typeface="Arial"/>
              </a:rPr>
              <a:t>wishes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using </a:t>
            </a:r>
            <a:r>
              <a:rPr dirty="0" sz="850" spc="30">
                <a:latin typeface="Tahoma"/>
                <a:cs typeface="Tahoma"/>
              </a:rPr>
              <a:t>Python</a:t>
            </a:r>
            <a:r>
              <a:rPr dirty="0" sz="850" spc="30">
                <a:solidFill>
                  <a:srgbClr val="B65341"/>
                </a:solidFill>
                <a:latin typeface="Tahoma"/>
                <a:cs typeface="Tahoma"/>
              </a:rPr>
              <a:t>. 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In 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this </a:t>
            </a:r>
            <a:r>
              <a:rPr dirty="0" sz="850" spc="30">
                <a:solidFill>
                  <a:srgbClr val="B65341"/>
                </a:solidFill>
                <a:latin typeface="Tahoma"/>
                <a:cs typeface="Tahoma"/>
              </a:rPr>
              <a:t> presentation,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we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15">
                <a:solidFill>
                  <a:srgbClr val="B65341"/>
                </a:solidFill>
                <a:latin typeface="Tahoma"/>
                <a:cs typeface="Tahoma"/>
              </a:rPr>
              <a:t>will</a:t>
            </a:r>
            <a:r>
              <a:rPr dirty="0" sz="850" spc="-2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explore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process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creating </a:t>
            </a:r>
            <a:r>
              <a:rPr dirty="0" sz="850" spc="90">
                <a:solidFill>
                  <a:srgbClr val="B65341"/>
                </a:solidFill>
                <a:latin typeface="Tahoma"/>
                <a:cs typeface="Tahoma"/>
              </a:rPr>
              <a:t>a </a:t>
            </a:r>
            <a:r>
              <a:rPr dirty="0" sz="850" spc="55">
                <a:latin typeface="Tahoma"/>
                <a:cs typeface="Tahoma"/>
              </a:rPr>
              <a:t>WhatsApp </a:t>
            </a:r>
            <a:r>
              <a:rPr dirty="0" sz="850" spc="50">
                <a:latin typeface="Tahoma"/>
                <a:cs typeface="Tahoma"/>
              </a:rPr>
              <a:t>bot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to send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personalized birthday </a:t>
            </a:r>
            <a:r>
              <a:rPr dirty="0" sz="850" spc="30">
                <a:solidFill>
                  <a:srgbClr val="B65341"/>
                </a:solidFill>
                <a:latin typeface="Tahoma"/>
                <a:cs typeface="Tahoma"/>
              </a:rPr>
              <a:t>wishes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automatically.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" y="3175337"/>
            <a:ext cx="2926080" cy="113030"/>
          </a:xfrm>
          <a:custGeom>
            <a:avLst/>
            <a:gdLst/>
            <a:ahLst/>
            <a:cxnLst/>
            <a:rect l="l" t="t" r="r" b="b"/>
            <a:pathLst>
              <a:path w="2926080" h="113029">
                <a:moveTo>
                  <a:pt x="2925650" y="0"/>
                </a:moveTo>
                <a:lnTo>
                  <a:pt x="0" y="0"/>
                </a:lnTo>
                <a:lnTo>
                  <a:pt x="0" y="112644"/>
                </a:lnTo>
                <a:lnTo>
                  <a:pt x="2925650" y="112644"/>
                </a:lnTo>
                <a:lnTo>
                  <a:pt x="2925650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28" y="1466444"/>
            <a:ext cx="747960" cy="1097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98978" y="1466444"/>
            <a:ext cx="356870" cy="109855"/>
          </a:xfrm>
          <a:custGeom>
            <a:avLst/>
            <a:gdLst/>
            <a:ahLst/>
            <a:cxnLst/>
            <a:rect l="l" t="t" r="r" b="b"/>
            <a:pathLst>
              <a:path w="356869" h="109855">
                <a:moveTo>
                  <a:pt x="37526" y="4477"/>
                </a:moveTo>
                <a:lnTo>
                  <a:pt x="4904" y="4477"/>
                </a:lnTo>
                <a:lnTo>
                  <a:pt x="3297" y="5132"/>
                </a:lnTo>
                <a:lnTo>
                  <a:pt x="655" y="7763"/>
                </a:lnTo>
                <a:lnTo>
                  <a:pt x="0" y="9369"/>
                </a:lnTo>
                <a:lnTo>
                  <a:pt x="4" y="82381"/>
                </a:lnTo>
                <a:lnTo>
                  <a:pt x="617" y="83999"/>
                </a:lnTo>
                <a:lnTo>
                  <a:pt x="3023" y="86736"/>
                </a:lnTo>
                <a:lnTo>
                  <a:pt x="4654" y="87416"/>
                </a:lnTo>
                <a:lnTo>
                  <a:pt x="8644" y="87416"/>
                </a:lnTo>
                <a:lnTo>
                  <a:pt x="10238" y="86736"/>
                </a:lnTo>
                <a:lnTo>
                  <a:pt x="12754" y="83987"/>
                </a:lnTo>
                <a:lnTo>
                  <a:pt x="13380" y="82381"/>
                </a:lnTo>
                <a:lnTo>
                  <a:pt x="13380" y="55982"/>
                </a:lnTo>
                <a:lnTo>
                  <a:pt x="37539" y="55982"/>
                </a:lnTo>
                <a:lnTo>
                  <a:pt x="41635" y="54827"/>
                </a:lnTo>
                <a:lnTo>
                  <a:pt x="48923" y="50209"/>
                </a:lnTo>
                <a:lnTo>
                  <a:pt x="51779" y="47076"/>
                </a:lnTo>
                <a:lnTo>
                  <a:pt x="54069" y="42745"/>
                </a:lnTo>
                <a:lnTo>
                  <a:pt x="13380" y="42745"/>
                </a:lnTo>
                <a:lnTo>
                  <a:pt x="13380" y="17730"/>
                </a:lnTo>
                <a:lnTo>
                  <a:pt x="54267" y="17730"/>
                </a:lnTo>
                <a:lnTo>
                  <a:pt x="51755" y="13097"/>
                </a:lnTo>
                <a:lnTo>
                  <a:pt x="48886" y="10061"/>
                </a:lnTo>
                <a:lnTo>
                  <a:pt x="41611" y="5596"/>
                </a:lnTo>
                <a:lnTo>
                  <a:pt x="37526" y="4477"/>
                </a:lnTo>
                <a:close/>
              </a:path>
              <a:path w="356869" h="109855">
                <a:moveTo>
                  <a:pt x="54267" y="17730"/>
                </a:moveTo>
                <a:lnTo>
                  <a:pt x="34957" y="17730"/>
                </a:lnTo>
                <a:lnTo>
                  <a:pt x="36694" y="18263"/>
                </a:lnTo>
                <a:lnTo>
                  <a:pt x="39718" y="20397"/>
                </a:lnTo>
                <a:lnTo>
                  <a:pt x="40943" y="21835"/>
                </a:lnTo>
                <a:lnTo>
                  <a:pt x="42839" y="25469"/>
                </a:lnTo>
                <a:lnTo>
                  <a:pt x="43315" y="27611"/>
                </a:lnTo>
                <a:lnTo>
                  <a:pt x="43315" y="32397"/>
                </a:lnTo>
                <a:lnTo>
                  <a:pt x="34957" y="42745"/>
                </a:lnTo>
                <a:lnTo>
                  <a:pt x="54069" y="42745"/>
                </a:lnTo>
                <a:lnTo>
                  <a:pt x="55946" y="39197"/>
                </a:lnTo>
                <a:lnTo>
                  <a:pt x="56994" y="34838"/>
                </a:lnTo>
                <a:lnTo>
                  <a:pt x="56994" y="25194"/>
                </a:lnTo>
                <a:lnTo>
                  <a:pt x="55946" y="20823"/>
                </a:lnTo>
                <a:lnTo>
                  <a:pt x="54267" y="17730"/>
                </a:lnTo>
                <a:close/>
              </a:path>
              <a:path w="356869" h="109855">
                <a:moveTo>
                  <a:pt x="73721" y="92750"/>
                </a:moveTo>
                <a:lnTo>
                  <a:pt x="67985" y="99526"/>
                </a:lnTo>
                <a:lnTo>
                  <a:pt x="68104" y="101178"/>
                </a:lnTo>
                <a:lnTo>
                  <a:pt x="69817" y="104250"/>
                </a:lnTo>
                <a:lnTo>
                  <a:pt x="71152" y="105442"/>
                </a:lnTo>
                <a:lnTo>
                  <a:pt x="72972" y="106286"/>
                </a:lnTo>
                <a:lnTo>
                  <a:pt x="74831" y="107335"/>
                </a:lnTo>
                <a:lnTo>
                  <a:pt x="77199" y="108179"/>
                </a:lnTo>
                <a:lnTo>
                  <a:pt x="82963" y="109465"/>
                </a:lnTo>
                <a:lnTo>
                  <a:pt x="85938" y="109776"/>
                </a:lnTo>
                <a:lnTo>
                  <a:pt x="94594" y="109776"/>
                </a:lnTo>
                <a:lnTo>
                  <a:pt x="99629" y="108679"/>
                </a:lnTo>
                <a:lnTo>
                  <a:pt x="108642" y="104287"/>
                </a:lnTo>
                <a:lnTo>
                  <a:pt x="112239" y="100928"/>
                </a:lnTo>
                <a:lnTo>
                  <a:pt x="114584" y="96978"/>
                </a:lnTo>
                <a:lnTo>
                  <a:pt x="86593" y="96978"/>
                </a:lnTo>
                <a:lnTo>
                  <a:pt x="84271" y="96536"/>
                </a:lnTo>
                <a:lnTo>
                  <a:pt x="80022" y="94811"/>
                </a:lnTo>
                <a:lnTo>
                  <a:pt x="77123" y="93582"/>
                </a:lnTo>
                <a:lnTo>
                  <a:pt x="75413" y="92762"/>
                </a:lnTo>
                <a:lnTo>
                  <a:pt x="73721" y="92750"/>
                </a:lnTo>
                <a:close/>
              </a:path>
              <a:path w="356869" h="109855">
                <a:moveTo>
                  <a:pt x="118954" y="82914"/>
                </a:moveTo>
                <a:lnTo>
                  <a:pt x="105201" y="82914"/>
                </a:lnTo>
                <a:lnTo>
                  <a:pt x="104942" y="85429"/>
                </a:lnTo>
                <a:lnTo>
                  <a:pt x="104345" y="87584"/>
                </a:lnTo>
                <a:lnTo>
                  <a:pt x="102132" y="91881"/>
                </a:lnTo>
                <a:lnTo>
                  <a:pt x="100309" y="93762"/>
                </a:lnTo>
                <a:lnTo>
                  <a:pt x="95545" y="96322"/>
                </a:lnTo>
                <a:lnTo>
                  <a:pt x="92607" y="96978"/>
                </a:lnTo>
                <a:lnTo>
                  <a:pt x="114584" y="96978"/>
                </a:lnTo>
                <a:lnTo>
                  <a:pt x="117613" y="91869"/>
                </a:lnTo>
                <a:lnTo>
                  <a:pt x="118954" y="86285"/>
                </a:lnTo>
                <a:lnTo>
                  <a:pt x="118954" y="82914"/>
                </a:lnTo>
                <a:close/>
              </a:path>
              <a:path w="356869" h="109855">
                <a:moveTo>
                  <a:pt x="75352" y="24063"/>
                </a:moveTo>
                <a:lnTo>
                  <a:pt x="71435" y="24063"/>
                </a:lnTo>
                <a:lnTo>
                  <a:pt x="69820" y="24728"/>
                </a:lnTo>
                <a:lnTo>
                  <a:pt x="67201" y="27361"/>
                </a:lnTo>
                <a:lnTo>
                  <a:pt x="66556" y="28943"/>
                </a:lnTo>
                <a:lnTo>
                  <a:pt x="66556" y="69223"/>
                </a:lnTo>
                <a:lnTo>
                  <a:pt x="83996" y="88535"/>
                </a:lnTo>
                <a:lnTo>
                  <a:pt x="92083" y="88535"/>
                </a:lnTo>
                <a:lnTo>
                  <a:pt x="95213" y="87998"/>
                </a:lnTo>
                <a:lnTo>
                  <a:pt x="100739" y="85938"/>
                </a:lnTo>
                <a:lnTo>
                  <a:pt x="103107" y="84594"/>
                </a:lnTo>
                <a:lnTo>
                  <a:pt x="105201" y="82914"/>
                </a:lnTo>
                <a:lnTo>
                  <a:pt x="118954" y="82914"/>
                </a:lnTo>
                <a:lnTo>
                  <a:pt x="118954" y="75617"/>
                </a:lnTo>
                <a:lnTo>
                  <a:pt x="87605" y="75617"/>
                </a:lnTo>
                <a:lnTo>
                  <a:pt x="84700" y="74569"/>
                </a:lnTo>
                <a:lnTo>
                  <a:pt x="81058" y="70378"/>
                </a:lnTo>
                <a:lnTo>
                  <a:pt x="80179" y="67187"/>
                </a:lnTo>
                <a:lnTo>
                  <a:pt x="80148" y="28943"/>
                </a:lnTo>
                <a:lnTo>
                  <a:pt x="79522" y="27361"/>
                </a:lnTo>
                <a:lnTo>
                  <a:pt x="76963" y="24719"/>
                </a:lnTo>
                <a:lnTo>
                  <a:pt x="75352" y="24063"/>
                </a:lnTo>
                <a:close/>
              </a:path>
              <a:path w="356869" h="109855">
                <a:moveTo>
                  <a:pt x="114074" y="24063"/>
                </a:moveTo>
                <a:lnTo>
                  <a:pt x="110166" y="24063"/>
                </a:lnTo>
                <a:lnTo>
                  <a:pt x="108548" y="24728"/>
                </a:lnTo>
                <a:lnTo>
                  <a:pt x="105988" y="27361"/>
                </a:lnTo>
                <a:lnTo>
                  <a:pt x="105361" y="28943"/>
                </a:lnTo>
                <a:lnTo>
                  <a:pt x="105357" y="65007"/>
                </a:lnTo>
                <a:lnTo>
                  <a:pt x="104738" y="67187"/>
                </a:lnTo>
                <a:lnTo>
                  <a:pt x="102284" y="71152"/>
                </a:lnTo>
                <a:lnTo>
                  <a:pt x="100629" y="72734"/>
                </a:lnTo>
                <a:lnTo>
                  <a:pt x="96487" y="75044"/>
                </a:lnTo>
                <a:lnTo>
                  <a:pt x="94164" y="75617"/>
                </a:lnTo>
                <a:lnTo>
                  <a:pt x="118954" y="75617"/>
                </a:lnTo>
                <a:lnTo>
                  <a:pt x="118954" y="28943"/>
                </a:lnTo>
                <a:lnTo>
                  <a:pt x="118298" y="27337"/>
                </a:lnTo>
                <a:lnTo>
                  <a:pt x="115680" y="24719"/>
                </a:lnTo>
                <a:lnTo>
                  <a:pt x="114074" y="24063"/>
                </a:lnTo>
                <a:close/>
              </a:path>
              <a:path w="356869" h="109855">
                <a:moveTo>
                  <a:pt x="149376" y="38206"/>
                </a:moveTo>
                <a:lnTo>
                  <a:pt x="135779" y="38206"/>
                </a:lnTo>
                <a:lnTo>
                  <a:pt x="135779" y="75151"/>
                </a:lnTo>
                <a:lnTo>
                  <a:pt x="150638" y="87416"/>
                </a:lnTo>
                <a:lnTo>
                  <a:pt x="154112" y="87416"/>
                </a:lnTo>
                <a:lnTo>
                  <a:pt x="156365" y="86785"/>
                </a:lnTo>
                <a:lnTo>
                  <a:pt x="160626" y="84261"/>
                </a:lnTo>
                <a:lnTo>
                  <a:pt x="161687" y="82509"/>
                </a:lnTo>
                <a:lnTo>
                  <a:pt x="161687" y="78559"/>
                </a:lnTo>
                <a:lnTo>
                  <a:pt x="161150" y="77105"/>
                </a:lnTo>
                <a:lnTo>
                  <a:pt x="160077" y="75950"/>
                </a:lnTo>
                <a:lnTo>
                  <a:pt x="159177" y="74938"/>
                </a:lnTo>
                <a:lnTo>
                  <a:pt x="151900" y="74938"/>
                </a:lnTo>
                <a:lnTo>
                  <a:pt x="151400" y="74843"/>
                </a:lnTo>
                <a:lnTo>
                  <a:pt x="149376" y="72258"/>
                </a:lnTo>
                <a:lnTo>
                  <a:pt x="149376" y="38206"/>
                </a:lnTo>
                <a:close/>
              </a:path>
              <a:path w="356869" h="109855">
                <a:moveTo>
                  <a:pt x="157770" y="74176"/>
                </a:moveTo>
                <a:lnTo>
                  <a:pt x="155243" y="74176"/>
                </a:lnTo>
                <a:lnTo>
                  <a:pt x="154411" y="74295"/>
                </a:lnTo>
                <a:lnTo>
                  <a:pt x="153305" y="74807"/>
                </a:lnTo>
                <a:lnTo>
                  <a:pt x="152826" y="74938"/>
                </a:lnTo>
                <a:lnTo>
                  <a:pt x="159177" y="74938"/>
                </a:lnTo>
                <a:lnTo>
                  <a:pt x="159020" y="74761"/>
                </a:lnTo>
                <a:lnTo>
                  <a:pt x="157770" y="74176"/>
                </a:lnTo>
                <a:close/>
              </a:path>
              <a:path w="356869" h="109855">
                <a:moveTo>
                  <a:pt x="159078" y="25289"/>
                </a:moveTo>
                <a:lnTo>
                  <a:pt x="129204" y="25289"/>
                </a:lnTo>
                <a:lnTo>
                  <a:pt x="127667" y="25932"/>
                </a:lnTo>
                <a:lnTo>
                  <a:pt x="125135" y="28361"/>
                </a:lnTo>
                <a:lnTo>
                  <a:pt x="124492" y="29861"/>
                </a:lnTo>
                <a:lnTo>
                  <a:pt x="124536" y="33576"/>
                </a:lnTo>
                <a:lnTo>
                  <a:pt x="125135" y="35015"/>
                </a:lnTo>
                <a:lnTo>
                  <a:pt x="127680" y="37563"/>
                </a:lnTo>
                <a:lnTo>
                  <a:pt x="129195" y="38206"/>
                </a:lnTo>
                <a:lnTo>
                  <a:pt x="159053" y="38206"/>
                </a:lnTo>
                <a:lnTo>
                  <a:pt x="160589" y="37587"/>
                </a:lnTo>
                <a:lnTo>
                  <a:pt x="163068" y="35112"/>
                </a:lnTo>
                <a:lnTo>
                  <a:pt x="163686" y="33576"/>
                </a:lnTo>
                <a:lnTo>
                  <a:pt x="163627" y="29861"/>
                </a:lnTo>
                <a:lnTo>
                  <a:pt x="163068" y="28504"/>
                </a:lnTo>
                <a:lnTo>
                  <a:pt x="160602" y="25932"/>
                </a:lnTo>
                <a:lnTo>
                  <a:pt x="159078" y="25289"/>
                </a:lnTo>
                <a:close/>
              </a:path>
              <a:path w="356869" h="109855">
                <a:moveTo>
                  <a:pt x="144612" y="10085"/>
                </a:moveTo>
                <a:lnTo>
                  <a:pt x="140802" y="10085"/>
                </a:lnTo>
                <a:lnTo>
                  <a:pt x="139170" y="10741"/>
                </a:lnTo>
                <a:lnTo>
                  <a:pt x="136455" y="13310"/>
                </a:lnTo>
                <a:lnTo>
                  <a:pt x="135779" y="14919"/>
                </a:lnTo>
                <a:lnTo>
                  <a:pt x="135779" y="25289"/>
                </a:lnTo>
                <a:lnTo>
                  <a:pt x="149376" y="25289"/>
                </a:lnTo>
                <a:lnTo>
                  <a:pt x="149353" y="14919"/>
                </a:lnTo>
                <a:lnTo>
                  <a:pt x="148733" y="13383"/>
                </a:lnTo>
                <a:lnTo>
                  <a:pt x="147459" y="12073"/>
                </a:lnTo>
                <a:lnTo>
                  <a:pt x="146209" y="10741"/>
                </a:lnTo>
                <a:lnTo>
                  <a:pt x="144612" y="10085"/>
                </a:lnTo>
                <a:close/>
              </a:path>
              <a:path w="356869" h="109855">
                <a:moveTo>
                  <a:pt x="180258" y="0"/>
                </a:moveTo>
                <a:lnTo>
                  <a:pt x="176342" y="0"/>
                </a:lnTo>
                <a:lnTo>
                  <a:pt x="174723" y="667"/>
                </a:lnTo>
                <a:lnTo>
                  <a:pt x="172095" y="3310"/>
                </a:lnTo>
                <a:lnTo>
                  <a:pt x="171450" y="4895"/>
                </a:lnTo>
                <a:lnTo>
                  <a:pt x="171450" y="82402"/>
                </a:lnTo>
                <a:lnTo>
                  <a:pt x="172105" y="84024"/>
                </a:lnTo>
                <a:lnTo>
                  <a:pt x="173391" y="85392"/>
                </a:lnTo>
                <a:lnTo>
                  <a:pt x="174699" y="86736"/>
                </a:lnTo>
                <a:lnTo>
                  <a:pt x="176317" y="87416"/>
                </a:lnTo>
                <a:lnTo>
                  <a:pt x="180188" y="87416"/>
                </a:lnTo>
                <a:lnTo>
                  <a:pt x="181794" y="86736"/>
                </a:lnTo>
                <a:lnTo>
                  <a:pt x="184391" y="84024"/>
                </a:lnTo>
                <a:lnTo>
                  <a:pt x="185059" y="82402"/>
                </a:lnTo>
                <a:lnTo>
                  <a:pt x="185110" y="47304"/>
                </a:lnTo>
                <a:lnTo>
                  <a:pt x="185678" y="45339"/>
                </a:lnTo>
                <a:lnTo>
                  <a:pt x="188189" y="41492"/>
                </a:lnTo>
                <a:lnTo>
                  <a:pt x="189914" y="39934"/>
                </a:lnTo>
                <a:lnTo>
                  <a:pt x="194297" y="37563"/>
                </a:lnTo>
                <a:lnTo>
                  <a:pt x="196727" y="36981"/>
                </a:lnTo>
                <a:lnTo>
                  <a:pt x="221674" y="36981"/>
                </a:lnTo>
                <a:lnTo>
                  <a:pt x="220385" y="33241"/>
                </a:lnTo>
                <a:lnTo>
                  <a:pt x="218574" y="30790"/>
                </a:lnTo>
                <a:lnTo>
                  <a:pt x="185059" y="30790"/>
                </a:lnTo>
                <a:lnTo>
                  <a:pt x="185054" y="4895"/>
                </a:lnTo>
                <a:lnTo>
                  <a:pt x="184392" y="3285"/>
                </a:lnTo>
                <a:lnTo>
                  <a:pt x="181880" y="667"/>
                </a:lnTo>
                <a:lnTo>
                  <a:pt x="180258" y="0"/>
                </a:lnTo>
                <a:close/>
              </a:path>
              <a:path w="356869" h="109855">
                <a:moveTo>
                  <a:pt x="221674" y="36981"/>
                </a:moveTo>
                <a:lnTo>
                  <a:pt x="202179" y="36981"/>
                </a:lnTo>
                <a:lnTo>
                  <a:pt x="204310" y="37530"/>
                </a:lnTo>
                <a:lnTo>
                  <a:pt x="207321" y="39709"/>
                </a:lnTo>
                <a:lnTo>
                  <a:pt x="208419" y="41221"/>
                </a:lnTo>
                <a:lnTo>
                  <a:pt x="209799" y="45064"/>
                </a:lnTo>
                <a:lnTo>
                  <a:pt x="210144" y="47304"/>
                </a:lnTo>
                <a:lnTo>
                  <a:pt x="210144" y="82402"/>
                </a:lnTo>
                <a:lnTo>
                  <a:pt x="210799" y="84024"/>
                </a:lnTo>
                <a:lnTo>
                  <a:pt x="213417" y="86736"/>
                </a:lnTo>
                <a:lnTo>
                  <a:pt x="215039" y="87416"/>
                </a:lnTo>
                <a:lnTo>
                  <a:pt x="218870" y="87416"/>
                </a:lnTo>
                <a:lnTo>
                  <a:pt x="220492" y="86736"/>
                </a:lnTo>
                <a:lnTo>
                  <a:pt x="223086" y="84024"/>
                </a:lnTo>
                <a:lnTo>
                  <a:pt x="223741" y="82402"/>
                </a:lnTo>
                <a:lnTo>
                  <a:pt x="223707" y="45064"/>
                </a:lnTo>
                <a:lnTo>
                  <a:pt x="223073" y="41041"/>
                </a:lnTo>
                <a:lnTo>
                  <a:pt x="221674" y="36981"/>
                </a:lnTo>
                <a:close/>
              </a:path>
              <a:path w="356869" h="109855">
                <a:moveTo>
                  <a:pt x="207169" y="24063"/>
                </a:moveTo>
                <a:lnTo>
                  <a:pt x="198845" y="24063"/>
                </a:lnTo>
                <a:lnTo>
                  <a:pt x="196071" y="24576"/>
                </a:lnTo>
                <a:lnTo>
                  <a:pt x="193441" y="25621"/>
                </a:lnTo>
                <a:lnTo>
                  <a:pt x="190807" y="26633"/>
                </a:lnTo>
                <a:lnTo>
                  <a:pt x="188439" y="28005"/>
                </a:lnTo>
                <a:lnTo>
                  <a:pt x="185452" y="30422"/>
                </a:lnTo>
                <a:lnTo>
                  <a:pt x="185059" y="30790"/>
                </a:lnTo>
                <a:lnTo>
                  <a:pt x="218574" y="30790"/>
                </a:lnTo>
                <a:lnTo>
                  <a:pt x="218063" y="30099"/>
                </a:lnTo>
                <a:lnTo>
                  <a:pt x="211512" y="25277"/>
                </a:lnTo>
                <a:lnTo>
                  <a:pt x="207169" y="24063"/>
                </a:lnTo>
                <a:close/>
              </a:path>
              <a:path w="356869" h="109855">
                <a:moveTo>
                  <a:pt x="269318" y="23490"/>
                </a:moveTo>
                <a:lnTo>
                  <a:pt x="257482" y="23490"/>
                </a:lnTo>
                <a:lnTo>
                  <a:pt x="252185" y="24908"/>
                </a:lnTo>
                <a:lnTo>
                  <a:pt x="242754" y="30574"/>
                </a:lnTo>
                <a:lnTo>
                  <a:pt x="239005" y="34433"/>
                </a:lnTo>
                <a:lnTo>
                  <a:pt x="233458" y="44256"/>
                </a:lnTo>
                <a:lnTo>
                  <a:pt x="232065" y="49804"/>
                </a:lnTo>
                <a:lnTo>
                  <a:pt x="232065" y="62234"/>
                </a:lnTo>
                <a:lnTo>
                  <a:pt x="257482" y="88535"/>
                </a:lnTo>
                <a:lnTo>
                  <a:pt x="269318" y="88535"/>
                </a:lnTo>
                <a:lnTo>
                  <a:pt x="274652" y="87117"/>
                </a:lnTo>
                <a:lnTo>
                  <a:pt x="284082" y="81463"/>
                </a:lnTo>
                <a:lnTo>
                  <a:pt x="287798" y="77592"/>
                </a:lnTo>
                <a:lnTo>
                  <a:pt x="288903" y="75617"/>
                </a:lnTo>
                <a:lnTo>
                  <a:pt x="260067" y="75617"/>
                </a:lnTo>
                <a:lnTo>
                  <a:pt x="257068" y="74782"/>
                </a:lnTo>
                <a:lnTo>
                  <a:pt x="251685" y="71426"/>
                </a:lnTo>
                <a:lnTo>
                  <a:pt x="249555" y="69140"/>
                </a:lnTo>
                <a:lnTo>
                  <a:pt x="246446" y="63294"/>
                </a:lnTo>
                <a:lnTo>
                  <a:pt x="245671" y="59890"/>
                </a:lnTo>
                <a:lnTo>
                  <a:pt x="245671" y="52065"/>
                </a:lnTo>
                <a:lnTo>
                  <a:pt x="260067" y="36408"/>
                </a:lnTo>
                <a:lnTo>
                  <a:pt x="288901" y="36408"/>
                </a:lnTo>
                <a:lnTo>
                  <a:pt x="287798" y="34433"/>
                </a:lnTo>
                <a:lnTo>
                  <a:pt x="284082" y="30574"/>
                </a:lnTo>
                <a:lnTo>
                  <a:pt x="274652" y="24908"/>
                </a:lnTo>
                <a:lnTo>
                  <a:pt x="269318" y="23490"/>
                </a:lnTo>
                <a:close/>
              </a:path>
              <a:path w="356869" h="109855">
                <a:moveTo>
                  <a:pt x="288901" y="36408"/>
                </a:moveTo>
                <a:lnTo>
                  <a:pt x="266736" y="36408"/>
                </a:lnTo>
                <a:lnTo>
                  <a:pt x="269748" y="37219"/>
                </a:lnTo>
                <a:lnTo>
                  <a:pt x="275057" y="40504"/>
                </a:lnTo>
                <a:lnTo>
                  <a:pt x="277163" y="42778"/>
                </a:lnTo>
                <a:lnTo>
                  <a:pt x="278712" y="45720"/>
                </a:lnTo>
                <a:lnTo>
                  <a:pt x="280272" y="48624"/>
                </a:lnTo>
                <a:lnTo>
                  <a:pt x="281059" y="52065"/>
                </a:lnTo>
                <a:lnTo>
                  <a:pt x="281059" y="59890"/>
                </a:lnTo>
                <a:lnTo>
                  <a:pt x="266712" y="75617"/>
                </a:lnTo>
                <a:lnTo>
                  <a:pt x="288903" y="75617"/>
                </a:lnTo>
                <a:lnTo>
                  <a:pt x="293284" y="67793"/>
                </a:lnTo>
                <a:lnTo>
                  <a:pt x="294656" y="62234"/>
                </a:lnTo>
                <a:lnTo>
                  <a:pt x="294656" y="49804"/>
                </a:lnTo>
                <a:lnTo>
                  <a:pt x="293284" y="44256"/>
                </a:lnTo>
                <a:lnTo>
                  <a:pt x="288901" y="36408"/>
                </a:lnTo>
                <a:close/>
              </a:path>
              <a:path w="356869" h="109855">
                <a:moveTo>
                  <a:pt x="311789" y="24932"/>
                </a:moveTo>
                <a:lnTo>
                  <a:pt x="307860" y="24932"/>
                </a:lnTo>
                <a:lnTo>
                  <a:pt x="306250" y="25600"/>
                </a:lnTo>
                <a:lnTo>
                  <a:pt x="303620" y="28242"/>
                </a:lnTo>
                <a:lnTo>
                  <a:pt x="303062" y="29599"/>
                </a:lnTo>
                <a:lnTo>
                  <a:pt x="302965" y="82402"/>
                </a:lnTo>
                <a:lnTo>
                  <a:pt x="303620" y="84024"/>
                </a:lnTo>
                <a:lnTo>
                  <a:pt x="304906" y="85392"/>
                </a:lnTo>
                <a:lnTo>
                  <a:pt x="306217" y="86736"/>
                </a:lnTo>
                <a:lnTo>
                  <a:pt x="307835" y="87416"/>
                </a:lnTo>
                <a:lnTo>
                  <a:pt x="311703" y="87416"/>
                </a:lnTo>
                <a:lnTo>
                  <a:pt x="313313" y="86736"/>
                </a:lnTo>
                <a:lnTo>
                  <a:pt x="315906" y="84024"/>
                </a:lnTo>
                <a:lnTo>
                  <a:pt x="316574" y="82402"/>
                </a:lnTo>
                <a:lnTo>
                  <a:pt x="316637" y="46744"/>
                </a:lnTo>
                <a:lnTo>
                  <a:pt x="317229" y="44814"/>
                </a:lnTo>
                <a:lnTo>
                  <a:pt x="319860" y="40971"/>
                </a:lnTo>
                <a:lnTo>
                  <a:pt x="321670" y="39410"/>
                </a:lnTo>
                <a:lnTo>
                  <a:pt x="326218" y="37005"/>
                </a:lnTo>
                <a:lnTo>
                  <a:pt x="328729" y="36408"/>
                </a:lnTo>
                <a:lnTo>
                  <a:pt x="354321" y="36408"/>
                </a:lnTo>
                <a:lnTo>
                  <a:pt x="352982" y="32552"/>
                </a:lnTo>
                <a:lnTo>
                  <a:pt x="351512" y="30574"/>
                </a:lnTo>
                <a:lnTo>
                  <a:pt x="316479" y="30574"/>
                </a:lnTo>
                <a:lnTo>
                  <a:pt x="316275" y="29181"/>
                </a:lnTo>
                <a:lnTo>
                  <a:pt x="315669" y="27968"/>
                </a:lnTo>
                <a:lnTo>
                  <a:pt x="313431" y="25600"/>
                </a:lnTo>
                <a:lnTo>
                  <a:pt x="311789" y="24932"/>
                </a:lnTo>
                <a:close/>
              </a:path>
              <a:path w="356869" h="109855">
                <a:moveTo>
                  <a:pt x="354321" y="36408"/>
                </a:moveTo>
                <a:lnTo>
                  <a:pt x="334411" y="36408"/>
                </a:lnTo>
                <a:lnTo>
                  <a:pt x="336672" y="36957"/>
                </a:lnTo>
                <a:lnTo>
                  <a:pt x="339839" y="39185"/>
                </a:lnTo>
                <a:lnTo>
                  <a:pt x="340982" y="40696"/>
                </a:lnTo>
                <a:lnTo>
                  <a:pt x="342419" y="44506"/>
                </a:lnTo>
                <a:lnTo>
                  <a:pt x="342781" y="46744"/>
                </a:lnTo>
                <a:lnTo>
                  <a:pt x="342781" y="82402"/>
                </a:lnTo>
                <a:lnTo>
                  <a:pt x="343436" y="84024"/>
                </a:lnTo>
                <a:lnTo>
                  <a:pt x="344719" y="85392"/>
                </a:lnTo>
                <a:lnTo>
                  <a:pt x="346030" y="86736"/>
                </a:lnTo>
                <a:lnTo>
                  <a:pt x="347648" y="87416"/>
                </a:lnTo>
                <a:lnTo>
                  <a:pt x="351507" y="87416"/>
                </a:lnTo>
                <a:lnTo>
                  <a:pt x="353126" y="86736"/>
                </a:lnTo>
                <a:lnTo>
                  <a:pt x="355722" y="84024"/>
                </a:lnTo>
                <a:lnTo>
                  <a:pt x="356378" y="82402"/>
                </a:lnTo>
                <a:lnTo>
                  <a:pt x="356378" y="44506"/>
                </a:lnTo>
                <a:lnTo>
                  <a:pt x="355698" y="40291"/>
                </a:lnTo>
                <a:lnTo>
                  <a:pt x="354321" y="36408"/>
                </a:lnTo>
                <a:close/>
              </a:path>
              <a:path w="356869" h="109855">
                <a:moveTo>
                  <a:pt x="339602" y="23490"/>
                </a:moveTo>
                <a:lnTo>
                  <a:pt x="331064" y="23490"/>
                </a:lnTo>
                <a:lnTo>
                  <a:pt x="328217" y="24003"/>
                </a:lnTo>
                <a:lnTo>
                  <a:pt x="322838" y="26063"/>
                </a:lnTo>
                <a:lnTo>
                  <a:pt x="320384" y="27432"/>
                </a:lnTo>
                <a:lnTo>
                  <a:pt x="317586" y="29599"/>
                </a:lnTo>
                <a:lnTo>
                  <a:pt x="316479" y="30574"/>
                </a:lnTo>
                <a:lnTo>
                  <a:pt x="351512" y="30574"/>
                </a:lnTo>
                <a:lnTo>
                  <a:pt x="350663" y="29431"/>
                </a:lnTo>
                <a:lnTo>
                  <a:pt x="344030" y="24682"/>
                </a:lnTo>
                <a:lnTo>
                  <a:pt x="339602" y="23490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4358" y="1027451"/>
            <a:ext cx="2098675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3400"/>
              </a:lnSpc>
              <a:spcBef>
                <a:spcPts val="95"/>
              </a:spcBef>
            </a:pP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Automating</a:t>
            </a:r>
            <a:r>
              <a:rPr dirty="0" sz="850" spc="-2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birthday</a:t>
            </a:r>
            <a:r>
              <a:rPr dirty="0" sz="850" spc="-2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wishes</a:t>
            </a:r>
            <a:r>
              <a:rPr dirty="0" sz="850" spc="-1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saves</a:t>
            </a:r>
            <a:r>
              <a:rPr dirty="0" sz="850" spc="-2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time,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ensures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no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birthdays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are 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missed,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850" spc="6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adds </a:t>
            </a:r>
            <a:r>
              <a:rPr dirty="0" sz="850" spc="90">
                <a:solidFill>
                  <a:srgbClr val="B65341"/>
                </a:solidFill>
                <a:latin typeface="Tahoma"/>
                <a:cs typeface="Tahoma"/>
              </a:rPr>
              <a:t>a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personal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touch.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With </a:t>
            </a:r>
            <a:r>
              <a:rPr dirty="0" sz="850" spc="90">
                <a:solidFill>
                  <a:srgbClr val="B65341"/>
                </a:solidFill>
                <a:latin typeface="Tahoma"/>
                <a:cs typeface="Tahoma"/>
              </a:rPr>
              <a:t>a </a:t>
            </a:r>
            <a:r>
              <a:rPr dirty="0" sz="850" spc="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latin typeface="Tahoma"/>
                <a:cs typeface="Tahoma"/>
              </a:rPr>
              <a:t>WhatsApp</a:t>
            </a:r>
            <a:r>
              <a:rPr dirty="0" sz="850" spc="-40">
                <a:latin typeface="Tahoma"/>
                <a:cs typeface="Tahoma"/>
              </a:rPr>
              <a:t> </a:t>
            </a:r>
            <a:r>
              <a:rPr dirty="0" sz="850" spc="55">
                <a:latin typeface="Tahoma"/>
                <a:cs typeface="Tahoma"/>
              </a:rPr>
              <a:t>bot</a:t>
            </a:r>
            <a:r>
              <a:rPr dirty="0" sz="850" spc="-35"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powered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70">
                <a:solidFill>
                  <a:srgbClr val="B65341"/>
                </a:solidFill>
                <a:latin typeface="Tahoma"/>
                <a:cs typeface="Tahoma"/>
              </a:rPr>
              <a:t>by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latin typeface="Tahoma"/>
                <a:cs typeface="Tahoma"/>
              </a:rPr>
              <a:t>Python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you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can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streamline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process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5">
                <a:solidFill>
                  <a:srgbClr val="B65341"/>
                </a:solidFill>
                <a:latin typeface="Tahoma"/>
                <a:cs typeface="Tahoma"/>
              </a:rPr>
              <a:t>make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15">
                <a:solidFill>
                  <a:srgbClr val="B65341"/>
                </a:solidFill>
                <a:latin typeface="Tahoma"/>
                <a:cs typeface="Tahoma"/>
              </a:rPr>
              <a:t>it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more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850" spc="229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15">
                <a:solidFill>
                  <a:srgbClr val="B65341"/>
                </a:solidFill>
                <a:latin typeface="Tahoma"/>
                <a:cs typeface="Tahoma"/>
              </a:rPr>
              <a:t>cient.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190" y="672545"/>
            <a:ext cx="3051175" cy="2190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165"/>
              <a:t>WHY</a:t>
            </a:r>
            <a:r>
              <a:rPr dirty="0" sz="1250" spc="15"/>
              <a:t> </a:t>
            </a:r>
            <a:r>
              <a:rPr dirty="0" sz="1250" spc="85"/>
              <a:t>AUTOMATE</a:t>
            </a:r>
            <a:r>
              <a:rPr dirty="0" sz="1250" spc="20"/>
              <a:t> </a:t>
            </a:r>
            <a:r>
              <a:rPr dirty="0" sz="1250" spc="75"/>
              <a:t>BIRTHDAY</a:t>
            </a:r>
            <a:r>
              <a:rPr dirty="0" sz="1250" spc="15"/>
              <a:t> </a:t>
            </a:r>
            <a:r>
              <a:rPr dirty="0" sz="1250" spc="114"/>
              <a:t>WISHES?</a:t>
            </a:r>
            <a:endParaRPr sz="12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1331" y="456093"/>
            <a:ext cx="2112806" cy="2377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056" y="952737"/>
            <a:ext cx="2465950" cy="1878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117" y="690279"/>
            <a:ext cx="2306320" cy="1866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0"/>
              <a:t>UNDERSTANDING</a:t>
            </a:r>
            <a:r>
              <a:rPr dirty="0" spc="-5"/>
              <a:t> </a:t>
            </a:r>
            <a:r>
              <a:rPr dirty="0" spc="60"/>
              <a:t>WHATSAPP</a:t>
            </a:r>
            <a:r>
              <a:rPr dirty="0"/>
              <a:t> </a:t>
            </a:r>
            <a:r>
              <a:rPr dirty="0" spc="55"/>
              <a:t>API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188" y="1053346"/>
            <a:ext cx="734200" cy="10977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10241" y="1321247"/>
            <a:ext cx="356870" cy="109855"/>
          </a:xfrm>
          <a:custGeom>
            <a:avLst/>
            <a:gdLst/>
            <a:ahLst/>
            <a:cxnLst/>
            <a:rect l="l" t="t" r="r" b="b"/>
            <a:pathLst>
              <a:path w="356869" h="109855">
                <a:moveTo>
                  <a:pt x="37517" y="4477"/>
                </a:moveTo>
                <a:lnTo>
                  <a:pt x="4907" y="4477"/>
                </a:lnTo>
                <a:lnTo>
                  <a:pt x="3285" y="5132"/>
                </a:lnTo>
                <a:lnTo>
                  <a:pt x="655" y="7763"/>
                </a:lnTo>
                <a:lnTo>
                  <a:pt x="0" y="9372"/>
                </a:lnTo>
                <a:lnTo>
                  <a:pt x="4" y="82381"/>
                </a:lnTo>
                <a:lnTo>
                  <a:pt x="608" y="83999"/>
                </a:lnTo>
                <a:lnTo>
                  <a:pt x="3014" y="86736"/>
                </a:lnTo>
                <a:lnTo>
                  <a:pt x="4645" y="87416"/>
                </a:lnTo>
                <a:lnTo>
                  <a:pt x="8631" y="87416"/>
                </a:lnTo>
                <a:lnTo>
                  <a:pt x="10241" y="86736"/>
                </a:lnTo>
                <a:lnTo>
                  <a:pt x="12757" y="83987"/>
                </a:lnTo>
                <a:lnTo>
                  <a:pt x="13371" y="82381"/>
                </a:lnTo>
                <a:lnTo>
                  <a:pt x="13371" y="55985"/>
                </a:lnTo>
                <a:lnTo>
                  <a:pt x="37530" y="55985"/>
                </a:lnTo>
                <a:lnTo>
                  <a:pt x="41626" y="54830"/>
                </a:lnTo>
                <a:lnTo>
                  <a:pt x="48911" y="50209"/>
                </a:lnTo>
                <a:lnTo>
                  <a:pt x="51770" y="47079"/>
                </a:lnTo>
                <a:lnTo>
                  <a:pt x="54061" y="42745"/>
                </a:lnTo>
                <a:lnTo>
                  <a:pt x="13371" y="42745"/>
                </a:lnTo>
                <a:lnTo>
                  <a:pt x="13371" y="17730"/>
                </a:lnTo>
                <a:lnTo>
                  <a:pt x="54263" y="17730"/>
                </a:lnTo>
                <a:lnTo>
                  <a:pt x="51758" y="13097"/>
                </a:lnTo>
                <a:lnTo>
                  <a:pt x="48886" y="10061"/>
                </a:lnTo>
                <a:lnTo>
                  <a:pt x="45244" y="7848"/>
                </a:lnTo>
                <a:lnTo>
                  <a:pt x="41602" y="5596"/>
                </a:lnTo>
                <a:lnTo>
                  <a:pt x="37517" y="4477"/>
                </a:lnTo>
                <a:close/>
              </a:path>
              <a:path w="356869" h="109855">
                <a:moveTo>
                  <a:pt x="54263" y="17730"/>
                </a:moveTo>
                <a:lnTo>
                  <a:pt x="34945" y="17730"/>
                </a:lnTo>
                <a:lnTo>
                  <a:pt x="36685" y="18266"/>
                </a:lnTo>
                <a:lnTo>
                  <a:pt x="39709" y="20397"/>
                </a:lnTo>
                <a:lnTo>
                  <a:pt x="40934" y="21838"/>
                </a:lnTo>
                <a:lnTo>
                  <a:pt x="42827" y="25469"/>
                </a:lnTo>
                <a:lnTo>
                  <a:pt x="43302" y="27611"/>
                </a:lnTo>
                <a:lnTo>
                  <a:pt x="43302" y="32397"/>
                </a:lnTo>
                <a:lnTo>
                  <a:pt x="34945" y="42745"/>
                </a:lnTo>
                <a:lnTo>
                  <a:pt x="54061" y="42745"/>
                </a:lnTo>
                <a:lnTo>
                  <a:pt x="55936" y="39197"/>
                </a:lnTo>
                <a:lnTo>
                  <a:pt x="56985" y="34838"/>
                </a:lnTo>
                <a:lnTo>
                  <a:pt x="56985" y="25194"/>
                </a:lnTo>
                <a:lnTo>
                  <a:pt x="55936" y="20823"/>
                </a:lnTo>
                <a:lnTo>
                  <a:pt x="54263" y="17730"/>
                </a:lnTo>
                <a:close/>
              </a:path>
              <a:path w="356869" h="109855">
                <a:moveTo>
                  <a:pt x="73712" y="92750"/>
                </a:moveTo>
                <a:lnTo>
                  <a:pt x="70485" y="94442"/>
                </a:lnTo>
                <a:lnTo>
                  <a:pt x="69320" y="95823"/>
                </a:lnTo>
                <a:lnTo>
                  <a:pt x="68592" y="97740"/>
                </a:lnTo>
                <a:lnTo>
                  <a:pt x="67973" y="99526"/>
                </a:lnTo>
                <a:lnTo>
                  <a:pt x="68092" y="101181"/>
                </a:lnTo>
                <a:lnTo>
                  <a:pt x="69808" y="104253"/>
                </a:lnTo>
                <a:lnTo>
                  <a:pt x="71140" y="105442"/>
                </a:lnTo>
                <a:lnTo>
                  <a:pt x="72963" y="106289"/>
                </a:lnTo>
                <a:lnTo>
                  <a:pt x="74819" y="107335"/>
                </a:lnTo>
                <a:lnTo>
                  <a:pt x="77190" y="108194"/>
                </a:lnTo>
                <a:lnTo>
                  <a:pt x="82963" y="109468"/>
                </a:lnTo>
                <a:lnTo>
                  <a:pt x="85941" y="109776"/>
                </a:lnTo>
                <a:lnTo>
                  <a:pt x="94585" y="109776"/>
                </a:lnTo>
                <a:lnTo>
                  <a:pt x="99620" y="108682"/>
                </a:lnTo>
                <a:lnTo>
                  <a:pt x="108633" y="104287"/>
                </a:lnTo>
                <a:lnTo>
                  <a:pt x="112230" y="100931"/>
                </a:lnTo>
                <a:lnTo>
                  <a:pt x="114575" y="96978"/>
                </a:lnTo>
                <a:lnTo>
                  <a:pt x="86596" y="96978"/>
                </a:lnTo>
                <a:lnTo>
                  <a:pt x="84274" y="96536"/>
                </a:lnTo>
                <a:lnTo>
                  <a:pt x="80010" y="94811"/>
                </a:lnTo>
                <a:lnTo>
                  <a:pt x="77199" y="93619"/>
                </a:lnTo>
                <a:lnTo>
                  <a:pt x="75416" y="92762"/>
                </a:lnTo>
                <a:lnTo>
                  <a:pt x="73712" y="92750"/>
                </a:lnTo>
                <a:close/>
              </a:path>
              <a:path w="356869" h="109855">
                <a:moveTo>
                  <a:pt x="118945" y="82917"/>
                </a:moveTo>
                <a:lnTo>
                  <a:pt x="105192" y="82917"/>
                </a:lnTo>
                <a:lnTo>
                  <a:pt x="104942" y="85429"/>
                </a:lnTo>
                <a:lnTo>
                  <a:pt x="104348" y="87584"/>
                </a:lnTo>
                <a:lnTo>
                  <a:pt x="103406" y="89382"/>
                </a:lnTo>
                <a:lnTo>
                  <a:pt x="102132" y="91881"/>
                </a:lnTo>
                <a:lnTo>
                  <a:pt x="100312" y="93762"/>
                </a:lnTo>
                <a:lnTo>
                  <a:pt x="95536" y="96322"/>
                </a:lnTo>
                <a:lnTo>
                  <a:pt x="92595" y="96978"/>
                </a:lnTo>
                <a:lnTo>
                  <a:pt x="114575" y="96978"/>
                </a:lnTo>
                <a:lnTo>
                  <a:pt x="117597" y="91881"/>
                </a:lnTo>
                <a:lnTo>
                  <a:pt x="118945" y="86285"/>
                </a:lnTo>
                <a:lnTo>
                  <a:pt x="118945" y="82917"/>
                </a:lnTo>
                <a:close/>
              </a:path>
              <a:path w="356869" h="109855">
                <a:moveTo>
                  <a:pt x="75343" y="24063"/>
                </a:moveTo>
                <a:lnTo>
                  <a:pt x="71439" y="24063"/>
                </a:lnTo>
                <a:lnTo>
                  <a:pt x="69808" y="24731"/>
                </a:lnTo>
                <a:lnTo>
                  <a:pt x="67189" y="27361"/>
                </a:lnTo>
                <a:lnTo>
                  <a:pt x="66543" y="28946"/>
                </a:lnTo>
                <a:lnTo>
                  <a:pt x="66543" y="69223"/>
                </a:lnTo>
                <a:lnTo>
                  <a:pt x="83987" y="88535"/>
                </a:lnTo>
                <a:lnTo>
                  <a:pt x="92070" y="88535"/>
                </a:lnTo>
                <a:lnTo>
                  <a:pt x="95216" y="88001"/>
                </a:lnTo>
                <a:lnTo>
                  <a:pt x="100739" y="85941"/>
                </a:lnTo>
                <a:lnTo>
                  <a:pt x="103107" y="84594"/>
                </a:lnTo>
                <a:lnTo>
                  <a:pt x="105192" y="82917"/>
                </a:lnTo>
                <a:lnTo>
                  <a:pt x="118945" y="82917"/>
                </a:lnTo>
                <a:lnTo>
                  <a:pt x="118945" y="75617"/>
                </a:lnTo>
                <a:lnTo>
                  <a:pt x="87596" y="75617"/>
                </a:lnTo>
                <a:lnTo>
                  <a:pt x="84700" y="74569"/>
                </a:lnTo>
                <a:lnTo>
                  <a:pt x="81058" y="70390"/>
                </a:lnTo>
                <a:lnTo>
                  <a:pt x="80164" y="67187"/>
                </a:lnTo>
                <a:lnTo>
                  <a:pt x="80137" y="28946"/>
                </a:lnTo>
                <a:lnTo>
                  <a:pt x="79486" y="27337"/>
                </a:lnTo>
                <a:lnTo>
                  <a:pt x="76974" y="24731"/>
                </a:lnTo>
                <a:lnTo>
                  <a:pt x="75343" y="24063"/>
                </a:lnTo>
                <a:close/>
              </a:path>
              <a:path w="356869" h="109855">
                <a:moveTo>
                  <a:pt x="114062" y="24063"/>
                </a:moveTo>
                <a:lnTo>
                  <a:pt x="110169" y="24063"/>
                </a:lnTo>
                <a:lnTo>
                  <a:pt x="108539" y="24731"/>
                </a:lnTo>
                <a:lnTo>
                  <a:pt x="105991" y="27361"/>
                </a:lnTo>
                <a:lnTo>
                  <a:pt x="105351" y="28946"/>
                </a:lnTo>
                <a:lnTo>
                  <a:pt x="105348" y="65010"/>
                </a:lnTo>
                <a:lnTo>
                  <a:pt x="104729" y="67187"/>
                </a:lnTo>
                <a:lnTo>
                  <a:pt x="102275" y="71152"/>
                </a:lnTo>
                <a:lnTo>
                  <a:pt x="100620" y="72737"/>
                </a:lnTo>
                <a:lnTo>
                  <a:pt x="96478" y="75047"/>
                </a:lnTo>
                <a:lnTo>
                  <a:pt x="94155" y="75617"/>
                </a:lnTo>
                <a:lnTo>
                  <a:pt x="118945" y="75617"/>
                </a:lnTo>
                <a:lnTo>
                  <a:pt x="118945" y="28946"/>
                </a:lnTo>
                <a:lnTo>
                  <a:pt x="118289" y="27337"/>
                </a:lnTo>
                <a:lnTo>
                  <a:pt x="115671" y="24719"/>
                </a:lnTo>
                <a:lnTo>
                  <a:pt x="114062" y="24063"/>
                </a:lnTo>
                <a:close/>
              </a:path>
              <a:path w="356869" h="109855">
                <a:moveTo>
                  <a:pt x="149364" y="38209"/>
                </a:moveTo>
                <a:lnTo>
                  <a:pt x="135767" y="38209"/>
                </a:lnTo>
                <a:lnTo>
                  <a:pt x="135767" y="75154"/>
                </a:lnTo>
                <a:lnTo>
                  <a:pt x="150626" y="87416"/>
                </a:lnTo>
                <a:lnTo>
                  <a:pt x="154103" y="87416"/>
                </a:lnTo>
                <a:lnTo>
                  <a:pt x="156353" y="86785"/>
                </a:lnTo>
                <a:lnTo>
                  <a:pt x="160617" y="84261"/>
                </a:lnTo>
                <a:lnTo>
                  <a:pt x="161675" y="82512"/>
                </a:lnTo>
                <a:lnTo>
                  <a:pt x="161675" y="78559"/>
                </a:lnTo>
                <a:lnTo>
                  <a:pt x="161141" y="77105"/>
                </a:lnTo>
                <a:lnTo>
                  <a:pt x="160068" y="75950"/>
                </a:lnTo>
                <a:lnTo>
                  <a:pt x="159165" y="74938"/>
                </a:lnTo>
                <a:lnTo>
                  <a:pt x="151900" y="74938"/>
                </a:lnTo>
                <a:lnTo>
                  <a:pt x="151400" y="74843"/>
                </a:lnTo>
                <a:lnTo>
                  <a:pt x="149364" y="72258"/>
                </a:lnTo>
                <a:lnTo>
                  <a:pt x="149364" y="38209"/>
                </a:lnTo>
                <a:close/>
              </a:path>
              <a:path w="356869" h="109855">
                <a:moveTo>
                  <a:pt x="157770" y="74176"/>
                </a:moveTo>
                <a:lnTo>
                  <a:pt x="155234" y="74176"/>
                </a:lnTo>
                <a:lnTo>
                  <a:pt x="154414" y="74295"/>
                </a:lnTo>
                <a:lnTo>
                  <a:pt x="153293" y="74807"/>
                </a:lnTo>
                <a:lnTo>
                  <a:pt x="152829" y="74938"/>
                </a:lnTo>
                <a:lnTo>
                  <a:pt x="159165" y="74938"/>
                </a:lnTo>
                <a:lnTo>
                  <a:pt x="159008" y="74761"/>
                </a:lnTo>
                <a:lnTo>
                  <a:pt x="157770" y="74176"/>
                </a:lnTo>
                <a:close/>
              </a:path>
              <a:path w="356869" h="109855">
                <a:moveTo>
                  <a:pt x="159069" y="25289"/>
                </a:moveTo>
                <a:lnTo>
                  <a:pt x="129207" y="25289"/>
                </a:lnTo>
                <a:lnTo>
                  <a:pt x="127670" y="25932"/>
                </a:lnTo>
                <a:lnTo>
                  <a:pt x="125123" y="28373"/>
                </a:lnTo>
                <a:lnTo>
                  <a:pt x="124492" y="29861"/>
                </a:lnTo>
                <a:lnTo>
                  <a:pt x="124535" y="33576"/>
                </a:lnTo>
                <a:lnTo>
                  <a:pt x="125123" y="35018"/>
                </a:lnTo>
                <a:lnTo>
                  <a:pt x="127671" y="37566"/>
                </a:lnTo>
                <a:lnTo>
                  <a:pt x="129183" y="38209"/>
                </a:lnTo>
                <a:lnTo>
                  <a:pt x="159044" y="38209"/>
                </a:lnTo>
                <a:lnTo>
                  <a:pt x="160602" y="37566"/>
                </a:lnTo>
                <a:lnTo>
                  <a:pt x="163055" y="35112"/>
                </a:lnTo>
                <a:lnTo>
                  <a:pt x="163677" y="33576"/>
                </a:lnTo>
                <a:lnTo>
                  <a:pt x="163618" y="29861"/>
                </a:lnTo>
                <a:lnTo>
                  <a:pt x="163055" y="28504"/>
                </a:lnTo>
                <a:lnTo>
                  <a:pt x="161818" y="27230"/>
                </a:lnTo>
                <a:lnTo>
                  <a:pt x="160593" y="25932"/>
                </a:lnTo>
                <a:lnTo>
                  <a:pt x="159069" y="25289"/>
                </a:lnTo>
                <a:close/>
              </a:path>
              <a:path w="356869" h="109855">
                <a:moveTo>
                  <a:pt x="144603" y="10085"/>
                </a:moveTo>
                <a:lnTo>
                  <a:pt x="140805" y="10085"/>
                </a:lnTo>
                <a:lnTo>
                  <a:pt x="139170" y="10741"/>
                </a:lnTo>
                <a:lnTo>
                  <a:pt x="136446" y="13313"/>
                </a:lnTo>
                <a:lnTo>
                  <a:pt x="135767" y="14919"/>
                </a:lnTo>
                <a:lnTo>
                  <a:pt x="135767" y="25289"/>
                </a:lnTo>
                <a:lnTo>
                  <a:pt x="149364" y="25289"/>
                </a:lnTo>
                <a:lnTo>
                  <a:pt x="149340" y="14919"/>
                </a:lnTo>
                <a:lnTo>
                  <a:pt x="148733" y="13383"/>
                </a:lnTo>
                <a:lnTo>
                  <a:pt x="147447" y="12073"/>
                </a:lnTo>
                <a:lnTo>
                  <a:pt x="146197" y="10741"/>
                </a:lnTo>
                <a:lnTo>
                  <a:pt x="144603" y="10085"/>
                </a:lnTo>
                <a:close/>
              </a:path>
              <a:path w="356869" h="109855">
                <a:moveTo>
                  <a:pt x="180249" y="0"/>
                </a:moveTo>
                <a:lnTo>
                  <a:pt x="176332" y="0"/>
                </a:lnTo>
                <a:lnTo>
                  <a:pt x="174714" y="667"/>
                </a:lnTo>
                <a:lnTo>
                  <a:pt x="172096" y="3310"/>
                </a:lnTo>
                <a:lnTo>
                  <a:pt x="171450" y="4895"/>
                </a:lnTo>
                <a:lnTo>
                  <a:pt x="171450" y="82405"/>
                </a:lnTo>
                <a:lnTo>
                  <a:pt x="172093" y="84036"/>
                </a:lnTo>
                <a:lnTo>
                  <a:pt x="173379" y="85392"/>
                </a:lnTo>
                <a:lnTo>
                  <a:pt x="174702" y="86736"/>
                </a:lnTo>
                <a:lnTo>
                  <a:pt x="176320" y="87416"/>
                </a:lnTo>
                <a:lnTo>
                  <a:pt x="180179" y="87416"/>
                </a:lnTo>
                <a:lnTo>
                  <a:pt x="181785" y="86736"/>
                </a:lnTo>
                <a:lnTo>
                  <a:pt x="184391" y="84036"/>
                </a:lnTo>
                <a:lnTo>
                  <a:pt x="185047" y="82405"/>
                </a:lnTo>
                <a:lnTo>
                  <a:pt x="185100" y="47304"/>
                </a:lnTo>
                <a:lnTo>
                  <a:pt x="185678" y="45339"/>
                </a:lnTo>
                <a:lnTo>
                  <a:pt x="188192" y="41495"/>
                </a:lnTo>
                <a:lnTo>
                  <a:pt x="189905" y="39934"/>
                </a:lnTo>
                <a:lnTo>
                  <a:pt x="194297" y="37566"/>
                </a:lnTo>
                <a:lnTo>
                  <a:pt x="196727" y="36981"/>
                </a:lnTo>
                <a:lnTo>
                  <a:pt x="221663" y="36981"/>
                </a:lnTo>
                <a:lnTo>
                  <a:pt x="220373" y="33244"/>
                </a:lnTo>
                <a:lnTo>
                  <a:pt x="218571" y="30790"/>
                </a:lnTo>
                <a:lnTo>
                  <a:pt x="185047" y="30790"/>
                </a:lnTo>
                <a:lnTo>
                  <a:pt x="185042" y="4895"/>
                </a:lnTo>
                <a:lnTo>
                  <a:pt x="184383" y="3288"/>
                </a:lnTo>
                <a:lnTo>
                  <a:pt x="183129" y="2002"/>
                </a:lnTo>
                <a:lnTo>
                  <a:pt x="181880" y="667"/>
                </a:lnTo>
                <a:lnTo>
                  <a:pt x="180249" y="0"/>
                </a:lnTo>
                <a:close/>
              </a:path>
              <a:path w="356869" h="109855">
                <a:moveTo>
                  <a:pt x="221663" y="36981"/>
                </a:moveTo>
                <a:lnTo>
                  <a:pt x="202167" y="36981"/>
                </a:lnTo>
                <a:lnTo>
                  <a:pt x="204313" y="37530"/>
                </a:lnTo>
                <a:lnTo>
                  <a:pt x="207312" y="39709"/>
                </a:lnTo>
                <a:lnTo>
                  <a:pt x="208407" y="41221"/>
                </a:lnTo>
                <a:lnTo>
                  <a:pt x="209799" y="45067"/>
                </a:lnTo>
                <a:lnTo>
                  <a:pt x="210147" y="47304"/>
                </a:lnTo>
                <a:lnTo>
                  <a:pt x="210147" y="82405"/>
                </a:lnTo>
                <a:lnTo>
                  <a:pt x="210802" y="84036"/>
                </a:lnTo>
                <a:lnTo>
                  <a:pt x="213420" y="86736"/>
                </a:lnTo>
                <a:lnTo>
                  <a:pt x="215027" y="87416"/>
                </a:lnTo>
                <a:lnTo>
                  <a:pt x="218873" y="87416"/>
                </a:lnTo>
                <a:lnTo>
                  <a:pt x="220480" y="86736"/>
                </a:lnTo>
                <a:lnTo>
                  <a:pt x="223089" y="84036"/>
                </a:lnTo>
                <a:lnTo>
                  <a:pt x="223744" y="82405"/>
                </a:lnTo>
                <a:lnTo>
                  <a:pt x="223710" y="45067"/>
                </a:lnTo>
                <a:lnTo>
                  <a:pt x="223064" y="41041"/>
                </a:lnTo>
                <a:lnTo>
                  <a:pt x="221663" y="36981"/>
                </a:lnTo>
                <a:close/>
              </a:path>
              <a:path w="356869" h="109855">
                <a:moveTo>
                  <a:pt x="207157" y="24063"/>
                </a:moveTo>
                <a:lnTo>
                  <a:pt x="198836" y="24063"/>
                </a:lnTo>
                <a:lnTo>
                  <a:pt x="196071" y="24576"/>
                </a:lnTo>
                <a:lnTo>
                  <a:pt x="190810" y="26636"/>
                </a:lnTo>
                <a:lnTo>
                  <a:pt x="188430" y="28005"/>
                </a:lnTo>
                <a:lnTo>
                  <a:pt x="185832" y="30099"/>
                </a:lnTo>
                <a:lnTo>
                  <a:pt x="185047" y="30790"/>
                </a:lnTo>
                <a:lnTo>
                  <a:pt x="218571" y="30790"/>
                </a:lnTo>
                <a:lnTo>
                  <a:pt x="218063" y="30099"/>
                </a:lnTo>
                <a:lnTo>
                  <a:pt x="211503" y="25277"/>
                </a:lnTo>
                <a:lnTo>
                  <a:pt x="207157" y="24063"/>
                </a:lnTo>
                <a:close/>
              </a:path>
              <a:path w="356869" h="109855">
                <a:moveTo>
                  <a:pt x="269309" y="23490"/>
                </a:moveTo>
                <a:lnTo>
                  <a:pt x="257473" y="23490"/>
                </a:lnTo>
                <a:lnTo>
                  <a:pt x="252176" y="24908"/>
                </a:lnTo>
                <a:lnTo>
                  <a:pt x="242745" y="30577"/>
                </a:lnTo>
                <a:lnTo>
                  <a:pt x="238996" y="34433"/>
                </a:lnTo>
                <a:lnTo>
                  <a:pt x="233446" y="44256"/>
                </a:lnTo>
                <a:lnTo>
                  <a:pt x="232065" y="49804"/>
                </a:lnTo>
                <a:lnTo>
                  <a:pt x="232065" y="62234"/>
                </a:lnTo>
                <a:lnTo>
                  <a:pt x="257473" y="88535"/>
                </a:lnTo>
                <a:lnTo>
                  <a:pt x="269309" y="88535"/>
                </a:lnTo>
                <a:lnTo>
                  <a:pt x="274643" y="87117"/>
                </a:lnTo>
                <a:lnTo>
                  <a:pt x="284073" y="81463"/>
                </a:lnTo>
                <a:lnTo>
                  <a:pt x="287798" y="77592"/>
                </a:lnTo>
                <a:lnTo>
                  <a:pt x="288899" y="75617"/>
                </a:lnTo>
                <a:lnTo>
                  <a:pt x="260058" y="75617"/>
                </a:lnTo>
                <a:lnTo>
                  <a:pt x="257068" y="74785"/>
                </a:lnTo>
                <a:lnTo>
                  <a:pt x="251676" y="71426"/>
                </a:lnTo>
                <a:lnTo>
                  <a:pt x="249542" y="69140"/>
                </a:lnTo>
                <a:lnTo>
                  <a:pt x="246436" y="63294"/>
                </a:lnTo>
                <a:lnTo>
                  <a:pt x="245662" y="59890"/>
                </a:lnTo>
                <a:lnTo>
                  <a:pt x="245662" y="52065"/>
                </a:lnTo>
                <a:lnTo>
                  <a:pt x="260058" y="36411"/>
                </a:lnTo>
                <a:lnTo>
                  <a:pt x="288895" y="36411"/>
                </a:lnTo>
                <a:lnTo>
                  <a:pt x="287798" y="34433"/>
                </a:lnTo>
                <a:lnTo>
                  <a:pt x="284073" y="30577"/>
                </a:lnTo>
                <a:lnTo>
                  <a:pt x="274643" y="24908"/>
                </a:lnTo>
                <a:lnTo>
                  <a:pt x="269309" y="23490"/>
                </a:lnTo>
                <a:close/>
              </a:path>
              <a:path w="356869" h="109855">
                <a:moveTo>
                  <a:pt x="288895" y="36411"/>
                </a:moveTo>
                <a:lnTo>
                  <a:pt x="266724" y="36411"/>
                </a:lnTo>
                <a:lnTo>
                  <a:pt x="269735" y="37219"/>
                </a:lnTo>
                <a:lnTo>
                  <a:pt x="275048" y="40507"/>
                </a:lnTo>
                <a:lnTo>
                  <a:pt x="277154" y="42793"/>
                </a:lnTo>
                <a:lnTo>
                  <a:pt x="278703" y="45720"/>
                </a:lnTo>
                <a:lnTo>
                  <a:pt x="280272" y="48627"/>
                </a:lnTo>
                <a:lnTo>
                  <a:pt x="281046" y="52065"/>
                </a:lnTo>
                <a:lnTo>
                  <a:pt x="281046" y="59890"/>
                </a:lnTo>
                <a:lnTo>
                  <a:pt x="266700" y="75617"/>
                </a:lnTo>
                <a:lnTo>
                  <a:pt x="288899" y="75617"/>
                </a:lnTo>
                <a:lnTo>
                  <a:pt x="293275" y="67796"/>
                </a:lnTo>
                <a:lnTo>
                  <a:pt x="294644" y="62234"/>
                </a:lnTo>
                <a:lnTo>
                  <a:pt x="294644" y="49804"/>
                </a:lnTo>
                <a:lnTo>
                  <a:pt x="293275" y="44256"/>
                </a:lnTo>
                <a:lnTo>
                  <a:pt x="288895" y="36411"/>
                </a:lnTo>
                <a:close/>
              </a:path>
              <a:path w="356869" h="109855">
                <a:moveTo>
                  <a:pt x="311776" y="24932"/>
                </a:moveTo>
                <a:lnTo>
                  <a:pt x="307848" y="24932"/>
                </a:lnTo>
                <a:lnTo>
                  <a:pt x="306241" y="25600"/>
                </a:lnTo>
                <a:lnTo>
                  <a:pt x="303623" y="28242"/>
                </a:lnTo>
                <a:lnTo>
                  <a:pt x="303066" y="29599"/>
                </a:lnTo>
                <a:lnTo>
                  <a:pt x="302968" y="82405"/>
                </a:lnTo>
                <a:lnTo>
                  <a:pt x="303611" y="84036"/>
                </a:lnTo>
                <a:lnTo>
                  <a:pt x="304897" y="85392"/>
                </a:lnTo>
                <a:lnTo>
                  <a:pt x="306217" y="86736"/>
                </a:lnTo>
                <a:lnTo>
                  <a:pt x="307835" y="87416"/>
                </a:lnTo>
                <a:lnTo>
                  <a:pt x="311694" y="87416"/>
                </a:lnTo>
                <a:lnTo>
                  <a:pt x="313300" y="86736"/>
                </a:lnTo>
                <a:lnTo>
                  <a:pt x="315909" y="84036"/>
                </a:lnTo>
                <a:lnTo>
                  <a:pt x="316565" y="82405"/>
                </a:lnTo>
                <a:lnTo>
                  <a:pt x="316628" y="46744"/>
                </a:lnTo>
                <a:lnTo>
                  <a:pt x="317220" y="44817"/>
                </a:lnTo>
                <a:lnTo>
                  <a:pt x="319863" y="40971"/>
                </a:lnTo>
                <a:lnTo>
                  <a:pt x="321661" y="39410"/>
                </a:lnTo>
                <a:lnTo>
                  <a:pt x="326209" y="37005"/>
                </a:lnTo>
                <a:lnTo>
                  <a:pt x="328720" y="36411"/>
                </a:lnTo>
                <a:lnTo>
                  <a:pt x="354333" y="36411"/>
                </a:lnTo>
                <a:lnTo>
                  <a:pt x="352985" y="32552"/>
                </a:lnTo>
                <a:lnTo>
                  <a:pt x="351506" y="30577"/>
                </a:lnTo>
                <a:lnTo>
                  <a:pt x="316479" y="30577"/>
                </a:lnTo>
                <a:lnTo>
                  <a:pt x="316266" y="29196"/>
                </a:lnTo>
                <a:lnTo>
                  <a:pt x="315672" y="27980"/>
                </a:lnTo>
                <a:lnTo>
                  <a:pt x="313419" y="25600"/>
                </a:lnTo>
                <a:lnTo>
                  <a:pt x="311776" y="24932"/>
                </a:lnTo>
                <a:close/>
              </a:path>
              <a:path w="356869" h="109855">
                <a:moveTo>
                  <a:pt x="354333" y="36411"/>
                </a:moveTo>
                <a:lnTo>
                  <a:pt x="334399" y="36411"/>
                </a:lnTo>
                <a:lnTo>
                  <a:pt x="336660" y="36957"/>
                </a:lnTo>
                <a:lnTo>
                  <a:pt x="339830" y="39185"/>
                </a:lnTo>
                <a:lnTo>
                  <a:pt x="340973" y="40696"/>
                </a:lnTo>
                <a:lnTo>
                  <a:pt x="342407" y="44506"/>
                </a:lnTo>
                <a:lnTo>
                  <a:pt x="342781" y="46744"/>
                </a:lnTo>
                <a:lnTo>
                  <a:pt x="342781" y="82405"/>
                </a:lnTo>
                <a:lnTo>
                  <a:pt x="343424" y="84036"/>
                </a:lnTo>
                <a:lnTo>
                  <a:pt x="344710" y="85392"/>
                </a:lnTo>
                <a:lnTo>
                  <a:pt x="346033" y="86736"/>
                </a:lnTo>
                <a:lnTo>
                  <a:pt x="347651" y="87416"/>
                </a:lnTo>
                <a:lnTo>
                  <a:pt x="351510" y="87416"/>
                </a:lnTo>
                <a:lnTo>
                  <a:pt x="353116" y="86736"/>
                </a:lnTo>
                <a:lnTo>
                  <a:pt x="355722" y="84036"/>
                </a:lnTo>
                <a:lnTo>
                  <a:pt x="356378" y="82405"/>
                </a:lnTo>
                <a:lnTo>
                  <a:pt x="356378" y="44506"/>
                </a:lnTo>
                <a:lnTo>
                  <a:pt x="355689" y="40291"/>
                </a:lnTo>
                <a:lnTo>
                  <a:pt x="354333" y="36411"/>
                </a:lnTo>
                <a:close/>
              </a:path>
              <a:path w="356869" h="109855">
                <a:moveTo>
                  <a:pt x="339589" y="23490"/>
                </a:moveTo>
                <a:lnTo>
                  <a:pt x="331055" y="23490"/>
                </a:lnTo>
                <a:lnTo>
                  <a:pt x="328208" y="24003"/>
                </a:lnTo>
                <a:lnTo>
                  <a:pt x="316479" y="30577"/>
                </a:lnTo>
                <a:lnTo>
                  <a:pt x="351506" y="30577"/>
                </a:lnTo>
                <a:lnTo>
                  <a:pt x="350651" y="29434"/>
                </a:lnTo>
                <a:lnTo>
                  <a:pt x="344021" y="24682"/>
                </a:lnTo>
                <a:lnTo>
                  <a:pt x="339589" y="23490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7856" y="1723107"/>
            <a:ext cx="747960" cy="1097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6729" y="1016212"/>
            <a:ext cx="2020570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3400"/>
              </a:lnSpc>
              <a:spcBef>
                <a:spcPts val="95"/>
              </a:spcBef>
            </a:pP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850" spc="55">
                <a:latin typeface="Tahoma"/>
                <a:cs typeface="Tahoma"/>
              </a:rPr>
              <a:t>WhatsApp </a:t>
            </a:r>
            <a:r>
              <a:rPr dirty="0" sz="850" spc="5">
                <a:latin typeface="Tahoma"/>
                <a:cs typeface="Tahoma"/>
              </a:rPr>
              <a:t>API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allows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interaction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with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dirty="0" sz="850" spc="-2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messaging</a:t>
            </a:r>
            <a:r>
              <a:rPr dirty="0" sz="850" spc="-2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platform.</a:t>
            </a:r>
            <a:r>
              <a:rPr dirty="0" sz="850" spc="-2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Through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latin typeface="Tahoma"/>
                <a:cs typeface="Tahoma"/>
              </a:rPr>
              <a:t>Python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we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can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utilize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this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">
                <a:solidFill>
                  <a:srgbClr val="B65341"/>
                </a:solidFill>
                <a:latin typeface="Tahoma"/>
                <a:cs typeface="Tahoma"/>
              </a:rPr>
              <a:t>API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to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send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automated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birthday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B65341"/>
                </a:solidFill>
                <a:latin typeface="Tahoma"/>
                <a:cs typeface="Tahoma"/>
              </a:rPr>
              <a:t>wishes.</a:t>
            </a:r>
            <a:endParaRPr sz="850">
              <a:latin typeface="Tahoma"/>
              <a:cs typeface="Tahoma"/>
            </a:endParaRPr>
          </a:p>
          <a:p>
            <a:pPr algn="ctr" marL="81915" marR="74295">
              <a:lnSpc>
                <a:spcPct val="103400"/>
              </a:lnSpc>
            </a:pP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Understanding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this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">
                <a:solidFill>
                  <a:srgbClr val="B65341"/>
                </a:solidFill>
                <a:latin typeface="Tahoma"/>
                <a:cs typeface="Tahoma"/>
              </a:rPr>
              <a:t>API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15">
                <a:solidFill>
                  <a:srgbClr val="B65341"/>
                </a:solidFill>
                <a:latin typeface="Tahoma"/>
                <a:cs typeface="Tahoma"/>
              </a:rPr>
              <a:t>is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crucial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for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B65341"/>
                </a:solidFill>
                <a:latin typeface="Tahoma"/>
                <a:cs typeface="Tahoma"/>
              </a:rPr>
              <a:t>building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our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latin typeface="Tahoma"/>
                <a:cs typeface="Tahoma"/>
              </a:rPr>
              <a:t>WhatsApp</a:t>
            </a:r>
            <a:r>
              <a:rPr dirty="0" sz="850" spc="-25">
                <a:latin typeface="Tahoma"/>
                <a:cs typeface="Tahoma"/>
              </a:rPr>
              <a:t> </a:t>
            </a:r>
            <a:r>
              <a:rPr dirty="0" sz="850" spc="20">
                <a:latin typeface="Tahoma"/>
                <a:cs typeface="Tahoma"/>
              </a:rPr>
              <a:t>bot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9082" y="1103245"/>
            <a:ext cx="747887" cy="1097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60411" y="1371158"/>
            <a:ext cx="271780" cy="88900"/>
          </a:xfrm>
          <a:custGeom>
            <a:avLst/>
            <a:gdLst/>
            <a:ahLst/>
            <a:cxnLst/>
            <a:rect l="l" t="t" r="r" b="b"/>
            <a:pathLst>
              <a:path w="271779" h="88900">
                <a:moveTo>
                  <a:pt x="24871" y="38197"/>
                </a:moveTo>
                <a:lnTo>
                  <a:pt x="11277" y="38197"/>
                </a:lnTo>
                <a:lnTo>
                  <a:pt x="11277" y="75142"/>
                </a:lnTo>
                <a:lnTo>
                  <a:pt x="26151" y="87404"/>
                </a:lnTo>
                <a:lnTo>
                  <a:pt x="29626" y="87404"/>
                </a:lnTo>
                <a:lnTo>
                  <a:pt x="31882" y="86773"/>
                </a:lnTo>
                <a:lnTo>
                  <a:pt x="36118" y="84249"/>
                </a:lnTo>
                <a:lnTo>
                  <a:pt x="37216" y="82500"/>
                </a:lnTo>
                <a:lnTo>
                  <a:pt x="37216" y="78546"/>
                </a:lnTo>
                <a:lnTo>
                  <a:pt x="36667" y="77105"/>
                </a:lnTo>
                <a:lnTo>
                  <a:pt x="34693" y="74925"/>
                </a:lnTo>
                <a:lnTo>
                  <a:pt x="27401" y="74925"/>
                </a:lnTo>
                <a:lnTo>
                  <a:pt x="26913" y="74831"/>
                </a:lnTo>
                <a:lnTo>
                  <a:pt x="25968" y="74474"/>
                </a:lnTo>
                <a:lnTo>
                  <a:pt x="25572" y="74142"/>
                </a:lnTo>
                <a:lnTo>
                  <a:pt x="25024" y="73176"/>
                </a:lnTo>
                <a:lnTo>
                  <a:pt x="24871" y="72249"/>
                </a:lnTo>
                <a:lnTo>
                  <a:pt x="24871" y="38197"/>
                </a:lnTo>
                <a:close/>
              </a:path>
              <a:path w="271779" h="88900">
                <a:moveTo>
                  <a:pt x="33284" y="74163"/>
                </a:moveTo>
                <a:lnTo>
                  <a:pt x="30754" y="74163"/>
                </a:lnTo>
                <a:lnTo>
                  <a:pt x="29931" y="74285"/>
                </a:lnTo>
                <a:lnTo>
                  <a:pt x="28834" y="74797"/>
                </a:lnTo>
                <a:lnTo>
                  <a:pt x="28346" y="74925"/>
                </a:lnTo>
                <a:lnTo>
                  <a:pt x="34693" y="74925"/>
                </a:lnTo>
                <a:lnTo>
                  <a:pt x="34533" y="74749"/>
                </a:lnTo>
                <a:lnTo>
                  <a:pt x="33284" y="74163"/>
                </a:lnTo>
                <a:close/>
              </a:path>
              <a:path w="271779" h="88900">
                <a:moveTo>
                  <a:pt x="34594" y="25277"/>
                </a:moveTo>
                <a:lnTo>
                  <a:pt x="4724" y="25277"/>
                </a:lnTo>
                <a:lnTo>
                  <a:pt x="3200" y="25898"/>
                </a:lnTo>
                <a:lnTo>
                  <a:pt x="640" y="28361"/>
                </a:lnTo>
                <a:lnTo>
                  <a:pt x="0" y="29849"/>
                </a:lnTo>
                <a:lnTo>
                  <a:pt x="43" y="33564"/>
                </a:lnTo>
                <a:lnTo>
                  <a:pt x="640" y="35018"/>
                </a:lnTo>
                <a:lnTo>
                  <a:pt x="3229" y="37578"/>
                </a:lnTo>
                <a:lnTo>
                  <a:pt x="4724" y="38197"/>
                </a:lnTo>
                <a:lnTo>
                  <a:pt x="34564" y="38197"/>
                </a:lnTo>
                <a:lnTo>
                  <a:pt x="36100" y="37566"/>
                </a:lnTo>
                <a:lnTo>
                  <a:pt x="38557" y="35100"/>
                </a:lnTo>
                <a:lnTo>
                  <a:pt x="39197" y="33564"/>
                </a:lnTo>
                <a:lnTo>
                  <a:pt x="39136" y="29849"/>
                </a:lnTo>
                <a:lnTo>
                  <a:pt x="38557" y="28492"/>
                </a:lnTo>
                <a:lnTo>
                  <a:pt x="36118" y="25932"/>
                </a:lnTo>
                <a:lnTo>
                  <a:pt x="34594" y="25277"/>
                </a:lnTo>
                <a:close/>
              </a:path>
              <a:path w="271779" h="88900">
                <a:moveTo>
                  <a:pt x="20116" y="10073"/>
                </a:moveTo>
                <a:lnTo>
                  <a:pt x="16306" y="10073"/>
                </a:lnTo>
                <a:lnTo>
                  <a:pt x="14691" y="10716"/>
                </a:lnTo>
                <a:lnTo>
                  <a:pt x="11978" y="13301"/>
                </a:lnTo>
                <a:lnTo>
                  <a:pt x="11277" y="14919"/>
                </a:lnTo>
                <a:lnTo>
                  <a:pt x="11277" y="25277"/>
                </a:lnTo>
                <a:lnTo>
                  <a:pt x="24871" y="25277"/>
                </a:lnTo>
                <a:lnTo>
                  <a:pt x="24853" y="14919"/>
                </a:lnTo>
                <a:lnTo>
                  <a:pt x="24262" y="13371"/>
                </a:lnTo>
                <a:lnTo>
                  <a:pt x="21701" y="10741"/>
                </a:lnTo>
                <a:lnTo>
                  <a:pt x="20116" y="10073"/>
                </a:lnTo>
                <a:close/>
              </a:path>
              <a:path w="271779" h="88900">
                <a:moveTo>
                  <a:pt x="55168" y="23945"/>
                </a:moveTo>
                <a:lnTo>
                  <a:pt x="51785" y="23945"/>
                </a:lnTo>
                <a:lnTo>
                  <a:pt x="50109" y="24624"/>
                </a:lnTo>
                <a:lnTo>
                  <a:pt x="47579" y="27361"/>
                </a:lnTo>
                <a:lnTo>
                  <a:pt x="47048" y="28730"/>
                </a:lnTo>
                <a:lnTo>
                  <a:pt x="46969" y="31577"/>
                </a:lnTo>
                <a:lnTo>
                  <a:pt x="47122" y="32470"/>
                </a:lnTo>
                <a:lnTo>
                  <a:pt x="65047" y="83118"/>
                </a:lnTo>
                <a:lnTo>
                  <a:pt x="65457" y="84450"/>
                </a:lnTo>
                <a:lnTo>
                  <a:pt x="66354" y="85593"/>
                </a:lnTo>
                <a:lnTo>
                  <a:pt x="69067" y="87178"/>
                </a:lnTo>
                <a:lnTo>
                  <a:pt x="70469" y="87511"/>
                </a:lnTo>
                <a:lnTo>
                  <a:pt x="71932" y="87404"/>
                </a:lnTo>
                <a:lnTo>
                  <a:pt x="74645" y="87297"/>
                </a:lnTo>
                <a:lnTo>
                  <a:pt x="76626" y="85846"/>
                </a:lnTo>
                <a:lnTo>
                  <a:pt x="77901" y="82905"/>
                </a:lnTo>
                <a:lnTo>
                  <a:pt x="85120" y="63105"/>
                </a:lnTo>
                <a:lnTo>
                  <a:pt x="72054" y="63105"/>
                </a:lnTo>
                <a:lnTo>
                  <a:pt x="60098" y="28291"/>
                </a:lnTo>
                <a:lnTo>
                  <a:pt x="59618" y="26801"/>
                </a:lnTo>
                <a:lnTo>
                  <a:pt x="58795" y="25706"/>
                </a:lnTo>
                <a:lnTo>
                  <a:pt x="56418" y="24301"/>
                </a:lnTo>
                <a:lnTo>
                  <a:pt x="55168" y="23945"/>
                </a:lnTo>
                <a:close/>
              </a:path>
              <a:path w="271779" h="88900">
                <a:moveTo>
                  <a:pt x="101219" y="56473"/>
                </a:moveTo>
                <a:lnTo>
                  <a:pt x="87538" y="56473"/>
                </a:lnTo>
                <a:lnTo>
                  <a:pt x="98176" y="83118"/>
                </a:lnTo>
                <a:lnTo>
                  <a:pt x="99486" y="85868"/>
                </a:lnTo>
                <a:lnTo>
                  <a:pt x="101437" y="87297"/>
                </a:lnTo>
                <a:lnTo>
                  <a:pt x="104058" y="87404"/>
                </a:lnTo>
                <a:lnTo>
                  <a:pt x="105521" y="87511"/>
                </a:lnTo>
                <a:lnTo>
                  <a:pt x="117987" y="62782"/>
                </a:lnTo>
                <a:lnTo>
                  <a:pt x="103784" y="62782"/>
                </a:lnTo>
                <a:lnTo>
                  <a:pt x="101219" y="56473"/>
                </a:lnTo>
                <a:close/>
              </a:path>
              <a:path w="271779" h="88900">
                <a:moveTo>
                  <a:pt x="89458" y="34326"/>
                </a:moveTo>
                <a:lnTo>
                  <a:pt x="84825" y="34326"/>
                </a:lnTo>
                <a:lnTo>
                  <a:pt x="82722" y="35756"/>
                </a:lnTo>
                <a:lnTo>
                  <a:pt x="81585" y="38636"/>
                </a:lnTo>
                <a:lnTo>
                  <a:pt x="72054" y="63105"/>
                </a:lnTo>
                <a:lnTo>
                  <a:pt x="85120" y="63105"/>
                </a:lnTo>
                <a:lnTo>
                  <a:pt x="87538" y="56473"/>
                </a:lnTo>
                <a:lnTo>
                  <a:pt x="101219" y="56473"/>
                </a:lnTo>
                <a:lnTo>
                  <a:pt x="93961" y="38612"/>
                </a:lnTo>
                <a:lnTo>
                  <a:pt x="93543" y="37338"/>
                </a:lnTo>
                <a:lnTo>
                  <a:pt x="92781" y="36304"/>
                </a:lnTo>
                <a:lnTo>
                  <a:pt x="90769" y="34719"/>
                </a:lnTo>
                <a:lnTo>
                  <a:pt x="89458" y="34326"/>
                </a:lnTo>
                <a:close/>
              </a:path>
              <a:path w="271779" h="88900">
                <a:moveTo>
                  <a:pt x="123809" y="23945"/>
                </a:moveTo>
                <a:lnTo>
                  <a:pt x="118750" y="23945"/>
                </a:lnTo>
                <a:lnTo>
                  <a:pt x="116586" y="25395"/>
                </a:lnTo>
                <a:lnTo>
                  <a:pt x="115330" y="28934"/>
                </a:lnTo>
                <a:lnTo>
                  <a:pt x="103784" y="62782"/>
                </a:lnTo>
                <a:lnTo>
                  <a:pt x="117987" y="62782"/>
                </a:lnTo>
                <a:lnTo>
                  <a:pt x="128137" y="33528"/>
                </a:lnTo>
                <a:lnTo>
                  <a:pt x="128381" y="33076"/>
                </a:lnTo>
                <a:lnTo>
                  <a:pt x="128534" y="32589"/>
                </a:lnTo>
                <a:lnTo>
                  <a:pt x="128656" y="28730"/>
                </a:lnTo>
                <a:lnTo>
                  <a:pt x="127985" y="27111"/>
                </a:lnTo>
                <a:lnTo>
                  <a:pt x="126674" y="25862"/>
                </a:lnTo>
                <a:lnTo>
                  <a:pt x="125364" y="24576"/>
                </a:lnTo>
                <a:lnTo>
                  <a:pt x="123809" y="23945"/>
                </a:lnTo>
                <a:close/>
              </a:path>
              <a:path w="271779" h="88900">
                <a:moveTo>
                  <a:pt x="145023" y="5812"/>
                </a:moveTo>
                <a:lnTo>
                  <a:pt x="140360" y="5812"/>
                </a:lnTo>
                <a:lnTo>
                  <a:pt x="138424" y="6394"/>
                </a:lnTo>
                <a:lnTo>
                  <a:pt x="136977" y="7537"/>
                </a:lnTo>
                <a:lnTo>
                  <a:pt x="135514" y="8656"/>
                </a:lnTo>
                <a:lnTo>
                  <a:pt x="134752" y="10396"/>
                </a:lnTo>
                <a:lnTo>
                  <a:pt x="134757" y="16587"/>
                </a:lnTo>
                <a:lnTo>
                  <a:pt x="135467" y="18312"/>
                </a:lnTo>
                <a:lnTo>
                  <a:pt x="136824" y="19467"/>
                </a:lnTo>
                <a:lnTo>
                  <a:pt x="138226" y="20610"/>
                </a:lnTo>
                <a:lnTo>
                  <a:pt x="140116" y="21183"/>
                </a:lnTo>
                <a:lnTo>
                  <a:pt x="144901" y="21183"/>
                </a:lnTo>
                <a:lnTo>
                  <a:pt x="146761" y="20610"/>
                </a:lnTo>
                <a:lnTo>
                  <a:pt x="149631" y="18300"/>
                </a:lnTo>
                <a:lnTo>
                  <a:pt x="150357" y="16587"/>
                </a:lnTo>
                <a:lnTo>
                  <a:pt x="150344" y="10396"/>
                </a:lnTo>
                <a:lnTo>
                  <a:pt x="149656" y="8705"/>
                </a:lnTo>
                <a:lnTo>
                  <a:pt x="146883" y="6394"/>
                </a:lnTo>
                <a:lnTo>
                  <a:pt x="145023" y="5812"/>
                </a:lnTo>
                <a:close/>
              </a:path>
              <a:path w="271779" h="88900">
                <a:moveTo>
                  <a:pt x="144475" y="24051"/>
                </a:moveTo>
                <a:lnTo>
                  <a:pt x="140665" y="24051"/>
                </a:lnTo>
                <a:lnTo>
                  <a:pt x="139049" y="24707"/>
                </a:lnTo>
                <a:lnTo>
                  <a:pt x="136428" y="27325"/>
                </a:lnTo>
                <a:lnTo>
                  <a:pt x="135788" y="28934"/>
                </a:lnTo>
                <a:lnTo>
                  <a:pt x="135797" y="82393"/>
                </a:lnTo>
                <a:lnTo>
                  <a:pt x="136398" y="83987"/>
                </a:lnTo>
                <a:lnTo>
                  <a:pt x="138919" y="86736"/>
                </a:lnTo>
                <a:lnTo>
                  <a:pt x="140543" y="87404"/>
                </a:lnTo>
                <a:lnTo>
                  <a:pt x="144475" y="87404"/>
                </a:lnTo>
                <a:lnTo>
                  <a:pt x="146099" y="86727"/>
                </a:lnTo>
                <a:lnTo>
                  <a:pt x="148681" y="84024"/>
                </a:lnTo>
                <a:lnTo>
                  <a:pt x="149352" y="82393"/>
                </a:lnTo>
                <a:lnTo>
                  <a:pt x="149352" y="28934"/>
                </a:lnTo>
                <a:lnTo>
                  <a:pt x="148681" y="27325"/>
                </a:lnTo>
                <a:lnTo>
                  <a:pt x="146060" y="24707"/>
                </a:lnTo>
                <a:lnTo>
                  <a:pt x="144475" y="24051"/>
                </a:lnTo>
                <a:close/>
              </a:path>
              <a:path w="271779" h="88900">
                <a:moveTo>
                  <a:pt x="170505" y="0"/>
                </a:moveTo>
                <a:lnTo>
                  <a:pt x="166603" y="0"/>
                </a:lnTo>
                <a:lnTo>
                  <a:pt x="164988" y="655"/>
                </a:lnTo>
                <a:lnTo>
                  <a:pt x="162358" y="3297"/>
                </a:lnTo>
                <a:lnTo>
                  <a:pt x="161726" y="4882"/>
                </a:lnTo>
                <a:lnTo>
                  <a:pt x="161740" y="82405"/>
                </a:lnTo>
                <a:lnTo>
                  <a:pt x="162336" y="83987"/>
                </a:lnTo>
                <a:lnTo>
                  <a:pt x="164857" y="86736"/>
                </a:lnTo>
                <a:lnTo>
                  <a:pt x="166451" y="87404"/>
                </a:lnTo>
                <a:lnTo>
                  <a:pt x="170291" y="87404"/>
                </a:lnTo>
                <a:lnTo>
                  <a:pt x="171916" y="86727"/>
                </a:lnTo>
                <a:lnTo>
                  <a:pt x="174650" y="84036"/>
                </a:lnTo>
                <a:lnTo>
                  <a:pt x="175320" y="82405"/>
                </a:lnTo>
                <a:lnTo>
                  <a:pt x="175311" y="4882"/>
                </a:lnTo>
                <a:lnTo>
                  <a:pt x="174660" y="3276"/>
                </a:lnTo>
                <a:lnTo>
                  <a:pt x="172120" y="655"/>
                </a:lnTo>
                <a:lnTo>
                  <a:pt x="170505" y="0"/>
                </a:lnTo>
                <a:close/>
              </a:path>
              <a:path w="271779" h="88900">
                <a:moveTo>
                  <a:pt x="196900" y="5812"/>
                </a:moveTo>
                <a:lnTo>
                  <a:pt x="192237" y="5812"/>
                </a:lnTo>
                <a:lnTo>
                  <a:pt x="190331" y="6394"/>
                </a:lnTo>
                <a:lnTo>
                  <a:pt x="187391" y="8656"/>
                </a:lnTo>
                <a:lnTo>
                  <a:pt x="186659" y="10396"/>
                </a:lnTo>
                <a:lnTo>
                  <a:pt x="186664" y="16587"/>
                </a:lnTo>
                <a:lnTo>
                  <a:pt x="187344" y="18312"/>
                </a:lnTo>
                <a:lnTo>
                  <a:pt x="190103" y="20610"/>
                </a:lnTo>
                <a:lnTo>
                  <a:pt x="192024" y="21183"/>
                </a:lnTo>
                <a:lnTo>
                  <a:pt x="196778" y="21183"/>
                </a:lnTo>
                <a:lnTo>
                  <a:pt x="198668" y="20610"/>
                </a:lnTo>
                <a:lnTo>
                  <a:pt x="201538" y="18300"/>
                </a:lnTo>
                <a:lnTo>
                  <a:pt x="202234" y="16587"/>
                </a:lnTo>
                <a:lnTo>
                  <a:pt x="202221" y="10396"/>
                </a:lnTo>
                <a:lnTo>
                  <a:pt x="201564" y="8705"/>
                </a:lnTo>
                <a:lnTo>
                  <a:pt x="200162" y="7562"/>
                </a:lnTo>
                <a:lnTo>
                  <a:pt x="198790" y="6394"/>
                </a:lnTo>
                <a:lnTo>
                  <a:pt x="196900" y="5812"/>
                </a:lnTo>
                <a:close/>
              </a:path>
              <a:path w="271779" h="88900">
                <a:moveTo>
                  <a:pt x="196352" y="24051"/>
                </a:moveTo>
                <a:lnTo>
                  <a:pt x="192542" y="24051"/>
                </a:lnTo>
                <a:lnTo>
                  <a:pt x="190926" y="24707"/>
                </a:lnTo>
                <a:lnTo>
                  <a:pt x="188305" y="27325"/>
                </a:lnTo>
                <a:lnTo>
                  <a:pt x="187665" y="28934"/>
                </a:lnTo>
                <a:lnTo>
                  <a:pt x="187675" y="82393"/>
                </a:lnTo>
                <a:lnTo>
                  <a:pt x="188305" y="83987"/>
                </a:lnTo>
                <a:lnTo>
                  <a:pt x="190827" y="86736"/>
                </a:lnTo>
                <a:lnTo>
                  <a:pt x="192450" y="87404"/>
                </a:lnTo>
                <a:lnTo>
                  <a:pt x="196382" y="87404"/>
                </a:lnTo>
                <a:lnTo>
                  <a:pt x="197976" y="86727"/>
                </a:lnTo>
                <a:lnTo>
                  <a:pt x="200588" y="84024"/>
                </a:lnTo>
                <a:lnTo>
                  <a:pt x="201228" y="82393"/>
                </a:lnTo>
                <a:lnTo>
                  <a:pt x="201228" y="28934"/>
                </a:lnTo>
                <a:lnTo>
                  <a:pt x="200588" y="27325"/>
                </a:lnTo>
                <a:lnTo>
                  <a:pt x="197967" y="24707"/>
                </a:lnTo>
                <a:lnTo>
                  <a:pt x="196352" y="24051"/>
                </a:lnTo>
                <a:close/>
              </a:path>
              <a:path w="271779" h="88900">
                <a:moveTo>
                  <a:pt x="246369" y="23481"/>
                </a:moveTo>
                <a:lnTo>
                  <a:pt x="234543" y="23481"/>
                </a:lnTo>
                <a:lnTo>
                  <a:pt x="229240" y="24896"/>
                </a:lnTo>
                <a:lnTo>
                  <a:pt x="219821" y="30565"/>
                </a:lnTo>
                <a:lnTo>
                  <a:pt x="216072" y="34433"/>
                </a:lnTo>
                <a:lnTo>
                  <a:pt x="210494" y="44244"/>
                </a:lnTo>
                <a:lnTo>
                  <a:pt x="209123" y="49792"/>
                </a:lnTo>
                <a:lnTo>
                  <a:pt x="209123" y="62224"/>
                </a:lnTo>
                <a:lnTo>
                  <a:pt x="234543" y="88523"/>
                </a:lnTo>
                <a:lnTo>
                  <a:pt x="246369" y="88523"/>
                </a:lnTo>
                <a:lnTo>
                  <a:pt x="251703" y="87117"/>
                </a:lnTo>
                <a:lnTo>
                  <a:pt x="261122" y="81451"/>
                </a:lnTo>
                <a:lnTo>
                  <a:pt x="264871" y="77583"/>
                </a:lnTo>
                <a:lnTo>
                  <a:pt x="265967" y="75605"/>
                </a:lnTo>
                <a:lnTo>
                  <a:pt x="237134" y="75605"/>
                </a:lnTo>
                <a:lnTo>
                  <a:pt x="234116" y="74773"/>
                </a:lnTo>
                <a:lnTo>
                  <a:pt x="222717" y="59877"/>
                </a:lnTo>
                <a:lnTo>
                  <a:pt x="222717" y="52056"/>
                </a:lnTo>
                <a:lnTo>
                  <a:pt x="237134" y="36399"/>
                </a:lnTo>
                <a:lnTo>
                  <a:pt x="265955" y="36399"/>
                </a:lnTo>
                <a:lnTo>
                  <a:pt x="264871" y="34433"/>
                </a:lnTo>
                <a:lnTo>
                  <a:pt x="261122" y="30565"/>
                </a:lnTo>
                <a:lnTo>
                  <a:pt x="251703" y="24896"/>
                </a:lnTo>
                <a:lnTo>
                  <a:pt x="246369" y="23481"/>
                </a:lnTo>
                <a:close/>
              </a:path>
              <a:path w="271779" h="88900">
                <a:moveTo>
                  <a:pt x="265955" y="36399"/>
                </a:moveTo>
                <a:lnTo>
                  <a:pt x="243779" y="36399"/>
                </a:lnTo>
                <a:lnTo>
                  <a:pt x="246796" y="37219"/>
                </a:lnTo>
                <a:lnTo>
                  <a:pt x="252130" y="40495"/>
                </a:lnTo>
                <a:lnTo>
                  <a:pt x="254203" y="42781"/>
                </a:lnTo>
                <a:lnTo>
                  <a:pt x="255757" y="45710"/>
                </a:lnTo>
                <a:lnTo>
                  <a:pt x="257342" y="48627"/>
                </a:lnTo>
                <a:lnTo>
                  <a:pt x="258104" y="52056"/>
                </a:lnTo>
                <a:lnTo>
                  <a:pt x="258104" y="59877"/>
                </a:lnTo>
                <a:lnTo>
                  <a:pt x="257342" y="63282"/>
                </a:lnTo>
                <a:lnTo>
                  <a:pt x="254203" y="69128"/>
                </a:lnTo>
                <a:lnTo>
                  <a:pt x="252100" y="71426"/>
                </a:lnTo>
                <a:lnTo>
                  <a:pt x="249417" y="73094"/>
                </a:lnTo>
                <a:lnTo>
                  <a:pt x="246766" y="74773"/>
                </a:lnTo>
                <a:lnTo>
                  <a:pt x="243779" y="75605"/>
                </a:lnTo>
                <a:lnTo>
                  <a:pt x="265967" y="75605"/>
                </a:lnTo>
                <a:lnTo>
                  <a:pt x="270327" y="67796"/>
                </a:lnTo>
                <a:lnTo>
                  <a:pt x="271729" y="62224"/>
                </a:lnTo>
                <a:lnTo>
                  <a:pt x="271729" y="49792"/>
                </a:lnTo>
                <a:lnTo>
                  <a:pt x="270327" y="44244"/>
                </a:lnTo>
                <a:lnTo>
                  <a:pt x="267583" y="39352"/>
                </a:lnTo>
                <a:lnTo>
                  <a:pt x="265955" y="36399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4123" y="1505105"/>
            <a:ext cx="248107" cy="885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1375" y="1639062"/>
            <a:ext cx="734141" cy="1097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23376" y="1066110"/>
            <a:ext cx="2054225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3400"/>
              </a:lnSpc>
              <a:spcBef>
                <a:spcPts val="95"/>
              </a:spcBef>
            </a:pP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To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B65341"/>
                </a:solidFill>
                <a:latin typeface="Tahoma"/>
                <a:cs typeface="Tahoma"/>
              </a:rPr>
              <a:t>build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latin typeface="Tahoma"/>
                <a:cs typeface="Tahoma"/>
              </a:rPr>
              <a:t>WhatsApp</a:t>
            </a:r>
            <a:r>
              <a:rPr dirty="0" sz="850" spc="-30">
                <a:latin typeface="Tahoma"/>
                <a:cs typeface="Tahoma"/>
              </a:rPr>
              <a:t> </a:t>
            </a:r>
            <a:r>
              <a:rPr dirty="0" sz="850" spc="25">
                <a:latin typeface="Tahoma"/>
                <a:cs typeface="Tahoma"/>
              </a:rPr>
              <a:t>bot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we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need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to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set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up </a:t>
            </a:r>
            <a:r>
              <a:rPr dirty="0" sz="850" spc="90">
                <a:solidFill>
                  <a:srgbClr val="B65341"/>
                </a:solidFill>
                <a:latin typeface="Tahoma"/>
                <a:cs typeface="Tahoma"/>
              </a:rPr>
              <a:t>a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Python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environment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with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850" spc="-25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necessary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packages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such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0">
                <a:latin typeface="Tahoma"/>
                <a:cs typeface="Tahoma"/>
              </a:rPr>
              <a:t>twilio</a:t>
            </a:r>
            <a:r>
              <a:rPr dirty="0" sz="850" spc="-35"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latin typeface="Tahoma"/>
                <a:cs typeface="Tahoma"/>
              </a:rPr>
              <a:t>ﬂask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These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packages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15">
                <a:solidFill>
                  <a:srgbClr val="B65341"/>
                </a:solidFill>
                <a:latin typeface="Tahoma"/>
                <a:cs typeface="Tahoma"/>
              </a:rPr>
              <a:t>will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enable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B65341"/>
                </a:solidFill>
                <a:latin typeface="Tahoma"/>
                <a:cs typeface="Tahoma"/>
              </a:rPr>
              <a:t>us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to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connect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with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850" spc="55">
                <a:latin typeface="Tahoma"/>
                <a:cs typeface="Tahoma"/>
              </a:rPr>
              <a:t>WhatsApp </a:t>
            </a:r>
            <a:r>
              <a:rPr dirty="0" sz="850" spc="5">
                <a:latin typeface="Tahoma"/>
                <a:cs typeface="Tahoma"/>
              </a:rPr>
              <a:t>API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850" spc="6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create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9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bot.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3453129" marR="5080" indent="-191135">
              <a:lnSpc>
                <a:spcPts val="1050"/>
              </a:lnSpc>
              <a:spcBef>
                <a:spcPts val="320"/>
              </a:spcBef>
            </a:pPr>
            <a:r>
              <a:rPr dirty="0" spc="65"/>
              <a:t>SETTING</a:t>
            </a:r>
            <a:r>
              <a:rPr dirty="0"/>
              <a:t> </a:t>
            </a:r>
            <a:r>
              <a:rPr dirty="0" spc="70"/>
              <a:t>UP</a:t>
            </a:r>
            <a:r>
              <a:rPr dirty="0" spc="5"/>
              <a:t> </a:t>
            </a:r>
            <a:r>
              <a:rPr dirty="0" spc="100"/>
              <a:t>PYTHON </a:t>
            </a:r>
            <a:r>
              <a:rPr dirty="0" spc="-300"/>
              <a:t> </a:t>
            </a:r>
            <a:r>
              <a:rPr dirty="0" spc="125"/>
              <a:t>ENVIRONMENT</a:t>
            </a:r>
          </a:p>
        </p:txBody>
      </p:sp>
      <p:sp>
        <p:nvSpPr>
          <p:cNvPr id="8" name="object 8"/>
          <p:cNvSpPr/>
          <p:nvPr/>
        </p:nvSpPr>
        <p:spPr>
          <a:xfrm>
            <a:off x="-285" y="0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6075" y="825672"/>
            <a:ext cx="2828239" cy="1777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" y="8"/>
              <a:ext cx="5845237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/>
          <a:solidFill>
            <a:srgbClr val="FFFFFF"/>
          </a:solidFill>
        </p:spPr>
        <p:txBody>
          <a:bodyPr wrap="square" lIns="0" tIns="45719" rIns="0" bIns="0" rtlCol="0" vert="horz">
            <a:spAutoFit/>
          </a:bodyPr>
          <a:lstStyle/>
          <a:p>
            <a:pPr marL="1117600" marR="344170" indent="-780415">
              <a:lnSpc>
                <a:spcPts val="1100"/>
              </a:lnSpc>
              <a:spcBef>
                <a:spcPts val="359"/>
              </a:spcBef>
            </a:pPr>
            <a:r>
              <a:rPr dirty="0" sz="1000" spc="70"/>
              <a:t>CREATING</a:t>
            </a:r>
            <a:r>
              <a:rPr dirty="0" sz="1000" spc="15"/>
              <a:t> </a:t>
            </a:r>
            <a:r>
              <a:rPr dirty="0" sz="1000" spc="70"/>
              <a:t>THE</a:t>
            </a:r>
            <a:r>
              <a:rPr dirty="0" sz="1000" spc="20"/>
              <a:t> </a:t>
            </a:r>
            <a:r>
              <a:rPr dirty="0" sz="1000" spc="50"/>
              <a:t>BIRTHDAY</a:t>
            </a:r>
            <a:r>
              <a:rPr dirty="0" sz="1000" spc="20"/>
              <a:t> </a:t>
            </a:r>
            <a:r>
              <a:rPr dirty="0" sz="1000" spc="95"/>
              <a:t>WISHES </a:t>
            </a:r>
            <a:r>
              <a:rPr dirty="0" sz="1000" spc="-285"/>
              <a:t> </a:t>
            </a:r>
            <a:r>
              <a:rPr dirty="0" sz="1000" spc="40"/>
              <a:t>DATABASE</a:t>
            </a:r>
            <a:endParaRPr sz="100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4323" y="1039212"/>
              <a:ext cx="407670" cy="125730"/>
            </a:xfrm>
            <a:custGeom>
              <a:avLst/>
              <a:gdLst/>
              <a:ahLst/>
              <a:cxnLst/>
              <a:rect l="l" t="t" r="r" b="b"/>
              <a:pathLst>
                <a:path w="407669" h="125730">
                  <a:moveTo>
                    <a:pt x="42885" y="5120"/>
                  </a:moveTo>
                  <a:lnTo>
                    <a:pt x="5608" y="5120"/>
                  </a:lnTo>
                  <a:lnTo>
                    <a:pt x="3761" y="5870"/>
                  </a:lnTo>
                  <a:lnTo>
                    <a:pt x="749" y="8857"/>
                  </a:lnTo>
                  <a:lnTo>
                    <a:pt x="0" y="10704"/>
                  </a:lnTo>
                  <a:lnTo>
                    <a:pt x="4" y="94143"/>
                  </a:lnTo>
                  <a:lnTo>
                    <a:pt x="709" y="95999"/>
                  </a:lnTo>
                  <a:lnTo>
                    <a:pt x="2060" y="97560"/>
                  </a:lnTo>
                  <a:lnTo>
                    <a:pt x="3453" y="99120"/>
                  </a:lnTo>
                  <a:lnTo>
                    <a:pt x="5321" y="99907"/>
                  </a:lnTo>
                  <a:lnTo>
                    <a:pt x="9869" y="99907"/>
                  </a:lnTo>
                  <a:lnTo>
                    <a:pt x="11704" y="99120"/>
                  </a:lnTo>
                  <a:lnTo>
                    <a:pt x="14582" y="95975"/>
                  </a:lnTo>
                  <a:lnTo>
                    <a:pt x="15297" y="94143"/>
                  </a:lnTo>
                  <a:lnTo>
                    <a:pt x="15297" y="63983"/>
                  </a:lnTo>
                  <a:lnTo>
                    <a:pt x="42909" y="63983"/>
                  </a:lnTo>
                  <a:lnTo>
                    <a:pt x="47588" y="62663"/>
                  </a:lnTo>
                  <a:lnTo>
                    <a:pt x="55912" y="57375"/>
                  </a:lnTo>
                  <a:lnTo>
                    <a:pt x="59173" y="53806"/>
                  </a:lnTo>
                  <a:lnTo>
                    <a:pt x="61796" y="48841"/>
                  </a:lnTo>
                  <a:lnTo>
                    <a:pt x="15297" y="48841"/>
                  </a:lnTo>
                  <a:lnTo>
                    <a:pt x="15297" y="20253"/>
                  </a:lnTo>
                  <a:lnTo>
                    <a:pt x="62017" y="20253"/>
                  </a:lnTo>
                  <a:lnTo>
                    <a:pt x="59149" y="14965"/>
                  </a:lnTo>
                  <a:lnTo>
                    <a:pt x="55875" y="11490"/>
                  </a:lnTo>
                  <a:lnTo>
                    <a:pt x="47551" y="6394"/>
                  </a:lnTo>
                  <a:lnTo>
                    <a:pt x="42885" y="5120"/>
                  </a:lnTo>
                  <a:close/>
                </a:path>
                <a:path w="407669" h="125730">
                  <a:moveTo>
                    <a:pt x="62017" y="20253"/>
                  </a:moveTo>
                  <a:lnTo>
                    <a:pt x="39944" y="20253"/>
                  </a:lnTo>
                  <a:lnTo>
                    <a:pt x="41934" y="20872"/>
                  </a:lnTo>
                  <a:lnTo>
                    <a:pt x="45384" y="23301"/>
                  </a:lnTo>
                  <a:lnTo>
                    <a:pt x="46789" y="24944"/>
                  </a:lnTo>
                  <a:lnTo>
                    <a:pt x="48956" y="29111"/>
                  </a:lnTo>
                  <a:lnTo>
                    <a:pt x="49493" y="31552"/>
                  </a:lnTo>
                  <a:lnTo>
                    <a:pt x="49493" y="37030"/>
                  </a:lnTo>
                  <a:lnTo>
                    <a:pt x="39944" y="48841"/>
                  </a:lnTo>
                  <a:lnTo>
                    <a:pt x="61796" y="48841"/>
                  </a:lnTo>
                  <a:lnTo>
                    <a:pt x="63934" y="44793"/>
                  </a:lnTo>
                  <a:lnTo>
                    <a:pt x="65138" y="39816"/>
                  </a:lnTo>
                  <a:lnTo>
                    <a:pt x="65138" y="28791"/>
                  </a:lnTo>
                  <a:lnTo>
                    <a:pt x="63934" y="23789"/>
                  </a:lnTo>
                  <a:lnTo>
                    <a:pt x="62017" y="20253"/>
                  </a:lnTo>
                  <a:close/>
                </a:path>
                <a:path w="407669" h="125730">
                  <a:moveTo>
                    <a:pt x="84246" y="106003"/>
                  </a:moveTo>
                  <a:lnTo>
                    <a:pt x="80567" y="107929"/>
                  </a:lnTo>
                  <a:lnTo>
                    <a:pt x="79235" y="109514"/>
                  </a:lnTo>
                  <a:lnTo>
                    <a:pt x="78400" y="111693"/>
                  </a:lnTo>
                  <a:lnTo>
                    <a:pt x="77699" y="113742"/>
                  </a:lnTo>
                  <a:lnTo>
                    <a:pt x="77830" y="115635"/>
                  </a:lnTo>
                  <a:lnTo>
                    <a:pt x="79784" y="119146"/>
                  </a:lnTo>
                  <a:lnTo>
                    <a:pt x="81317" y="120514"/>
                  </a:lnTo>
                  <a:lnTo>
                    <a:pt x="83402" y="121468"/>
                  </a:lnTo>
                  <a:lnTo>
                    <a:pt x="85520" y="122669"/>
                  </a:lnTo>
                  <a:lnTo>
                    <a:pt x="88224" y="123648"/>
                  </a:lnTo>
                  <a:lnTo>
                    <a:pt x="94820" y="125099"/>
                  </a:lnTo>
                  <a:lnTo>
                    <a:pt x="98224" y="125455"/>
                  </a:lnTo>
                  <a:lnTo>
                    <a:pt x="108109" y="125455"/>
                  </a:lnTo>
                  <a:lnTo>
                    <a:pt x="113870" y="124206"/>
                  </a:lnTo>
                  <a:lnTo>
                    <a:pt x="119003" y="121682"/>
                  </a:lnTo>
                  <a:lnTo>
                    <a:pt x="124169" y="119195"/>
                  </a:lnTo>
                  <a:lnTo>
                    <a:pt x="128278" y="115348"/>
                  </a:lnTo>
                  <a:lnTo>
                    <a:pt x="130960" y="110825"/>
                  </a:lnTo>
                  <a:lnTo>
                    <a:pt x="98974" y="110825"/>
                  </a:lnTo>
                  <a:lnTo>
                    <a:pt x="96319" y="110325"/>
                  </a:lnTo>
                  <a:lnTo>
                    <a:pt x="89571" y="107573"/>
                  </a:lnTo>
                  <a:lnTo>
                    <a:pt x="88160" y="106954"/>
                  </a:lnTo>
                  <a:lnTo>
                    <a:pt x="86200" y="106012"/>
                  </a:lnTo>
                  <a:lnTo>
                    <a:pt x="84246" y="106003"/>
                  </a:lnTo>
                  <a:close/>
                </a:path>
                <a:path w="407669" h="125730">
                  <a:moveTo>
                    <a:pt x="135956" y="94762"/>
                  </a:moveTo>
                  <a:lnTo>
                    <a:pt x="120240" y="94762"/>
                  </a:lnTo>
                  <a:lnTo>
                    <a:pt x="119941" y="97630"/>
                  </a:lnTo>
                  <a:lnTo>
                    <a:pt x="119265" y="100096"/>
                  </a:lnTo>
                  <a:lnTo>
                    <a:pt x="118192" y="102144"/>
                  </a:lnTo>
                  <a:lnTo>
                    <a:pt x="116729" y="105012"/>
                  </a:lnTo>
                  <a:lnTo>
                    <a:pt x="114644" y="107155"/>
                  </a:lnTo>
                  <a:lnTo>
                    <a:pt x="109191" y="110084"/>
                  </a:lnTo>
                  <a:lnTo>
                    <a:pt x="105832" y="110825"/>
                  </a:lnTo>
                  <a:lnTo>
                    <a:pt x="130960" y="110825"/>
                  </a:lnTo>
                  <a:lnTo>
                    <a:pt x="134410" y="105000"/>
                  </a:lnTo>
                  <a:lnTo>
                    <a:pt x="135956" y="98608"/>
                  </a:lnTo>
                  <a:lnTo>
                    <a:pt x="135956" y="94762"/>
                  </a:lnTo>
                  <a:close/>
                </a:path>
                <a:path w="407669" h="125730">
                  <a:moveTo>
                    <a:pt x="86118" y="27492"/>
                  </a:moveTo>
                  <a:lnTo>
                    <a:pt x="81652" y="27492"/>
                  </a:lnTo>
                  <a:lnTo>
                    <a:pt x="79793" y="28254"/>
                  </a:lnTo>
                  <a:lnTo>
                    <a:pt x="76796" y="31266"/>
                  </a:lnTo>
                  <a:lnTo>
                    <a:pt x="76068" y="33076"/>
                  </a:lnTo>
                  <a:lnTo>
                    <a:pt x="76068" y="79104"/>
                  </a:lnTo>
                  <a:lnTo>
                    <a:pt x="95999" y="101181"/>
                  </a:lnTo>
                  <a:lnTo>
                    <a:pt x="105238" y="101181"/>
                  </a:lnTo>
                  <a:lnTo>
                    <a:pt x="108822" y="100571"/>
                  </a:lnTo>
                  <a:lnTo>
                    <a:pt x="115132" y="98215"/>
                  </a:lnTo>
                  <a:lnTo>
                    <a:pt x="117847" y="96679"/>
                  </a:lnTo>
                  <a:lnTo>
                    <a:pt x="120240" y="94762"/>
                  </a:lnTo>
                  <a:lnTo>
                    <a:pt x="135956" y="94762"/>
                  </a:lnTo>
                  <a:lnTo>
                    <a:pt x="135956" y="86416"/>
                  </a:lnTo>
                  <a:lnTo>
                    <a:pt x="100129" y="86416"/>
                  </a:lnTo>
                  <a:lnTo>
                    <a:pt x="96810" y="85225"/>
                  </a:lnTo>
                  <a:lnTo>
                    <a:pt x="92640" y="80439"/>
                  </a:lnTo>
                  <a:lnTo>
                    <a:pt x="91634" y="76785"/>
                  </a:lnTo>
                  <a:lnTo>
                    <a:pt x="91599" y="33076"/>
                  </a:lnTo>
                  <a:lnTo>
                    <a:pt x="90879" y="31266"/>
                  </a:lnTo>
                  <a:lnTo>
                    <a:pt x="89381" y="29742"/>
                  </a:lnTo>
                  <a:lnTo>
                    <a:pt x="87986" y="28254"/>
                  </a:lnTo>
                  <a:lnTo>
                    <a:pt x="86118" y="27492"/>
                  </a:lnTo>
                  <a:close/>
                </a:path>
                <a:path w="407669" h="125730">
                  <a:moveTo>
                    <a:pt x="130372" y="27492"/>
                  </a:moveTo>
                  <a:lnTo>
                    <a:pt x="125918" y="27492"/>
                  </a:lnTo>
                  <a:lnTo>
                    <a:pt x="124050" y="28254"/>
                  </a:lnTo>
                  <a:lnTo>
                    <a:pt x="121145" y="31266"/>
                  </a:lnTo>
                  <a:lnTo>
                    <a:pt x="120413" y="33076"/>
                  </a:lnTo>
                  <a:lnTo>
                    <a:pt x="120408" y="74282"/>
                  </a:lnTo>
                  <a:lnTo>
                    <a:pt x="119704" y="76785"/>
                  </a:lnTo>
                  <a:lnTo>
                    <a:pt x="116893" y="81320"/>
                  </a:lnTo>
                  <a:lnTo>
                    <a:pt x="115013" y="83118"/>
                  </a:lnTo>
                  <a:lnTo>
                    <a:pt x="110264" y="85761"/>
                  </a:lnTo>
                  <a:lnTo>
                    <a:pt x="107618" y="86416"/>
                  </a:lnTo>
                  <a:lnTo>
                    <a:pt x="135956" y="86416"/>
                  </a:lnTo>
                  <a:lnTo>
                    <a:pt x="135956" y="33076"/>
                  </a:lnTo>
                  <a:lnTo>
                    <a:pt x="135206" y="31242"/>
                  </a:lnTo>
                  <a:lnTo>
                    <a:pt x="132207" y="28242"/>
                  </a:lnTo>
                  <a:lnTo>
                    <a:pt x="130372" y="27492"/>
                  </a:lnTo>
                  <a:close/>
                </a:path>
                <a:path w="407669" h="125730">
                  <a:moveTo>
                    <a:pt x="170724" y="43659"/>
                  </a:moveTo>
                  <a:lnTo>
                    <a:pt x="155173" y="43659"/>
                  </a:lnTo>
                  <a:lnTo>
                    <a:pt x="155173" y="85892"/>
                  </a:lnTo>
                  <a:lnTo>
                    <a:pt x="172163" y="99907"/>
                  </a:lnTo>
                  <a:lnTo>
                    <a:pt x="176140" y="99907"/>
                  </a:lnTo>
                  <a:lnTo>
                    <a:pt x="178713" y="99178"/>
                  </a:lnTo>
                  <a:lnTo>
                    <a:pt x="181139" y="97752"/>
                  </a:lnTo>
                  <a:lnTo>
                    <a:pt x="183568" y="96286"/>
                  </a:lnTo>
                  <a:lnTo>
                    <a:pt x="184797" y="94299"/>
                  </a:lnTo>
                  <a:lnTo>
                    <a:pt x="184797" y="89772"/>
                  </a:lnTo>
                  <a:lnTo>
                    <a:pt x="184178" y="88129"/>
                  </a:lnTo>
                  <a:lnTo>
                    <a:pt x="182950" y="86797"/>
                  </a:lnTo>
                  <a:lnTo>
                    <a:pt x="181929" y="85642"/>
                  </a:lnTo>
                  <a:lnTo>
                    <a:pt x="173604" y="85642"/>
                  </a:lnTo>
                  <a:lnTo>
                    <a:pt x="173031" y="85536"/>
                  </a:lnTo>
                  <a:lnTo>
                    <a:pt x="171949" y="85118"/>
                  </a:lnTo>
                  <a:lnTo>
                    <a:pt x="171520" y="84749"/>
                  </a:lnTo>
                  <a:lnTo>
                    <a:pt x="170876" y="83643"/>
                  </a:lnTo>
                  <a:lnTo>
                    <a:pt x="170724" y="82582"/>
                  </a:lnTo>
                  <a:lnTo>
                    <a:pt x="170724" y="43659"/>
                  </a:lnTo>
                  <a:close/>
                </a:path>
                <a:path w="407669" h="125730">
                  <a:moveTo>
                    <a:pt x="180319" y="84761"/>
                  </a:moveTo>
                  <a:lnTo>
                    <a:pt x="177427" y="84761"/>
                  </a:lnTo>
                  <a:lnTo>
                    <a:pt x="176485" y="84917"/>
                  </a:lnTo>
                  <a:lnTo>
                    <a:pt x="175211" y="85487"/>
                  </a:lnTo>
                  <a:lnTo>
                    <a:pt x="174674" y="85642"/>
                  </a:lnTo>
                  <a:lnTo>
                    <a:pt x="181929" y="85642"/>
                  </a:lnTo>
                  <a:lnTo>
                    <a:pt x="181749" y="85438"/>
                  </a:lnTo>
                  <a:lnTo>
                    <a:pt x="180319" y="84761"/>
                  </a:lnTo>
                  <a:close/>
                </a:path>
                <a:path w="407669" h="125730">
                  <a:moveTo>
                    <a:pt x="181807" y="28898"/>
                  </a:moveTo>
                  <a:lnTo>
                    <a:pt x="147672" y="28898"/>
                  </a:lnTo>
                  <a:lnTo>
                    <a:pt x="145921" y="29635"/>
                  </a:lnTo>
                  <a:lnTo>
                    <a:pt x="143018" y="32421"/>
                  </a:lnTo>
                  <a:lnTo>
                    <a:pt x="142289" y="34125"/>
                  </a:lnTo>
                  <a:lnTo>
                    <a:pt x="142338" y="38362"/>
                  </a:lnTo>
                  <a:lnTo>
                    <a:pt x="143018" y="40017"/>
                  </a:lnTo>
                  <a:lnTo>
                    <a:pt x="145923" y="42934"/>
                  </a:lnTo>
                  <a:lnTo>
                    <a:pt x="147648" y="43659"/>
                  </a:lnTo>
                  <a:lnTo>
                    <a:pt x="181782" y="43659"/>
                  </a:lnTo>
                  <a:lnTo>
                    <a:pt x="183535" y="42958"/>
                  </a:lnTo>
                  <a:lnTo>
                    <a:pt x="186366" y="40123"/>
                  </a:lnTo>
                  <a:lnTo>
                    <a:pt x="187071" y="38362"/>
                  </a:lnTo>
                  <a:lnTo>
                    <a:pt x="187003" y="34125"/>
                  </a:lnTo>
                  <a:lnTo>
                    <a:pt x="186366" y="32577"/>
                  </a:lnTo>
                  <a:lnTo>
                    <a:pt x="183556" y="29635"/>
                  </a:lnTo>
                  <a:lnTo>
                    <a:pt x="181807" y="28898"/>
                  </a:lnTo>
                  <a:close/>
                </a:path>
                <a:path w="407669" h="125730">
                  <a:moveTo>
                    <a:pt x="165280" y="11515"/>
                  </a:moveTo>
                  <a:lnTo>
                    <a:pt x="160925" y="11515"/>
                  </a:lnTo>
                  <a:lnTo>
                    <a:pt x="159078" y="12252"/>
                  </a:lnTo>
                  <a:lnTo>
                    <a:pt x="155960" y="15203"/>
                  </a:lnTo>
                  <a:lnTo>
                    <a:pt x="155173" y="17050"/>
                  </a:lnTo>
                  <a:lnTo>
                    <a:pt x="155173" y="28898"/>
                  </a:lnTo>
                  <a:lnTo>
                    <a:pt x="170724" y="28898"/>
                  </a:lnTo>
                  <a:lnTo>
                    <a:pt x="170701" y="17050"/>
                  </a:lnTo>
                  <a:lnTo>
                    <a:pt x="169983" y="15288"/>
                  </a:lnTo>
                  <a:lnTo>
                    <a:pt x="168533" y="13801"/>
                  </a:lnTo>
                  <a:lnTo>
                    <a:pt x="167091" y="12277"/>
                  </a:lnTo>
                  <a:lnTo>
                    <a:pt x="165280" y="11515"/>
                  </a:lnTo>
                  <a:close/>
                </a:path>
                <a:path w="407669" h="125730">
                  <a:moveTo>
                    <a:pt x="206014" y="0"/>
                  </a:moveTo>
                  <a:lnTo>
                    <a:pt x="201536" y="0"/>
                  </a:lnTo>
                  <a:lnTo>
                    <a:pt x="199689" y="762"/>
                  </a:lnTo>
                  <a:lnTo>
                    <a:pt x="196693" y="3773"/>
                  </a:lnTo>
                  <a:lnTo>
                    <a:pt x="195952" y="5583"/>
                  </a:lnTo>
                  <a:lnTo>
                    <a:pt x="195952" y="94167"/>
                  </a:lnTo>
                  <a:lnTo>
                    <a:pt x="196690" y="96036"/>
                  </a:lnTo>
                  <a:lnTo>
                    <a:pt x="198165" y="97596"/>
                  </a:lnTo>
                  <a:lnTo>
                    <a:pt x="199668" y="99133"/>
                  </a:lnTo>
                  <a:lnTo>
                    <a:pt x="201524" y="99907"/>
                  </a:lnTo>
                  <a:lnTo>
                    <a:pt x="205928" y="99907"/>
                  </a:lnTo>
                  <a:lnTo>
                    <a:pt x="207776" y="99133"/>
                  </a:lnTo>
                  <a:lnTo>
                    <a:pt x="210750" y="96036"/>
                  </a:lnTo>
                  <a:lnTo>
                    <a:pt x="211500" y="94167"/>
                  </a:lnTo>
                  <a:lnTo>
                    <a:pt x="211559" y="54056"/>
                  </a:lnTo>
                  <a:lnTo>
                    <a:pt x="212217" y="51803"/>
                  </a:lnTo>
                  <a:lnTo>
                    <a:pt x="215085" y="47423"/>
                  </a:lnTo>
                  <a:lnTo>
                    <a:pt x="217051" y="45637"/>
                  </a:lnTo>
                  <a:lnTo>
                    <a:pt x="222062" y="42934"/>
                  </a:lnTo>
                  <a:lnTo>
                    <a:pt x="224847" y="42254"/>
                  </a:lnTo>
                  <a:lnTo>
                    <a:pt x="253346" y="42254"/>
                  </a:lnTo>
                  <a:lnTo>
                    <a:pt x="251877" y="37993"/>
                  </a:lnTo>
                  <a:lnTo>
                    <a:pt x="249810" y="35183"/>
                  </a:lnTo>
                  <a:lnTo>
                    <a:pt x="211500" y="35183"/>
                  </a:lnTo>
                  <a:lnTo>
                    <a:pt x="211490" y="5583"/>
                  </a:lnTo>
                  <a:lnTo>
                    <a:pt x="210742" y="3752"/>
                  </a:lnTo>
                  <a:lnTo>
                    <a:pt x="207882" y="762"/>
                  </a:lnTo>
                  <a:lnTo>
                    <a:pt x="206014" y="0"/>
                  </a:lnTo>
                  <a:close/>
                </a:path>
                <a:path w="407669" h="125730">
                  <a:moveTo>
                    <a:pt x="253346" y="42254"/>
                  </a:moveTo>
                  <a:lnTo>
                    <a:pt x="231062" y="42254"/>
                  </a:lnTo>
                  <a:lnTo>
                    <a:pt x="233504" y="42888"/>
                  </a:lnTo>
                  <a:lnTo>
                    <a:pt x="236945" y="45375"/>
                  </a:lnTo>
                  <a:lnTo>
                    <a:pt x="238207" y="47100"/>
                  </a:lnTo>
                  <a:lnTo>
                    <a:pt x="239780" y="51495"/>
                  </a:lnTo>
                  <a:lnTo>
                    <a:pt x="240185" y="54056"/>
                  </a:lnTo>
                  <a:lnTo>
                    <a:pt x="240185" y="94167"/>
                  </a:lnTo>
                  <a:lnTo>
                    <a:pt x="240923" y="96036"/>
                  </a:lnTo>
                  <a:lnTo>
                    <a:pt x="243922" y="99133"/>
                  </a:lnTo>
                  <a:lnTo>
                    <a:pt x="245769" y="99907"/>
                  </a:lnTo>
                  <a:lnTo>
                    <a:pt x="250149" y="99907"/>
                  </a:lnTo>
                  <a:lnTo>
                    <a:pt x="251996" y="99133"/>
                  </a:lnTo>
                  <a:lnTo>
                    <a:pt x="254971" y="96036"/>
                  </a:lnTo>
                  <a:lnTo>
                    <a:pt x="255721" y="94167"/>
                  </a:lnTo>
                  <a:lnTo>
                    <a:pt x="255681" y="51495"/>
                  </a:lnTo>
                  <a:lnTo>
                    <a:pt x="254946" y="46899"/>
                  </a:lnTo>
                  <a:lnTo>
                    <a:pt x="253346" y="42254"/>
                  </a:lnTo>
                  <a:close/>
                </a:path>
                <a:path w="407669" h="125730">
                  <a:moveTo>
                    <a:pt x="236765" y="27492"/>
                  </a:moveTo>
                  <a:lnTo>
                    <a:pt x="227252" y="27492"/>
                  </a:lnTo>
                  <a:lnTo>
                    <a:pt x="224098" y="28087"/>
                  </a:lnTo>
                  <a:lnTo>
                    <a:pt x="218087" y="30443"/>
                  </a:lnTo>
                  <a:lnTo>
                    <a:pt x="215371" y="32004"/>
                  </a:lnTo>
                  <a:lnTo>
                    <a:pt x="212390" y="34396"/>
                  </a:lnTo>
                  <a:lnTo>
                    <a:pt x="211500" y="35183"/>
                  </a:lnTo>
                  <a:lnTo>
                    <a:pt x="249810" y="35183"/>
                  </a:lnTo>
                  <a:lnTo>
                    <a:pt x="249231" y="34396"/>
                  </a:lnTo>
                  <a:lnTo>
                    <a:pt x="241742" y="28873"/>
                  </a:lnTo>
                  <a:lnTo>
                    <a:pt x="236765" y="27492"/>
                  </a:lnTo>
                  <a:close/>
                </a:path>
                <a:path w="407669" h="125730">
                  <a:moveTo>
                    <a:pt x="307799" y="26837"/>
                  </a:moveTo>
                  <a:lnTo>
                    <a:pt x="294275" y="26837"/>
                  </a:lnTo>
                  <a:lnTo>
                    <a:pt x="288224" y="28468"/>
                  </a:lnTo>
                  <a:lnTo>
                    <a:pt x="277450" y="34933"/>
                  </a:lnTo>
                  <a:lnTo>
                    <a:pt x="273164" y="39349"/>
                  </a:lnTo>
                  <a:lnTo>
                    <a:pt x="266818" y="50566"/>
                  </a:lnTo>
                  <a:lnTo>
                    <a:pt x="265233" y="56912"/>
                  </a:lnTo>
                  <a:lnTo>
                    <a:pt x="265233" y="71128"/>
                  </a:lnTo>
                  <a:lnTo>
                    <a:pt x="294275" y="101181"/>
                  </a:lnTo>
                  <a:lnTo>
                    <a:pt x="307799" y="101181"/>
                  </a:lnTo>
                  <a:lnTo>
                    <a:pt x="313895" y="99572"/>
                  </a:lnTo>
                  <a:lnTo>
                    <a:pt x="324682" y="93095"/>
                  </a:lnTo>
                  <a:lnTo>
                    <a:pt x="328934" y="88678"/>
                  </a:lnTo>
                  <a:lnTo>
                    <a:pt x="330194" y="86416"/>
                  </a:lnTo>
                  <a:lnTo>
                    <a:pt x="297237" y="86416"/>
                  </a:lnTo>
                  <a:lnTo>
                    <a:pt x="293808" y="85462"/>
                  </a:lnTo>
                  <a:lnTo>
                    <a:pt x="280772" y="68436"/>
                  </a:lnTo>
                  <a:lnTo>
                    <a:pt x="280772" y="59496"/>
                  </a:lnTo>
                  <a:lnTo>
                    <a:pt x="297237" y="41602"/>
                  </a:lnTo>
                  <a:lnTo>
                    <a:pt x="330183" y="41602"/>
                  </a:lnTo>
                  <a:lnTo>
                    <a:pt x="328934" y="39349"/>
                  </a:lnTo>
                  <a:lnTo>
                    <a:pt x="324682" y="34933"/>
                  </a:lnTo>
                  <a:lnTo>
                    <a:pt x="313895" y="28468"/>
                  </a:lnTo>
                  <a:lnTo>
                    <a:pt x="307799" y="26837"/>
                  </a:lnTo>
                  <a:close/>
                </a:path>
                <a:path w="407669" h="125730">
                  <a:moveTo>
                    <a:pt x="330183" y="41602"/>
                  </a:moveTo>
                  <a:lnTo>
                    <a:pt x="304845" y="41602"/>
                  </a:lnTo>
                  <a:lnTo>
                    <a:pt x="308286" y="42540"/>
                  </a:lnTo>
                  <a:lnTo>
                    <a:pt x="314370" y="46280"/>
                  </a:lnTo>
                  <a:lnTo>
                    <a:pt x="316766" y="48899"/>
                  </a:lnTo>
                  <a:lnTo>
                    <a:pt x="320326" y="55580"/>
                  </a:lnTo>
                  <a:lnTo>
                    <a:pt x="321219" y="59496"/>
                  </a:lnTo>
                  <a:lnTo>
                    <a:pt x="321219" y="68436"/>
                  </a:lnTo>
                  <a:lnTo>
                    <a:pt x="304824" y="86416"/>
                  </a:lnTo>
                  <a:lnTo>
                    <a:pt x="330194" y="86416"/>
                  </a:lnTo>
                  <a:lnTo>
                    <a:pt x="335194" y="77486"/>
                  </a:lnTo>
                  <a:lnTo>
                    <a:pt x="336767" y="71128"/>
                  </a:lnTo>
                  <a:lnTo>
                    <a:pt x="336767" y="56912"/>
                  </a:lnTo>
                  <a:lnTo>
                    <a:pt x="335194" y="50566"/>
                  </a:lnTo>
                  <a:lnTo>
                    <a:pt x="330183" y="41602"/>
                  </a:lnTo>
                  <a:close/>
                </a:path>
                <a:path w="407669" h="125730">
                  <a:moveTo>
                    <a:pt x="356353" y="28492"/>
                  </a:moveTo>
                  <a:lnTo>
                    <a:pt x="351851" y="28492"/>
                  </a:lnTo>
                  <a:lnTo>
                    <a:pt x="350007" y="29254"/>
                  </a:lnTo>
                  <a:lnTo>
                    <a:pt x="348520" y="30778"/>
                  </a:lnTo>
                  <a:lnTo>
                    <a:pt x="347017" y="32266"/>
                  </a:lnTo>
                  <a:lnTo>
                    <a:pt x="346380" y="33826"/>
                  </a:lnTo>
                  <a:lnTo>
                    <a:pt x="346268" y="94167"/>
                  </a:lnTo>
                  <a:lnTo>
                    <a:pt x="347005" y="96036"/>
                  </a:lnTo>
                  <a:lnTo>
                    <a:pt x="348483" y="97596"/>
                  </a:lnTo>
                  <a:lnTo>
                    <a:pt x="349983" y="99133"/>
                  </a:lnTo>
                  <a:lnTo>
                    <a:pt x="351827" y="99907"/>
                  </a:lnTo>
                  <a:lnTo>
                    <a:pt x="356247" y="99907"/>
                  </a:lnTo>
                  <a:lnTo>
                    <a:pt x="358079" y="99133"/>
                  </a:lnTo>
                  <a:lnTo>
                    <a:pt x="361056" y="96036"/>
                  </a:lnTo>
                  <a:lnTo>
                    <a:pt x="361806" y="94167"/>
                  </a:lnTo>
                  <a:lnTo>
                    <a:pt x="361876" y="53425"/>
                  </a:lnTo>
                  <a:lnTo>
                    <a:pt x="362556" y="51209"/>
                  </a:lnTo>
                  <a:lnTo>
                    <a:pt x="365580" y="46826"/>
                  </a:lnTo>
                  <a:lnTo>
                    <a:pt x="367640" y="45031"/>
                  </a:lnTo>
                  <a:lnTo>
                    <a:pt x="372831" y="42291"/>
                  </a:lnTo>
                  <a:lnTo>
                    <a:pt x="375711" y="41602"/>
                  </a:lnTo>
                  <a:lnTo>
                    <a:pt x="404954" y="41602"/>
                  </a:lnTo>
                  <a:lnTo>
                    <a:pt x="403430" y="37206"/>
                  </a:lnTo>
                  <a:lnTo>
                    <a:pt x="401732" y="34933"/>
                  </a:lnTo>
                  <a:lnTo>
                    <a:pt x="361712" y="34933"/>
                  </a:lnTo>
                  <a:lnTo>
                    <a:pt x="361474" y="33351"/>
                  </a:lnTo>
                  <a:lnTo>
                    <a:pt x="360782" y="31967"/>
                  </a:lnTo>
                  <a:lnTo>
                    <a:pt x="358222" y="29254"/>
                  </a:lnTo>
                  <a:lnTo>
                    <a:pt x="356353" y="28492"/>
                  </a:lnTo>
                  <a:close/>
                </a:path>
                <a:path w="407669" h="125730">
                  <a:moveTo>
                    <a:pt x="404954" y="41602"/>
                  </a:moveTo>
                  <a:lnTo>
                    <a:pt x="382200" y="41602"/>
                  </a:lnTo>
                  <a:lnTo>
                    <a:pt x="384785" y="42233"/>
                  </a:lnTo>
                  <a:lnTo>
                    <a:pt x="388403" y="44781"/>
                  </a:lnTo>
                  <a:lnTo>
                    <a:pt x="389714" y="46506"/>
                  </a:lnTo>
                  <a:lnTo>
                    <a:pt x="391352" y="50865"/>
                  </a:lnTo>
                  <a:lnTo>
                    <a:pt x="391774" y="53425"/>
                  </a:lnTo>
                  <a:lnTo>
                    <a:pt x="391774" y="94167"/>
                  </a:lnTo>
                  <a:lnTo>
                    <a:pt x="392512" y="96036"/>
                  </a:lnTo>
                  <a:lnTo>
                    <a:pt x="393990" y="97596"/>
                  </a:lnTo>
                  <a:lnTo>
                    <a:pt x="395490" y="99133"/>
                  </a:lnTo>
                  <a:lnTo>
                    <a:pt x="397334" y="99907"/>
                  </a:lnTo>
                  <a:lnTo>
                    <a:pt x="401750" y="99907"/>
                  </a:lnTo>
                  <a:lnTo>
                    <a:pt x="403585" y="99133"/>
                  </a:lnTo>
                  <a:lnTo>
                    <a:pt x="406563" y="96036"/>
                  </a:lnTo>
                  <a:lnTo>
                    <a:pt x="407313" y="94167"/>
                  </a:lnTo>
                  <a:lnTo>
                    <a:pt x="407313" y="50865"/>
                  </a:lnTo>
                  <a:lnTo>
                    <a:pt x="406539" y="46043"/>
                  </a:lnTo>
                  <a:lnTo>
                    <a:pt x="404954" y="41602"/>
                  </a:lnTo>
                  <a:close/>
                </a:path>
                <a:path w="407669" h="125730">
                  <a:moveTo>
                    <a:pt x="388132" y="26837"/>
                  </a:moveTo>
                  <a:lnTo>
                    <a:pt x="378369" y="26837"/>
                  </a:lnTo>
                  <a:lnTo>
                    <a:pt x="375129" y="27432"/>
                  </a:lnTo>
                  <a:lnTo>
                    <a:pt x="368963" y="29791"/>
                  </a:lnTo>
                  <a:lnTo>
                    <a:pt x="366165" y="31348"/>
                  </a:lnTo>
                  <a:lnTo>
                    <a:pt x="362974" y="33826"/>
                  </a:lnTo>
                  <a:lnTo>
                    <a:pt x="361712" y="34933"/>
                  </a:lnTo>
                  <a:lnTo>
                    <a:pt x="401732" y="34933"/>
                  </a:lnTo>
                  <a:lnTo>
                    <a:pt x="400763" y="33634"/>
                  </a:lnTo>
                  <a:lnTo>
                    <a:pt x="393192" y="28206"/>
                  </a:lnTo>
                  <a:lnTo>
                    <a:pt x="388132" y="26837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1280" y="1043047"/>
              <a:ext cx="382155" cy="1193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262" y="1501963"/>
              <a:ext cx="854915" cy="1254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6052" y="781479"/>
            <a:ext cx="2907665" cy="162877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ctr" marL="143510" marR="196215">
              <a:lnSpc>
                <a:spcPct val="100699"/>
              </a:lnSpc>
              <a:spcBef>
                <a:spcPts val="610"/>
              </a:spcBef>
            </a:pP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We 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will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create </a:t>
            </a:r>
            <a:r>
              <a:rPr dirty="0" sz="1000" spc="85">
                <a:solidFill>
                  <a:srgbClr val="B65341"/>
                </a:solidFill>
                <a:latin typeface="Tahoma"/>
                <a:cs typeface="Tahoma"/>
              </a:rPr>
              <a:t>a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database of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birthday 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B65341"/>
                </a:solidFill>
                <a:latin typeface="Tahoma"/>
                <a:cs typeface="Tahoma"/>
              </a:rPr>
              <a:t>wishes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using </a:t>
            </a:r>
            <a:r>
              <a:rPr dirty="0" sz="1000" spc="45">
                <a:latin typeface="Tahoma"/>
                <a:cs typeface="Tahoma"/>
              </a:rPr>
              <a:t>Python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1000" spc="10">
                <a:latin typeface="Tahoma"/>
                <a:cs typeface="Tahoma"/>
              </a:rPr>
              <a:t>SǪLite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. </a:t>
            </a:r>
            <a:r>
              <a:rPr dirty="0" sz="1000" spc="15">
                <a:solidFill>
                  <a:srgbClr val="B65341"/>
                </a:solidFill>
                <a:latin typeface="Tahoma"/>
                <a:cs typeface="Tahoma"/>
              </a:rPr>
              <a:t>This </a:t>
            </a:r>
            <a:r>
              <a:rPr dirty="0" sz="1000" spc="2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database</a:t>
            </a:r>
            <a:r>
              <a:rPr dirty="0" sz="100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B65341"/>
                </a:solidFill>
                <a:latin typeface="Tahoma"/>
                <a:cs typeface="Tahoma"/>
              </a:rPr>
              <a:t>will</a:t>
            </a:r>
            <a:r>
              <a:rPr dirty="0" sz="100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B65341"/>
                </a:solidFill>
                <a:latin typeface="Tahoma"/>
                <a:cs typeface="Tahoma"/>
              </a:rPr>
              <a:t>store</a:t>
            </a:r>
            <a:r>
              <a:rPr dirty="0" sz="100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personalized</a:t>
            </a:r>
            <a:r>
              <a:rPr dirty="0" sz="100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messages </a:t>
            </a:r>
            <a:r>
              <a:rPr dirty="0" sz="1000" spc="-2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for </a:t>
            </a:r>
            <a:r>
              <a:rPr dirty="0" sz="1000" spc="114">
                <a:solidFill>
                  <a:srgbClr val="B65341"/>
                </a:solidFill>
                <a:latin typeface="Tahoma"/>
                <a:cs typeface="Tahoma"/>
              </a:rPr>
              <a:t>di </a:t>
            </a:r>
            <a:r>
              <a:rPr dirty="0" sz="1000" spc="30">
                <a:solidFill>
                  <a:srgbClr val="B65341"/>
                </a:solidFill>
                <a:latin typeface="Tahoma"/>
                <a:cs typeface="Tahoma"/>
              </a:rPr>
              <a:t>erent contacts, allowing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our 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WhatsApp bot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to </a:t>
            </a: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send </a:t>
            </a:r>
            <a:r>
              <a:rPr dirty="0" sz="1000" spc="20">
                <a:solidFill>
                  <a:srgbClr val="B65341"/>
                </a:solidFill>
                <a:latin typeface="Tahoma"/>
                <a:cs typeface="Tahoma"/>
              </a:rPr>
              <a:t>unique wishes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to 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 each</a:t>
            </a:r>
            <a:r>
              <a:rPr dirty="0" sz="1000" spc="-4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recipient.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726" y="8"/>
              <a:ext cx="5411020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3873" y="222138"/>
              <a:ext cx="2907665" cy="472440"/>
            </a:xfrm>
            <a:custGeom>
              <a:avLst/>
              <a:gdLst/>
              <a:ahLst/>
              <a:cxnLst/>
              <a:rect l="l" t="t" r="r" b="b"/>
              <a:pathLst>
                <a:path w="2907665" h="472440">
                  <a:moveTo>
                    <a:pt x="2907398" y="0"/>
                  </a:moveTo>
                  <a:lnTo>
                    <a:pt x="0" y="0"/>
                  </a:lnTo>
                  <a:lnTo>
                    <a:pt x="0" y="471876"/>
                  </a:lnTo>
                  <a:lnTo>
                    <a:pt x="2907398" y="471876"/>
                  </a:lnTo>
                  <a:lnTo>
                    <a:pt x="2907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046" y="232859"/>
            <a:ext cx="2671445" cy="2266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30"/>
              <a:t>BUILDING</a:t>
            </a:r>
            <a:r>
              <a:rPr dirty="0" sz="1300" spc="15"/>
              <a:t> </a:t>
            </a:r>
            <a:r>
              <a:rPr dirty="0" sz="1300" spc="95"/>
              <a:t>THE</a:t>
            </a:r>
            <a:r>
              <a:rPr dirty="0" sz="1300" spc="20"/>
              <a:t> </a:t>
            </a:r>
            <a:r>
              <a:rPr dirty="0" sz="1300" spc="85"/>
              <a:t>WHATSAPP</a:t>
            </a:r>
            <a:r>
              <a:rPr dirty="0" sz="1300" spc="20"/>
              <a:t> </a:t>
            </a:r>
            <a:r>
              <a:rPr dirty="0" sz="1300" spc="75"/>
              <a:t>BOT</a:t>
            </a:r>
            <a:endParaRPr sz="1300"/>
          </a:p>
        </p:txBody>
      </p:sp>
      <p:grpSp>
        <p:nvGrpSpPr>
          <p:cNvPr id="7" name="object 7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8" name="object 8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1296" y="886993"/>
              <a:ext cx="1252220" cy="125730"/>
            </a:xfrm>
            <a:custGeom>
              <a:avLst/>
              <a:gdLst/>
              <a:ahLst/>
              <a:cxnLst/>
              <a:rect l="l" t="t" r="r" b="b"/>
              <a:pathLst>
                <a:path w="1252220" h="125730">
                  <a:moveTo>
                    <a:pt x="65138" y="28790"/>
                  </a:moveTo>
                  <a:lnTo>
                    <a:pt x="49504" y="7594"/>
                  </a:lnTo>
                  <a:lnTo>
                    <a:pt x="49504" y="31559"/>
                  </a:lnTo>
                  <a:lnTo>
                    <a:pt x="49504" y="37033"/>
                  </a:lnTo>
                  <a:lnTo>
                    <a:pt x="39954" y="48844"/>
                  </a:lnTo>
                  <a:lnTo>
                    <a:pt x="15303" y="48844"/>
                  </a:lnTo>
                  <a:lnTo>
                    <a:pt x="15303" y="20256"/>
                  </a:lnTo>
                  <a:lnTo>
                    <a:pt x="39954" y="20256"/>
                  </a:lnTo>
                  <a:lnTo>
                    <a:pt x="49504" y="31559"/>
                  </a:lnTo>
                  <a:lnTo>
                    <a:pt x="49504" y="7594"/>
                  </a:lnTo>
                  <a:lnTo>
                    <a:pt x="47561" y="6400"/>
                  </a:lnTo>
                  <a:lnTo>
                    <a:pt x="42887" y="5118"/>
                  </a:lnTo>
                  <a:lnTo>
                    <a:pt x="5613" y="5118"/>
                  </a:lnTo>
                  <a:lnTo>
                    <a:pt x="3771" y="5880"/>
                  </a:lnTo>
                  <a:lnTo>
                    <a:pt x="749" y="8877"/>
                  </a:lnTo>
                  <a:lnTo>
                    <a:pt x="0" y="10706"/>
                  </a:lnTo>
                  <a:lnTo>
                    <a:pt x="12" y="94157"/>
                  </a:lnTo>
                  <a:lnTo>
                    <a:pt x="711" y="95999"/>
                  </a:lnTo>
                  <a:lnTo>
                    <a:pt x="2057" y="97561"/>
                  </a:lnTo>
                  <a:lnTo>
                    <a:pt x="3454" y="99123"/>
                  </a:lnTo>
                  <a:lnTo>
                    <a:pt x="5321" y="99910"/>
                  </a:lnTo>
                  <a:lnTo>
                    <a:pt x="9867" y="99910"/>
                  </a:lnTo>
                  <a:lnTo>
                    <a:pt x="11709" y="99123"/>
                  </a:lnTo>
                  <a:lnTo>
                    <a:pt x="14579" y="95986"/>
                  </a:lnTo>
                  <a:lnTo>
                    <a:pt x="15303" y="94157"/>
                  </a:lnTo>
                  <a:lnTo>
                    <a:pt x="15303" y="63982"/>
                  </a:lnTo>
                  <a:lnTo>
                    <a:pt x="42913" y="63982"/>
                  </a:lnTo>
                  <a:lnTo>
                    <a:pt x="47586" y="62661"/>
                  </a:lnTo>
                  <a:lnTo>
                    <a:pt x="55918" y="57378"/>
                  </a:lnTo>
                  <a:lnTo>
                    <a:pt x="59182" y="53809"/>
                  </a:lnTo>
                  <a:lnTo>
                    <a:pt x="61798" y="48844"/>
                  </a:lnTo>
                  <a:lnTo>
                    <a:pt x="63944" y="44792"/>
                  </a:lnTo>
                  <a:lnTo>
                    <a:pt x="65138" y="39814"/>
                  </a:lnTo>
                  <a:lnTo>
                    <a:pt x="65138" y="28790"/>
                  </a:lnTo>
                  <a:close/>
                </a:path>
                <a:path w="1252220" h="125730">
                  <a:moveTo>
                    <a:pt x="135966" y="33083"/>
                  </a:moveTo>
                  <a:lnTo>
                    <a:pt x="135204" y="31242"/>
                  </a:lnTo>
                  <a:lnTo>
                    <a:pt x="132207" y="28244"/>
                  </a:lnTo>
                  <a:lnTo>
                    <a:pt x="130378" y="27495"/>
                  </a:lnTo>
                  <a:lnTo>
                    <a:pt x="125920" y="27495"/>
                  </a:lnTo>
                  <a:lnTo>
                    <a:pt x="124053" y="28257"/>
                  </a:lnTo>
                  <a:lnTo>
                    <a:pt x="121145" y="31280"/>
                  </a:lnTo>
                  <a:lnTo>
                    <a:pt x="120421" y="33083"/>
                  </a:lnTo>
                  <a:lnTo>
                    <a:pt x="120408" y="74295"/>
                  </a:lnTo>
                  <a:lnTo>
                    <a:pt x="119710" y="76784"/>
                  </a:lnTo>
                  <a:lnTo>
                    <a:pt x="107619" y="86423"/>
                  </a:lnTo>
                  <a:lnTo>
                    <a:pt x="100139" y="86423"/>
                  </a:lnTo>
                  <a:lnTo>
                    <a:pt x="96812" y="85229"/>
                  </a:lnTo>
                  <a:lnTo>
                    <a:pt x="92646" y="80441"/>
                  </a:lnTo>
                  <a:lnTo>
                    <a:pt x="91630" y="76784"/>
                  </a:lnTo>
                  <a:lnTo>
                    <a:pt x="91605" y="33083"/>
                  </a:lnTo>
                  <a:lnTo>
                    <a:pt x="90881" y="31280"/>
                  </a:lnTo>
                  <a:lnTo>
                    <a:pt x="89382" y="29743"/>
                  </a:lnTo>
                  <a:lnTo>
                    <a:pt x="87985" y="28257"/>
                  </a:lnTo>
                  <a:lnTo>
                    <a:pt x="86131" y="27495"/>
                  </a:lnTo>
                  <a:lnTo>
                    <a:pt x="81661" y="27495"/>
                  </a:lnTo>
                  <a:lnTo>
                    <a:pt x="79794" y="28257"/>
                  </a:lnTo>
                  <a:lnTo>
                    <a:pt x="76809" y="31242"/>
                  </a:lnTo>
                  <a:lnTo>
                    <a:pt x="76073" y="33083"/>
                  </a:lnTo>
                  <a:lnTo>
                    <a:pt x="76073" y="79108"/>
                  </a:lnTo>
                  <a:lnTo>
                    <a:pt x="95999" y="101180"/>
                  </a:lnTo>
                  <a:lnTo>
                    <a:pt x="105244" y="101180"/>
                  </a:lnTo>
                  <a:lnTo>
                    <a:pt x="108826" y="100571"/>
                  </a:lnTo>
                  <a:lnTo>
                    <a:pt x="115138" y="98221"/>
                  </a:lnTo>
                  <a:lnTo>
                    <a:pt x="117856" y="96685"/>
                  </a:lnTo>
                  <a:lnTo>
                    <a:pt x="120243" y="94767"/>
                  </a:lnTo>
                  <a:lnTo>
                    <a:pt x="119951" y="97637"/>
                  </a:lnTo>
                  <a:lnTo>
                    <a:pt x="105841" y="110832"/>
                  </a:lnTo>
                  <a:lnTo>
                    <a:pt x="98983" y="110832"/>
                  </a:lnTo>
                  <a:lnTo>
                    <a:pt x="96329" y="110324"/>
                  </a:lnTo>
                  <a:lnTo>
                    <a:pt x="89573" y="107581"/>
                  </a:lnTo>
                  <a:lnTo>
                    <a:pt x="88163" y="106959"/>
                  </a:lnTo>
                  <a:lnTo>
                    <a:pt x="86207" y="106019"/>
                  </a:lnTo>
                  <a:lnTo>
                    <a:pt x="84251" y="106006"/>
                  </a:lnTo>
                  <a:lnTo>
                    <a:pt x="80568" y="107937"/>
                  </a:lnTo>
                  <a:lnTo>
                    <a:pt x="79235" y="109512"/>
                  </a:lnTo>
                  <a:lnTo>
                    <a:pt x="78409" y="111709"/>
                  </a:lnTo>
                  <a:lnTo>
                    <a:pt x="77698" y="113741"/>
                  </a:lnTo>
                  <a:lnTo>
                    <a:pt x="77838" y="115633"/>
                  </a:lnTo>
                  <a:lnTo>
                    <a:pt x="79781" y="119151"/>
                  </a:lnTo>
                  <a:lnTo>
                    <a:pt x="81318" y="120523"/>
                  </a:lnTo>
                  <a:lnTo>
                    <a:pt x="83400" y="121475"/>
                  </a:lnTo>
                  <a:lnTo>
                    <a:pt x="85521" y="122669"/>
                  </a:lnTo>
                  <a:lnTo>
                    <a:pt x="88226" y="123647"/>
                  </a:lnTo>
                  <a:lnTo>
                    <a:pt x="94818" y="125107"/>
                  </a:lnTo>
                  <a:lnTo>
                    <a:pt x="98234" y="125476"/>
                  </a:lnTo>
                  <a:lnTo>
                    <a:pt x="108115" y="125476"/>
                  </a:lnTo>
                  <a:lnTo>
                    <a:pt x="135966" y="98615"/>
                  </a:lnTo>
                  <a:lnTo>
                    <a:pt x="135966" y="94767"/>
                  </a:lnTo>
                  <a:lnTo>
                    <a:pt x="135966" y="86423"/>
                  </a:lnTo>
                  <a:lnTo>
                    <a:pt x="135966" y="33083"/>
                  </a:lnTo>
                  <a:close/>
                </a:path>
                <a:path w="1252220" h="125730">
                  <a:moveTo>
                    <a:pt x="187071" y="38379"/>
                  </a:moveTo>
                  <a:lnTo>
                    <a:pt x="187007" y="34124"/>
                  </a:lnTo>
                  <a:lnTo>
                    <a:pt x="186372" y="32575"/>
                  </a:lnTo>
                  <a:lnTo>
                    <a:pt x="184950" y="31127"/>
                  </a:lnTo>
                  <a:lnTo>
                    <a:pt x="183565" y="29641"/>
                  </a:lnTo>
                  <a:lnTo>
                    <a:pt x="181813" y="28905"/>
                  </a:lnTo>
                  <a:lnTo>
                    <a:pt x="170726" y="28905"/>
                  </a:lnTo>
                  <a:lnTo>
                    <a:pt x="170700" y="17056"/>
                  </a:lnTo>
                  <a:lnTo>
                    <a:pt x="169989" y="15303"/>
                  </a:lnTo>
                  <a:lnTo>
                    <a:pt x="168541" y="13804"/>
                  </a:lnTo>
                  <a:lnTo>
                    <a:pt x="167106" y="12280"/>
                  </a:lnTo>
                  <a:lnTo>
                    <a:pt x="165290" y="11518"/>
                  </a:lnTo>
                  <a:lnTo>
                    <a:pt x="160921" y="11518"/>
                  </a:lnTo>
                  <a:lnTo>
                    <a:pt x="159080" y="12255"/>
                  </a:lnTo>
                  <a:lnTo>
                    <a:pt x="155968" y="15214"/>
                  </a:lnTo>
                  <a:lnTo>
                    <a:pt x="155181" y="17056"/>
                  </a:lnTo>
                  <a:lnTo>
                    <a:pt x="155181" y="28905"/>
                  </a:lnTo>
                  <a:lnTo>
                    <a:pt x="147675" y="28905"/>
                  </a:lnTo>
                  <a:lnTo>
                    <a:pt x="145923" y="29641"/>
                  </a:lnTo>
                  <a:lnTo>
                    <a:pt x="143014" y="32423"/>
                  </a:lnTo>
                  <a:lnTo>
                    <a:pt x="142290" y="34124"/>
                  </a:lnTo>
                  <a:lnTo>
                    <a:pt x="142354" y="38379"/>
                  </a:lnTo>
                  <a:lnTo>
                    <a:pt x="143014" y="40017"/>
                  </a:lnTo>
                  <a:lnTo>
                    <a:pt x="145923" y="42938"/>
                  </a:lnTo>
                  <a:lnTo>
                    <a:pt x="147650" y="43662"/>
                  </a:lnTo>
                  <a:lnTo>
                    <a:pt x="155181" y="43662"/>
                  </a:lnTo>
                  <a:lnTo>
                    <a:pt x="155181" y="85890"/>
                  </a:lnTo>
                  <a:lnTo>
                    <a:pt x="172161" y="99910"/>
                  </a:lnTo>
                  <a:lnTo>
                    <a:pt x="176149" y="99910"/>
                  </a:lnTo>
                  <a:lnTo>
                    <a:pt x="178714" y="99187"/>
                  </a:lnTo>
                  <a:lnTo>
                    <a:pt x="183591" y="96304"/>
                  </a:lnTo>
                  <a:lnTo>
                    <a:pt x="184797" y="94297"/>
                  </a:lnTo>
                  <a:lnTo>
                    <a:pt x="184797" y="89789"/>
                  </a:lnTo>
                  <a:lnTo>
                    <a:pt x="184175" y="88138"/>
                  </a:lnTo>
                  <a:lnTo>
                    <a:pt x="182956" y="86804"/>
                  </a:lnTo>
                  <a:lnTo>
                    <a:pt x="181927" y="85648"/>
                  </a:lnTo>
                  <a:lnTo>
                    <a:pt x="181749" y="85445"/>
                  </a:lnTo>
                  <a:lnTo>
                    <a:pt x="180327" y="84759"/>
                  </a:lnTo>
                  <a:lnTo>
                    <a:pt x="177431" y="84759"/>
                  </a:lnTo>
                  <a:lnTo>
                    <a:pt x="176491" y="84924"/>
                  </a:lnTo>
                  <a:lnTo>
                    <a:pt x="175209" y="85509"/>
                  </a:lnTo>
                  <a:lnTo>
                    <a:pt x="174675" y="85648"/>
                  </a:lnTo>
                  <a:lnTo>
                    <a:pt x="173609" y="85648"/>
                  </a:lnTo>
                  <a:lnTo>
                    <a:pt x="173037" y="85534"/>
                  </a:lnTo>
                  <a:lnTo>
                    <a:pt x="170726" y="82588"/>
                  </a:lnTo>
                  <a:lnTo>
                    <a:pt x="170726" y="43662"/>
                  </a:lnTo>
                  <a:lnTo>
                    <a:pt x="181787" y="43662"/>
                  </a:lnTo>
                  <a:lnTo>
                    <a:pt x="183540" y="42964"/>
                  </a:lnTo>
                  <a:lnTo>
                    <a:pt x="186372" y="40132"/>
                  </a:lnTo>
                  <a:lnTo>
                    <a:pt x="187071" y="38379"/>
                  </a:lnTo>
                  <a:close/>
                </a:path>
                <a:path w="1252220" h="125730">
                  <a:moveTo>
                    <a:pt x="255727" y="94170"/>
                  </a:moveTo>
                  <a:lnTo>
                    <a:pt x="255689" y="51498"/>
                  </a:lnTo>
                  <a:lnTo>
                    <a:pt x="249809" y="35191"/>
                  </a:lnTo>
                  <a:lnTo>
                    <a:pt x="249237" y="34404"/>
                  </a:lnTo>
                  <a:lnTo>
                    <a:pt x="241744" y="28892"/>
                  </a:lnTo>
                  <a:lnTo>
                    <a:pt x="236766" y="27495"/>
                  </a:lnTo>
                  <a:lnTo>
                    <a:pt x="227253" y="27495"/>
                  </a:lnTo>
                  <a:lnTo>
                    <a:pt x="211505" y="35191"/>
                  </a:lnTo>
                  <a:lnTo>
                    <a:pt x="211493" y="5588"/>
                  </a:lnTo>
                  <a:lnTo>
                    <a:pt x="210743" y="3759"/>
                  </a:lnTo>
                  <a:lnTo>
                    <a:pt x="207886" y="762"/>
                  </a:lnTo>
                  <a:lnTo>
                    <a:pt x="206019" y="0"/>
                  </a:lnTo>
                  <a:lnTo>
                    <a:pt x="201536" y="0"/>
                  </a:lnTo>
                  <a:lnTo>
                    <a:pt x="199694" y="762"/>
                  </a:lnTo>
                  <a:lnTo>
                    <a:pt x="196697" y="3784"/>
                  </a:lnTo>
                  <a:lnTo>
                    <a:pt x="195961" y="5588"/>
                  </a:lnTo>
                  <a:lnTo>
                    <a:pt x="195961" y="94170"/>
                  </a:lnTo>
                  <a:lnTo>
                    <a:pt x="196697" y="96037"/>
                  </a:lnTo>
                  <a:lnTo>
                    <a:pt x="198170" y="97599"/>
                  </a:lnTo>
                  <a:lnTo>
                    <a:pt x="199669" y="99136"/>
                  </a:lnTo>
                  <a:lnTo>
                    <a:pt x="201523" y="99910"/>
                  </a:lnTo>
                  <a:lnTo>
                    <a:pt x="205930" y="99910"/>
                  </a:lnTo>
                  <a:lnTo>
                    <a:pt x="207784" y="99136"/>
                  </a:lnTo>
                  <a:lnTo>
                    <a:pt x="210756" y="96037"/>
                  </a:lnTo>
                  <a:lnTo>
                    <a:pt x="211505" y="94170"/>
                  </a:lnTo>
                  <a:lnTo>
                    <a:pt x="211569" y="54063"/>
                  </a:lnTo>
                  <a:lnTo>
                    <a:pt x="212217" y="51803"/>
                  </a:lnTo>
                  <a:lnTo>
                    <a:pt x="213664" y="49631"/>
                  </a:lnTo>
                  <a:lnTo>
                    <a:pt x="215087" y="47421"/>
                  </a:lnTo>
                  <a:lnTo>
                    <a:pt x="217055" y="45643"/>
                  </a:lnTo>
                  <a:lnTo>
                    <a:pt x="222072" y="42938"/>
                  </a:lnTo>
                  <a:lnTo>
                    <a:pt x="224853" y="42265"/>
                  </a:lnTo>
                  <a:lnTo>
                    <a:pt x="231063" y="42265"/>
                  </a:lnTo>
                  <a:lnTo>
                    <a:pt x="240182" y="54063"/>
                  </a:lnTo>
                  <a:lnTo>
                    <a:pt x="240182" y="94170"/>
                  </a:lnTo>
                  <a:lnTo>
                    <a:pt x="240931" y="96037"/>
                  </a:lnTo>
                  <a:lnTo>
                    <a:pt x="243928" y="99136"/>
                  </a:lnTo>
                  <a:lnTo>
                    <a:pt x="245770" y="99910"/>
                  </a:lnTo>
                  <a:lnTo>
                    <a:pt x="250164" y="99910"/>
                  </a:lnTo>
                  <a:lnTo>
                    <a:pt x="251993" y="99136"/>
                  </a:lnTo>
                  <a:lnTo>
                    <a:pt x="254977" y="96037"/>
                  </a:lnTo>
                  <a:lnTo>
                    <a:pt x="255727" y="94170"/>
                  </a:lnTo>
                  <a:close/>
                </a:path>
                <a:path w="1252220" h="125730">
                  <a:moveTo>
                    <a:pt x="336765" y="56921"/>
                  </a:moveTo>
                  <a:lnTo>
                    <a:pt x="335203" y="50571"/>
                  </a:lnTo>
                  <a:lnTo>
                    <a:pt x="330174" y="41605"/>
                  </a:lnTo>
                  <a:lnTo>
                    <a:pt x="328942" y="39370"/>
                  </a:lnTo>
                  <a:lnTo>
                    <a:pt x="324688" y="34937"/>
                  </a:lnTo>
                  <a:lnTo>
                    <a:pt x="321221" y="32867"/>
                  </a:lnTo>
                  <a:lnTo>
                    <a:pt x="321221" y="59499"/>
                  </a:lnTo>
                  <a:lnTo>
                    <a:pt x="321221" y="68453"/>
                  </a:lnTo>
                  <a:lnTo>
                    <a:pt x="304825" y="86423"/>
                  </a:lnTo>
                  <a:lnTo>
                    <a:pt x="297243" y="86423"/>
                  </a:lnTo>
                  <a:lnTo>
                    <a:pt x="280771" y="68453"/>
                  </a:lnTo>
                  <a:lnTo>
                    <a:pt x="280771" y="59499"/>
                  </a:lnTo>
                  <a:lnTo>
                    <a:pt x="297243" y="41605"/>
                  </a:lnTo>
                  <a:lnTo>
                    <a:pt x="304850" y="41605"/>
                  </a:lnTo>
                  <a:lnTo>
                    <a:pt x="308292" y="42545"/>
                  </a:lnTo>
                  <a:lnTo>
                    <a:pt x="314375" y="46278"/>
                  </a:lnTo>
                  <a:lnTo>
                    <a:pt x="316776" y="48907"/>
                  </a:lnTo>
                  <a:lnTo>
                    <a:pt x="318541" y="52247"/>
                  </a:lnTo>
                  <a:lnTo>
                    <a:pt x="320332" y="55587"/>
                  </a:lnTo>
                  <a:lnTo>
                    <a:pt x="321221" y="59499"/>
                  </a:lnTo>
                  <a:lnTo>
                    <a:pt x="321221" y="32867"/>
                  </a:lnTo>
                  <a:lnTo>
                    <a:pt x="313893" y="28473"/>
                  </a:lnTo>
                  <a:lnTo>
                    <a:pt x="307797" y="26835"/>
                  </a:lnTo>
                  <a:lnTo>
                    <a:pt x="294271" y="26835"/>
                  </a:lnTo>
                  <a:lnTo>
                    <a:pt x="265239" y="56921"/>
                  </a:lnTo>
                  <a:lnTo>
                    <a:pt x="265239" y="71132"/>
                  </a:lnTo>
                  <a:lnTo>
                    <a:pt x="294271" y="101180"/>
                  </a:lnTo>
                  <a:lnTo>
                    <a:pt x="307797" y="101180"/>
                  </a:lnTo>
                  <a:lnTo>
                    <a:pt x="313893" y="99580"/>
                  </a:lnTo>
                  <a:lnTo>
                    <a:pt x="324688" y="93103"/>
                  </a:lnTo>
                  <a:lnTo>
                    <a:pt x="328942" y="88684"/>
                  </a:lnTo>
                  <a:lnTo>
                    <a:pt x="330200" y="86423"/>
                  </a:lnTo>
                  <a:lnTo>
                    <a:pt x="335203" y="77495"/>
                  </a:lnTo>
                  <a:lnTo>
                    <a:pt x="336765" y="71132"/>
                  </a:lnTo>
                  <a:lnTo>
                    <a:pt x="336765" y="56921"/>
                  </a:lnTo>
                  <a:close/>
                </a:path>
                <a:path w="1252220" h="125730">
                  <a:moveTo>
                    <a:pt x="407314" y="50863"/>
                  </a:moveTo>
                  <a:lnTo>
                    <a:pt x="388137" y="26835"/>
                  </a:lnTo>
                  <a:lnTo>
                    <a:pt x="378371" y="26835"/>
                  </a:lnTo>
                  <a:lnTo>
                    <a:pt x="361708" y="34937"/>
                  </a:lnTo>
                  <a:lnTo>
                    <a:pt x="361480" y="33362"/>
                  </a:lnTo>
                  <a:lnTo>
                    <a:pt x="360781" y="31978"/>
                  </a:lnTo>
                  <a:lnTo>
                    <a:pt x="358228" y="29260"/>
                  </a:lnTo>
                  <a:lnTo>
                    <a:pt x="356362" y="28498"/>
                  </a:lnTo>
                  <a:lnTo>
                    <a:pt x="351853" y="28498"/>
                  </a:lnTo>
                  <a:lnTo>
                    <a:pt x="350012" y="29260"/>
                  </a:lnTo>
                  <a:lnTo>
                    <a:pt x="348526" y="30784"/>
                  </a:lnTo>
                  <a:lnTo>
                    <a:pt x="347027" y="32270"/>
                  </a:lnTo>
                  <a:lnTo>
                    <a:pt x="346379" y="33832"/>
                  </a:lnTo>
                  <a:lnTo>
                    <a:pt x="346278" y="94170"/>
                  </a:lnTo>
                  <a:lnTo>
                    <a:pt x="347014" y="96037"/>
                  </a:lnTo>
                  <a:lnTo>
                    <a:pt x="348488" y="97599"/>
                  </a:lnTo>
                  <a:lnTo>
                    <a:pt x="349986" y="99136"/>
                  </a:lnTo>
                  <a:lnTo>
                    <a:pt x="351828" y="99910"/>
                  </a:lnTo>
                  <a:lnTo>
                    <a:pt x="356247" y="99910"/>
                  </a:lnTo>
                  <a:lnTo>
                    <a:pt x="358089" y="99136"/>
                  </a:lnTo>
                  <a:lnTo>
                    <a:pt x="361061" y="96037"/>
                  </a:lnTo>
                  <a:lnTo>
                    <a:pt x="361810" y="94170"/>
                  </a:lnTo>
                  <a:lnTo>
                    <a:pt x="361873" y="53428"/>
                  </a:lnTo>
                  <a:lnTo>
                    <a:pt x="362559" y="51219"/>
                  </a:lnTo>
                  <a:lnTo>
                    <a:pt x="365582" y="46837"/>
                  </a:lnTo>
                  <a:lnTo>
                    <a:pt x="367639" y="45046"/>
                  </a:lnTo>
                  <a:lnTo>
                    <a:pt x="372833" y="42291"/>
                  </a:lnTo>
                  <a:lnTo>
                    <a:pt x="375716" y="41605"/>
                  </a:lnTo>
                  <a:lnTo>
                    <a:pt x="382206" y="41605"/>
                  </a:lnTo>
                  <a:lnTo>
                    <a:pt x="391782" y="53428"/>
                  </a:lnTo>
                  <a:lnTo>
                    <a:pt x="391782" y="94170"/>
                  </a:lnTo>
                  <a:lnTo>
                    <a:pt x="392518" y="96037"/>
                  </a:lnTo>
                  <a:lnTo>
                    <a:pt x="393992" y="97599"/>
                  </a:lnTo>
                  <a:lnTo>
                    <a:pt x="395490" y="99136"/>
                  </a:lnTo>
                  <a:lnTo>
                    <a:pt x="397332" y="99910"/>
                  </a:lnTo>
                  <a:lnTo>
                    <a:pt x="401751" y="99910"/>
                  </a:lnTo>
                  <a:lnTo>
                    <a:pt x="403593" y="99136"/>
                  </a:lnTo>
                  <a:lnTo>
                    <a:pt x="406565" y="96037"/>
                  </a:lnTo>
                  <a:lnTo>
                    <a:pt x="407314" y="94170"/>
                  </a:lnTo>
                  <a:lnTo>
                    <a:pt x="407314" y="50863"/>
                  </a:lnTo>
                  <a:close/>
                </a:path>
                <a:path w="1252220" h="125730">
                  <a:moveTo>
                    <a:pt x="986066" y="38379"/>
                  </a:moveTo>
                  <a:lnTo>
                    <a:pt x="986002" y="34124"/>
                  </a:lnTo>
                  <a:lnTo>
                    <a:pt x="985367" y="32575"/>
                  </a:lnTo>
                  <a:lnTo>
                    <a:pt x="983945" y="31127"/>
                  </a:lnTo>
                  <a:lnTo>
                    <a:pt x="982548" y="29641"/>
                  </a:lnTo>
                  <a:lnTo>
                    <a:pt x="980808" y="28905"/>
                  </a:lnTo>
                  <a:lnTo>
                    <a:pt x="969708" y="28905"/>
                  </a:lnTo>
                  <a:lnTo>
                    <a:pt x="969683" y="17056"/>
                  </a:lnTo>
                  <a:lnTo>
                    <a:pt x="968984" y="15303"/>
                  </a:lnTo>
                  <a:lnTo>
                    <a:pt x="966089" y="12280"/>
                  </a:lnTo>
                  <a:lnTo>
                    <a:pt x="964260" y="11518"/>
                  </a:lnTo>
                  <a:lnTo>
                    <a:pt x="959916" y="11518"/>
                  </a:lnTo>
                  <a:lnTo>
                    <a:pt x="958075" y="12255"/>
                  </a:lnTo>
                  <a:lnTo>
                    <a:pt x="954951" y="15214"/>
                  </a:lnTo>
                  <a:lnTo>
                    <a:pt x="954163" y="17056"/>
                  </a:lnTo>
                  <a:lnTo>
                    <a:pt x="954163" y="28905"/>
                  </a:lnTo>
                  <a:lnTo>
                    <a:pt x="946670" y="28905"/>
                  </a:lnTo>
                  <a:lnTo>
                    <a:pt x="944918" y="29641"/>
                  </a:lnTo>
                  <a:lnTo>
                    <a:pt x="942009" y="32423"/>
                  </a:lnTo>
                  <a:lnTo>
                    <a:pt x="941273" y="34124"/>
                  </a:lnTo>
                  <a:lnTo>
                    <a:pt x="941324" y="38379"/>
                  </a:lnTo>
                  <a:lnTo>
                    <a:pt x="942009" y="40017"/>
                  </a:lnTo>
                  <a:lnTo>
                    <a:pt x="944918" y="42938"/>
                  </a:lnTo>
                  <a:lnTo>
                    <a:pt x="946645" y="43662"/>
                  </a:lnTo>
                  <a:lnTo>
                    <a:pt x="954163" y="43662"/>
                  </a:lnTo>
                  <a:lnTo>
                    <a:pt x="954163" y="85890"/>
                  </a:lnTo>
                  <a:lnTo>
                    <a:pt x="971156" y="99910"/>
                  </a:lnTo>
                  <a:lnTo>
                    <a:pt x="975131" y="99910"/>
                  </a:lnTo>
                  <a:lnTo>
                    <a:pt x="977696" y="99187"/>
                  </a:lnTo>
                  <a:lnTo>
                    <a:pt x="982560" y="96304"/>
                  </a:lnTo>
                  <a:lnTo>
                    <a:pt x="983792" y="94297"/>
                  </a:lnTo>
                  <a:lnTo>
                    <a:pt x="983792" y="89789"/>
                  </a:lnTo>
                  <a:lnTo>
                    <a:pt x="983170" y="88138"/>
                  </a:lnTo>
                  <a:lnTo>
                    <a:pt x="981951" y="86804"/>
                  </a:lnTo>
                  <a:lnTo>
                    <a:pt x="980922" y="85648"/>
                  </a:lnTo>
                  <a:lnTo>
                    <a:pt x="980744" y="85445"/>
                  </a:lnTo>
                  <a:lnTo>
                    <a:pt x="979309" y="84759"/>
                  </a:lnTo>
                  <a:lnTo>
                    <a:pt x="976426" y="84759"/>
                  </a:lnTo>
                  <a:lnTo>
                    <a:pt x="975474" y="84924"/>
                  </a:lnTo>
                  <a:lnTo>
                    <a:pt x="974204" y="85509"/>
                  </a:lnTo>
                  <a:lnTo>
                    <a:pt x="973658" y="85648"/>
                  </a:lnTo>
                  <a:lnTo>
                    <a:pt x="972604" y="85648"/>
                  </a:lnTo>
                  <a:lnTo>
                    <a:pt x="972032" y="85534"/>
                  </a:lnTo>
                  <a:lnTo>
                    <a:pt x="969708" y="82588"/>
                  </a:lnTo>
                  <a:lnTo>
                    <a:pt x="969708" y="43662"/>
                  </a:lnTo>
                  <a:lnTo>
                    <a:pt x="980782" y="43662"/>
                  </a:lnTo>
                  <a:lnTo>
                    <a:pt x="982535" y="42964"/>
                  </a:lnTo>
                  <a:lnTo>
                    <a:pt x="985367" y="40132"/>
                  </a:lnTo>
                  <a:lnTo>
                    <a:pt x="986066" y="38379"/>
                  </a:lnTo>
                  <a:close/>
                </a:path>
                <a:path w="1252220" h="125730">
                  <a:moveTo>
                    <a:pt x="1088326" y="32854"/>
                  </a:moveTo>
                  <a:lnTo>
                    <a:pt x="1087564" y="31000"/>
                  </a:lnTo>
                  <a:lnTo>
                    <a:pt x="1084541" y="28105"/>
                  </a:lnTo>
                  <a:lnTo>
                    <a:pt x="1082763" y="27381"/>
                  </a:lnTo>
                  <a:lnTo>
                    <a:pt x="1076985" y="27381"/>
                  </a:lnTo>
                  <a:lnTo>
                    <a:pt x="1074534" y="29032"/>
                  </a:lnTo>
                  <a:lnTo>
                    <a:pt x="1073086" y="33083"/>
                  </a:lnTo>
                  <a:lnTo>
                    <a:pt x="1059878" y="71767"/>
                  </a:lnTo>
                  <a:lnTo>
                    <a:pt x="1056957" y="64554"/>
                  </a:lnTo>
                  <a:lnTo>
                    <a:pt x="1048689" y="44145"/>
                  </a:lnTo>
                  <a:lnTo>
                    <a:pt x="1048169" y="42684"/>
                  </a:lnTo>
                  <a:lnTo>
                    <a:pt x="1047318" y="41503"/>
                  </a:lnTo>
                  <a:lnTo>
                    <a:pt x="1044994" y="39687"/>
                  </a:lnTo>
                  <a:lnTo>
                    <a:pt x="1043508" y="39230"/>
                  </a:lnTo>
                  <a:lnTo>
                    <a:pt x="1038199" y="39230"/>
                  </a:lnTo>
                  <a:lnTo>
                    <a:pt x="1035812" y="40868"/>
                  </a:lnTo>
                  <a:lnTo>
                    <a:pt x="1034503" y="44170"/>
                  </a:lnTo>
                  <a:lnTo>
                    <a:pt x="1023607" y="72136"/>
                  </a:lnTo>
                  <a:lnTo>
                    <a:pt x="1009980" y="32346"/>
                  </a:lnTo>
                  <a:lnTo>
                    <a:pt x="1009421" y="30645"/>
                  </a:lnTo>
                  <a:lnTo>
                    <a:pt x="1008468" y="29387"/>
                  </a:lnTo>
                  <a:lnTo>
                    <a:pt x="1005763" y="27787"/>
                  </a:lnTo>
                  <a:lnTo>
                    <a:pt x="1004341" y="27381"/>
                  </a:lnTo>
                  <a:lnTo>
                    <a:pt x="1000455" y="27381"/>
                  </a:lnTo>
                  <a:lnTo>
                    <a:pt x="998537" y="28155"/>
                  </a:lnTo>
                  <a:lnTo>
                    <a:pt x="995667" y="31280"/>
                  </a:lnTo>
                  <a:lnTo>
                    <a:pt x="995032" y="32854"/>
                  </a:lnTo>
                  <a:lnTo>
                    <a:pt x="994943" y="36093"/>
                  </a:lnTo>
                  <a:lnTo>
                    <a:pt x="995121" y="37122"/>
                  </a:lnTo>
                  <a:lnTo>
                    <a:pt x="1015542" y="94754"/>
                  </a:lnTo>
                  <a:lnTo>
                    <a:pt x="1016063" y="96507"/>
                  </a:lnTo>
                  <a:lnTo>
                    <a:pt x="1017104" y="97840"/>
                  </a:lnTo>
                  <a:lnTo>
                    <a:pt x="1020229" y="99644"/>
                  </a:lnTo>
                  <a:lnTo>
                    <a:pt x="1021816" y="100025"/>
                  </a:lnTo>
                  <a:lnTo>
                    <a:pt x="1023480" y="99910"/>
                  </a:lnTo>
                  <a:lnTo>
                    <a:pt x="1026566" y="99783"/>
                  </a:lnTo>
                  <a:lnTo>
                    <a:pt x="1028839" y="98120"/>
                  </a:lnTo>
                  <a:lnTo>
                    <a:pt x="1030312" y="94754"/>
                  </a:lnTo>
                  <a:lnTo>
                    <a:pt x="1038555" y="72136"/>
                  </a:lnTo>
                  <a:lnTo>
                    <a:pt x="1041311" y="64554"/>
                  </a:lnTo>
                  <a:lnTo>
                    <a:pt x="1053465" y="95008"/>
                  </a:lnTo>
                  <a:lnTo>
                    <a:pt x="1054950" y="98145"/>
                  </a:lnTo>
                  <a:lnTo>
                    <a:pt x="1057211" y="99783"/>
                  </a:lnTo>
                  <a:lnTo>
                    <a:pt x="1060208" y="99910"/>
                  </a:lnTo>
                  <a:lnTo>
                    <a:pt x="1061872" y="100025"/>
                  </a:lnTo>
                  <a:lnTo>
                    <a:pt x="1087729" y="38328"/>
                  </a:lnTo>
                  <a:lnTo>
                    <a:pt x="1087996" y="37807"/>
                  </a:lnTo>
                  <a:lnTo>
                    <a:pt x="1088161" y="37261"/>
                  </a:lnTo>
                  <a:lnTo>
                    <a:pt x="1088288" y="36093"/>
                  </a:lnTo>
                  <a:lnTo>
                    <a:pt x="1088326" y="32854"/>
                  </a:lnTo>
                  <a:close/>
                </a:path>
                <a:path w="1252220" h="125730">
                  <a:moveTo>
                    <a:pt x="1111948" y="33083"/>
                  </a:moveTo>
                  <a:lnTo>
                    <a:pt x="1111211" y="31242"/>
                  </a:lnTo>
                  <a:lnTo>
                    <a:pt x="1108214" y="28244"/>
                  </a:lnTo>
                  <a:lnTo>
                    <a:pt x="1106373" y="27495"/>
                  </a:lnTo>
                  <a:lnTo>
                    <a:pt x="1102029" y="27495"/>
                  </a:lnTo>
                  <a:lnTo>
                    <a:pt x="1100188" y="28244"/>
                  </a:lnTo>
                  <a:lnTo>
                    <a:pt x="1097203" y="31242"/>
                  </a:lnTo>
                  <a:lnTo>
                    <a:pt x="1096454" y="33083"/>
                  </a:lnTo>
                  <a:lnTo>
                    <a:pt x="1096454" y="94170"/>
                  </a:lnTo>
                  <a:lnTo>
                    <a:pt x="1097165" y="95999"/>
                  </a:lnTo>
                  <a:lnTo>
                    <a:pt x="1100035" y="99123"/>
                  </a:lnTo>
                  <a:lnTo>
                    <a:pt x="1101902" y="99910"/>
                  </a:lnTo>
                  <a:lnTo>
                    <a:pt x="1106398" y="99910"/>
                  </a:lnTo>
                  <a:lnTo>
                    <a:pt x="1108252" y="99123"/>
                  </a:lnTo>
                  <a:lnTo>
                    <a:pt x="1111211" y="96037"/>
                  </a:lnTo>
                  <a:lnTo>
                    <a:pt x="1111948" y="94170"/>
                  </a:lnTo>
                  <a:lnTo>
                    <a:pt x="1111948" y="33083"/>
                  </a:lnTo>
                  <a:close/>
                </a:path>
                <a:path w="1252220" h="125730">
                  <a:moveTo>
                    <a:pt x="1113104" y="18973"/>
                  </a:moveTo>
                  <a:lnTo>
                    <a:pt x="1113091" y="11887"/>
                  </a:lnTo>
                  <a:lnTo>
                    <a:pt x="1112316" y="9956"/>
                  </a:lnTo>
                  <a:lnTo>
                    <a:pt x="1109154" y="7315"/>
                  </a:lnTo>
                  <a:lnTo>
                    <a:pt x="1107020" y="6642"/>
                  </a:lnTo>
                  <a:lnTo>
                    <a:pt x="1101674" y="6642"/>
                  </a:lnTo>
                  <a:lnTo>
                    <a:pt x="1099489" y="7315"/>
                  </a:lnTo>
                  <a:lnTo>
                    <a:pt x="1097813" y="8623"/>
                  </a:lnTo>
                  <a:lnTo>
                    <a:pt x="1096124" y="9906"/>
                  </a:lnTo>
                  <a:lnTo>
                    <a:pt x="1095298" y="11887"/>
                  </a:lnTo>
                  <a:lnTo>
                    <a:pt x="1095298" y="18973"/>
                  </a:lnTo>
                  <a:lnTo>
                    <a:pt x="1096086" y="20929"/>
                  </a:lnTo>
                  <a:lnTo>
                    <a:pt x="1099248" y="23571"/>
                  </a:lnTo>
                  <a:lnTo>
                    <a:pt x="1101420" y="24218"/>
                  </a:lnTo>
                  <a:lnTo>
                    <a:pt x="1106881" y="24218"/>
                  </a:lnTo>
                  <a:lnTo>
                    <a:pt x="1109027" y="23571"/>
                  </a:lnTo>
                  <a:lnTo>
                    <a:pt x="1112291" y="20929"/>
                  </a:lnTo>
                  <a:lnTo>
                    <a:pt x="1113104" y="18973"/>
                  </a:lnTo>
                  <a:close/>
                </a:path>
                <a:path w="1252220" h="125730">
                  <a:moveTo>
                    <a:pt x="1141641" y="5588"/>
                  </a:moveTo>
                  <a:lnTo>
                    <a:pt x="1140879" y="3759"/>
                  </a:lnTo>
                  <a:lnTo>
                    <a:pt x="1137996" y="762"/>
                  </a:lnTo>
                  <a:lnTo>
                    <a:pt x="1136129" y="0"/>
                  </a:lnTo>
                  <a:lnTo>
                    <a:pt x="1131684" y="0"/>
                  </a:lnTo>
                  <a:lnTo>
                    <a:pt x="1129830" y="762"/>
                  </a:lnTo>
                  <a:lnTo>
                    <a:pt x="1126832" y="3784"/>
                  </a:lnTo>
                  <a:lnTo>
                    <a:pt x="1126096" y="5588"/>
                  </a:lnTo>
                  <a:lnTo>
                    <a:pt x="1126109" y="94195"/>
                  </a:lnTo>
                  <a:lnTo>
                    <a:pt x="1126807" y="95999"/>
                  </a:lnTo>
                  <a:lnTo>
                    <a:pt x="1129715" y="99136"/>
                  </a:lnTo>
                  <a:lnTo>
                    <a:pt x="1131519" y="99910"/>
                  </a:lnTo>
                  <a:lnTo>
                    <a:pt x="1135900" y="99910"/>
                  </a:lnTo>
                  <a:lnTo>
                    <a:pt x="1137780" y="99123"/>
                  </a:lnTo>
                  <a:lnTo>
                    <a:pt x="1140853" y="96050"/>
                  </a:lnTo>
                  <a:lnTo>
                    <a:pt x="1141641" y="94195"/>
                  </a:lnTo>
                  <a:lnTo>
                    <a:pt x="1141641" y="5588"/>
                  </a:lnTo>
                  <a:close/>
                </a:path>
                <a:path w="1252220" h="125730">
                  <a:moveTo>
                    <a:pt x="1171270" y="33083"/>
                  </a:moveTo>
                  <a:lnTo>
                    <a:pt x="1170520" y="31242"/>
                  </a:lnTo>
                  <a:lnTo>
                    <a:pt x="1167523" y="28244"/>
                  </a:lnTo>
                  <a:lnTo>
                    <a:pt x="1165682" y="27495"/>
                  </a:lnTo>
                  <a:lnTo>
                    <a:pt x="1161338" y="27495"/>
                  </a:lnTo>
                  <a:lnTo>
                    <a:pt x="1159497" y="28244"/>
                  </a:lnTo>
                  <a:lnTo>
                    <a:pt x="1156500" y="31242"/>
                  </a:lnTo>
                  <a:lnTo>
                    <a:pt x="1155750" y="33083"/>
                  </a:lnTo>
                  <a:lnTo>
                    <a:pt x="1155763" y="94170"/>
                  </a:lnTo>
                  <a:lnTo>
                    <a:pt x="1156474" y="95999"/>
                  </a:lnTo>
                  <a:lnTo>
                    <a:pt x="1159332" y="99123"/>
                  </a:lnTo>
                  <a:lnTo>
                    <a:pt x="1161224" y="99910"/>
                  </a:lnTo>
                  <a:lnTo>
                    <a:pt x="1165707" y="99910"/>
                  </a:lnTo>
                  <a:lnTo>
                    <a:pt x="1167549" y="99123"/>
                  </a:lnTo>
                  <a:lnTo>
                    <a:pt x="1170520" y="96037"/>
                  </a:lnTo>
                  <a:lnTo>
                    <a:pt x="1171270" y="94170"/>
                  </a:lnTo>
                  <a:lnTo>
                    <a:pt x="1171270" y="33083"/>
                  </a:lnTo>
                  <a:close/>
                </a:path>
                <a:path w="1252220" h="125730">
                  <a:moveTo>
                    <a:pt x="1172425" y="18973"/>
                  </a:moveTo>
                  <a:lnTo>
                    <a:pt x="1172413" y="11887"/>
                  </a:lnTo>
                  <a:lnTo>
                    <a:pt x="1171625" y="9956"/>
                  </a:lnTo>
                  <a:lnTo>
                    <a:pt x="1170038" y="8648"/>
                  </a:lnTo>
                  <a:lnTo>
                    <a:pt x="1168476" y="7315"/>
                  </a:lnTo>
                  <a:lnTo>
                    <a:pt x="1166329" y="6642"/>
                  </a:lnTo>
                  <a:lnTo>
                    <a:pt x="1160983" y="6642"/>
                  </a:lnTo>
                  <a:lnTo>
                    <a:pt x="1158798" y="7315"/>
                  </a:lnTo>
                  <a:lnTo>
                    <a:pt x="1155446" y="9906"/>
                  </a:lnTo>
                  <a:lnTo>
                    <a:pt x="1154595" y="11887"/>
                  </a:lnTo>
                  <a:lnTo>
                    <a:pt x="1154607" y="18973"/>
                  </a:lnTo>
                  <a:lnTo>
                    <a:pt x="1155382" y="20929"/>
                  </a:lnTo>
                  <a:lnTo>
                    <a:pt x="1158557" y="23571"/>
                  </a:lnTo>
                  <a:lnTo>
                    <a:pt x="1160729" y="24218"/>
                  </a:lnTo>
                  <a:lnTo>
                    <a:pt x="1166190" y="24218"/>
                  </a:lnTo>
                  <a:lnTo>
                    <a:pt x="1168323" y="23571"/>
                  </a:lnTo>
                  <a:lnTo>
                    <a:pt x="1171613" y="20929"/>
                  </a:lnTo>
                  <a:lnTo>
                    <a:pt x="1172425" y="18973"/>
                  </a:lnTo>
                  <a:close/>
                </a:path>
                <a:path w="1252220" h="125730">
                  <a:moveTo>
                    <a:pt x="1251813" y="56921"/>
                  </a:moveTo>
                  <a:lnTo>
                    <a:pt x="1236281" y="32880"/>
                  </a:lnTo>
                  <a:lnTo>
                    <a:pt x="1236281" y="59499"/>
                  </a:lnTo>
                  <a:lnTo>
                    <a:pt x="1236281" y="68453"/>
                  </a:lnTo>
                  <a:lnTo>
                    <a:pt x="1219885" y="86423"/>
                  </a:lnTo>
                  <a:lnTo>
                    <a:pt x="1212291" y="86423"/>
                  </a:lnTo>
                  <a:lnTo>
                    <a:pt x="1195832" y="68453"/>
                  </a:lnTo>
                  <a:lnTo>
                    <a:pt x="1195832" y="59499"/>
                  </a:lnTo>
                  <a:lnTo>
                    <a:pt x="1212291" y="41605"/>
                  </a:lnTo>
                  <a:lnTo>
                    <a:pt x="1219911" y="41605"/>
                  </a:lnTo>
                  <a:lnTo>
                    <a:pt x="1236281" y="59499"/>
                  </a:lnTo>
                  <a:lnTo>
                    <a:pt x="1236281" y="32880"/>
                  </a:lnTo>
                  <a:lnTo>
                    <a:pt x="1228953" y="28473"/>
                  </a:lnTo>
                  <a:lnTo>
                    <a:pt x="1222857" y="26835"/>
                  </a:lnTo>
                  <a:lnTo>
                    <a:pt x="1209332" y="26835"/>
                  </a:lnTo>
                  <a:lnTo>
                    <a:pt x="1180287" y="56921"/>
                  </a:lnTo>
                  <a:lnTo>
                    <a:pt x="1180287" y="71132"/>
                  </a:lnTo>
                  <a:lnTo>
                    <a:pt x="1209332" y="101180"/>
                  </a:lnTo>
                  <a:lnTo>
                    <a:pt x="1222857" y="101180"/>
                  </a:lnTo>
                  <a:lnTo>
                    <a:pt x="1251813" y="71132"/>
                  </a:lnTo>
                  <a:lnTo>
                    <a:pt x="1251813" y="56921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938" y="1039212"/>
              <a:ext cx="854918" cy="1254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6367" y="846355"/>
            <a:ext cx="2607310" cy="946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699"/>
              </a:lnSpc>
              <a:spcBef>
                <a:spcPts val="95"/>
              </a:spcBef>
            </a:pP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Using </a:t>
            </a:r>
            <a:r>
              <a:rPr dirty="0" sz="1000" spc="45">
                <a:latin typeface="Tahoma"/>
                <a:cs typeface="Tahoma"/>
              </a:rPr>
              <a:t>Python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1000" spc="20">
                <a:latin typeface="Tahoma"/>
                <a:cs typeface="Tahoma"/>
              </a:rPr>
              <a:t>twilio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package,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we </a:t>
            </a:r>
            <a:r>
              <a:rPr dirty="0" sz="1000" spc="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will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build the </a:t>
            </a:r>
            <a:r>
              <a:rPr dirty="0" sz="1000" spc="45">
                <a:latin typeface="Tahoma"/>
                <a:cs typeface="Tahoma"/>
              </a:rPr>
              <a:t>WhatsApp </a:t>
            </a:r>
            <a:r>
              <a:rPr dirty="0" sz="1000" spc="10">
                <a:latin typeface="Tahoma"/>
                <a:cs typeface="Tahoma"/>
              </a:rPr>
              <a:t>bot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. </a:t>
            </a:r>
            <a:r>
              <a:rPr dirty="0" sz="1000" spc="15">
                <a:solidFill>
                  <a:srgbClr val="B65341"/>
                </a:solidFill>
                <a:latin typeface="Tahoma"/>
                <a:cs typeface="Tahoma"/>
              </a:rPr>
              <a:t>This 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bot 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will </a:t>
            </a:r>
            <a:r>
              <a:rPr dirty="0" sz="1000" spc="1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fetch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birthday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60">
                <a:solidFill>
                  <a:srgbClr val="B65341"/>
                </a:solidFill>
                <a:latin typeface="Tahoma"/>
                <a:cs typeface="Tahoma"/>
              </a:rPr>
              <a:t>data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0">
                <a:solidFill>
                  <a:srgbClr val="B65341"/>
                </a:solidFill>
                <a:latin typeface="Tahoma"/>
                <a:cs typeface="Tahoma"/>
              </a:rPr>
              <a:t>from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database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1000" spc="-2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send </a:t>
            </a:r>
            <a:r>
              <a:rPr dirty="0" sz="1000" spc="50">
                <a:solidFill>
                  <a:srgbClr val="B65341"/>
                </a:solidFill>
                <a:latin typeface="Tahoma"/>
                <a:cs typeface="Tahoma"/>
              </a:rPr>
              <a:t>automated </a:t>
            </a:r>
            <a:r>
              <a:rPr dirty="0" sz="1000" spc="20">
                <a:solidFill>
                  <a:srgbClr val="B65341"/>
                </a:solidFill>
                <a:latin typeface="Tahoma"/>
                <a:cs typeface="Tahoma"/>
              </a:rPr>
              <a:t>wishes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to 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contacts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at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1000" spc="-30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speciﬁed 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time, </a:t>
            </a:r>
            <a:r>
              <a:rPr dirty="0" sz="1000" spc="50">
                <a:solidFill>
                  <a:srgbClr val="B65341"/>
                </a:solidFill>
                <a:latin typeface="Tahoma"/>
                <a:cs typeface="Tahoma"/>
              </a:rPr>
              <a:t>making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process 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seamless</a:t>
            </a:r>
            <a:r>
              <a:rPr dirty="0" sz="1000" spc="-4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00" spc="31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B65341"/>
                </a:solidFill>
                <a:latin typeface="Tahoma"/>
                <a:cs typeface="Tahoma"/>
              </a:rPr>
              <a:t>cient.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056" y="952737"/>
            <a:ext cx="2465950" cy="1878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440" y="690279"/>
            <a:ext cx="2289810" cy="2120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85"/>
              <a:t>TESTING</a:t>
            </a:r>
            <a:r>
              <a:rPr dirty="0" sz="1200" spc="5"/>
              <a:t> </a:t>
            </a:r>
            <a:r>
              <a:rPr dirty="0" sz="1200" spc="165"/>
              <a:t>AND</a:t>
            </a:r>
            <a:r>
              <a:rPr dirty="0" sz="1200" spc="10"/>
              <a:t> </a:t>
            </a:r>
            <a:r>
              <a:rPr dirty="0" sz="1200" spc="130"/>
              <a:t>DEPLOYMENT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343" y="1187302"/>
            <a:ext cx="747961" cy="109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9405" y="1016212"/>
            <a:ext cx="2135505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3400"/>
              </a:lnSpc>
              <a:spcBef>
                <a:spcPts val="95"/>
              </a:spcBef>
            </a:pP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Before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deployment, thorough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testing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dirty="0" sz="850" spc="-25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850" spc="55">
                <a:latin typeface="Tahoma"/>
                <a:cs typeface="Tahoma"/>
              </a:rPr>
              <a:t>WhatsApp </a:t>
            </a:r>
            <a:r>
              <a:rPr dirty="0" sz="850" spc="50">
                <a:latin typeface="Tahoma"/>
                <a:cs typeface="Tahoma"/>
              </a:rPr>
              <a:t>bot </a:t>
            </a:r>
            <a:r>
              <a:rPr dirty="0" sz="850" spc="15">
                <a:solidFill>
                  <a:srgbClr val="B65341"/>
                </a:solidFill>
                <a:latin typeface="Tahoma"/>
                <a:cs typeface="Tahoma"/>
              </a:rPr>
              <a:t>is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essential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to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ensure </a:t>
            </a:r>
            <a:r>
              <a:rPr dirty="0" sz="850" spc="-25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15">
                <a:solidFill>
                  <a:srgbClr val="B65341"/>
                </a:solidFill>
                <a:latin typeface="Tahoma"/>
                <a:cs typeface="Tahoma"/>
              </a:rPr>
              <a:t>it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functions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as 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intended.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We </a:t>
            </a:r>
            <a:r>
              <a:rPr dirty="0" sz="850" spc="15">
                <a:solidFill>
                  <a:srgbClr val="B65341"/>
                </a:solidFill>
                <a:latin typeface="Tahoma"/>
                <a:cs typeface="Tahoma"/>
              </a:rPr>
              <a:t>will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explore </a:t>
            </a:r>
            <a:r>
              <a:rPr dirty="0" sz="850" spc="-25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best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practices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for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testing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then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discuss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deployment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options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to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5">
                <a:solidFill>
                  <a:srgbClr val="B65341"/>
                </a:solidFill>
                <a:latin typeface="Tahoma"/>
                <a:cs typeface="Tahoma"/>
              </a:rPr>
              <a:t>make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bot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operational.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0" y="9"/>
            <a:ext cx="5836285" cy="113030"/>
          </a:xfrm>
          <a:custGeom>
            <a:avLst/>
            <a:gdLst/>
            <a:ahLst/>
            <a:cxnLst/>
            <a:rect l="l" t="t" r="r" b="b"/>
            <a:pathLst>
              <a:path w="5836285" h="113030">
                <a:moveTo>
                  <a:pt x="5836096" y="0"/>
                </a:moveTo>
                <a:lnTo>
                  <a:pt x="0" y="0"/>
                </a:lnTo>
                <a:lnTo>
                  <a:pt x="0" y="112644"/>
                </a:lnTo>
                <a:lnTo>
                  <a:pt x="5836096" y="112644"/>
                </a:lnTo>
                <a:lnTo>
                  <a:pt x="5836096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2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30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35513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29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1534" y="826551"/>
            <a:ext cx="1543050" cy="2813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185">
                <a:solidFill>
                  <a:srgbClr val="B65341"/>
                </a:solidFill>
              </a:rPr>
              <a:t>CONCLUSI</a:t>
            </a:r>
            <a:r>
              <a:rPr dirty="0" sz="1650" spc="225">
                <a:solidFill>
                  <a:srgbClr val="B65341"/>
                </a:solidFill>
              </a:rPr>
              <a:t>O</a:t>
            </a:r>
            <a:r>
              <a:rPr dirty="0" sz="1650" spc="330">
                <a:solidFill>
                  <a:srgbClr val="B65341"/>
                </a:solidFill>
              </a:rPr>
              <a:t>N</a:t>
            </a:r>
            <a:endParaRPr sz="16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1793" y="1288161"/>
            <a:ext cx="747887" cy="10977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490042" y="1422105"/>
            <a:ext cx="356870" cy="109855"/>
          </a:xfrm>
          <a:custGeom>
            <a:avLst/>
            <a:gdLst/>
            <a:ahLst/>
            <a:cxnLst/>
            <a:rect l="l" t="t" r="r" b="b"/>
            <a:pathLst>
              <a:path w="356869" h="109855">
                <a:moveTo>
                  <a:pt x="37530" y="4477"/>
                </a:moveTo>
                <a:lnTo>
                  <a:pt x="4907" y="4477"/>
                </a:lnTo>
                <a:lnTo>
                  <a:pt x="3297" y="5132"/>
                </a:lnTo>
                <a:lnTo>
                  <a:pt x="655" y="7763"/>
                </a:lnTo>
                <a:lnTo>
                  <a:pt x="0" y="9372"/>
                </a:lnTo>
                <a:lnTo>
                  <a:pt x="9" y="82381"/>
                </a:lnTo>
                <a:lnTo>
                  <a:pt x="620" y="83999"/>
                </a:lnTo>
                <a:lnTo>
                  <a:pt x="1810" y="85368"/>
                </a:lnTo>
                <a:lnTo>
                  <a:pt x="3026" y="86724"/>
                </a:lnTo>
                <a:lnTo>
                  <a:pt x="4657" y="87416"/>
                </a:lnTo>
                <a:lnTo>
                  <a:pt x="8644" y="87416"/>
                </a:lnTo>
                <a:lnTo>
                  <a:pt x="10241" y="86724"/>
                </a:lnTo>
                <a:lnTo>
                  <a:pt x="12757" y="83987"/>
                </a:lnTo>
                <a:lnTo>
                  <a:pt x="13383" y="82381"/>
                </a:lnTo>
                <a:lnTo>
                  <a:pt x="13383" y="55982"/>
                </a:lnTo>
                <a:lnTo>
                  <a:pt x="37542" y="55982"/>
                </a:lnTo>
                <a:lnTo>
                  <a:pt x="41638" y="54830"/>
                </a:lnTo>
                <a:lnTo>
                  <a:pt x="48923" y="50197"/>
                </a:lnTo>
                <a:lnTo>
                  <a:pt x="51782" y="47079"/>
                </a:lnTo>
                <a:lnTo>
                  <a:pt x="54073" y="42745"/>
                </a:lnTo>
                <a:lnTo>
                  <a:pt x="13383" y="42745"/>
                </a:lnTo>
                <a:lnTo>
                  <a:pt x="13383" y="17730"/>
                </a:lnTo>
                <a:lnTo>
                  <a:pt x="54271" y="17730"/>
                </a:lnTo>
                <a:lnTo>
                  <a:pt x="51758" y="13097"/>
                </a:lnTo>
                <a:lnTo>
                  <a:pt x="48886" y="10061"/>
                </a:lnTo>
                <a:lnTo>
                  <a:pt x="41614" y="5596"/>
                </a:lnTo>
                <a:lnTo>
                  <a:pt x="37530" y="4477"/>
                </a:lnTo>
                <a:close/>
              </a:path>
              <a:path w="356869" h="109855">
                <a:moveTo>
                  <a:pt x="54271" y="17730"/>
                </a:moveTo>
                <a:lnTo>
                  <a:pt x="34957" y="17730"/>
                </a:lnTo>
                <a:lnTo>
                  <a:pt x="36694" y="18263"/>
                </a:lnTo>
                <a:lnTo>
                  <a:pt x="39721" y="20397"/>
                </a:lnTo>
                <a:lnTo>
                  <a:pt x="40946" y="21823"/>
                </a:lnTo>
                <a:lnTo>
                  <a:pt x="42839" y="25469"/>
                </a:lnTo>
                <a:lnTo>
                  <a:pt x="43315" y="27611"/>
                </a:lnTo>
                <a:lnTo>
                  <a:pt x="43315" y="32397"/>
                </a:lnTo>
                <a:lnTo>
                  <a:pt x="34957" y="42745"/>
                </a:lnTo>
                <a:lnTo>
                  <a:pt x="54073" y="42745"/>
                </a:lnTo>
                <a:lnTo>
                  <a:pt x="55949" y="39197"/>
                </a:lnTo>
                <a:lnTo>
                  <a:pt x="56997" y="34838"/>
                </a:lnTo>
                <a:lnTo>
                  <a:pt x="56997" y="25194"/>
                </a:lnTo>
                <a:lnTo>
                  <a:pt x="55949" y="20823"/>
                </a:lnTo>
                <a:lnTo>
                  <a:pt x="54271" y="17730"/>
                </a:lnTo>
                <a:close/>
              </a:path>
              <a:path w="356869" h="109855">
                <a:moveTo>
                  <a:pt x="73712" y="92750"/>
                </a:moveTo>
                <a:lnTo>
                  <a:pt x="67985" y="99526"/>
                </a:lnTo>
                <a:lnTo>
                  <a:pt x="68104" y="101181"/>
                </a:lnTo>
                <a:lnTo>
                  <a:pt x="69808" y="104250"/>
                </a:lnTo>
                <a:lnTo>
                  <a:pt x="71152" y="105442"/>
                </a:lnTo>
                <a:lnTo>
                  <a:pt x="72975" y="106286"/>
                </a:lnTo>
                <a:lnTo>
                  <a:pt x="74831" y="107335"/>
                </a:lnTo>
                <a:lnTo>
                  <a:pt x="77190" y="108179"/>
                </a:lnTo>
                <a:lnTo>
                  <a:pt x="82963" y="109453"/>
                </a:lnTo>
                <a:lnTo>
                  <a:pt x="85941" y="109776"/>
                </a:lnTo>
                <a:lnTo>
                  <a:pt x="94585" y="109776"/>
                </a:lnTo>
                <a:lnTo>
                  <a:pt x="99633" y="108682"/>
                </a:lnTo>
                <a:lnTo>
                  <a:pt x="108645" y="104287"/>
                </a:lnTo>
                <a:lnTo>
                  <a:pt x="112242" y="100931"/>
                </a:lnTo>
                <a:lnTo>
                  <a:pt x="114587" y="96978"/>
                </a:lnTo>
                <a:lnTo>
                  <a:pt x="86596" y="96978"/>
                </a:lnTo>
                <a:lnTo>
                  <a:pt x="84274" y="96536"/>
                </a:lnTo>
                <a:lnTo>
                  <a:pt x="82143" y="95655"/>
                </a:lnTo>
                <a:lnTo>
                  <a:pt x="80010" y="94811"/>
                </a:lnTo>
                <a:lnTo>
                  <a:pt x="77151" y="93582"/>
                </a:lnTo>
                <a:lnTo>
                  <a:pt x="75416" y="92762"/>
                </a:lnTo>
                <a:lnTo>
                  <a:pt x="73712" y="92750"/>
                </a:lnTo>
                <a:close/>
              </a:path>
              <a:path w="356869" h="109855">
                <a:moveTo>
                  <a:pt x="118957" y="82914"/>
                </a:moveTo>
                <a:lnTo>
                  <a:pt x="105204" y="82914"/>
                </a:lnTo>
                <a:lnTo>
                  <a:pt x="104936" y="85450"/>
                </a:lnTo>
                <a:lnTo>
                  <a:pt x="104348" y="87584"/>
                </a:lnTo>
                <a:lnTo>
                  <a:pt x="102132" y="91881"/>
                </a:lnTo>
                <a:lnTo>
                  <a:pt x="100312" y="93762"/>
                </a:lnTo>
                <a:lnTo>
                  <a:pt x="95548" y="96322"/>
                </a:lnTo>
                <a:lnTo>
                  <a:pt x="92607" y="96978"/>
                </a:lnTo>
                <a:lnTo>
                  <a:pt x="114587" y="96978"/>
                </a:lnTo>
                <a:lnTo>
                  <a:pt x="117613" y="91869"/>
                </a:lnTo>
                <a:lnTo>
                  <a:pt x="118957" y="86285"/>
                </a:lnTo>
                <a:lnTo>
                  <a:pt x="118957" y="82914"/>
                </a:lnTo>
                <a:close/>
              </a:path>
              <a:path w="356869" h="109855">
                <a:moveTo>
                  <a:pt x="75355" y="24063"/>
                </a:moveTo>
                <a:lnTo>
                  <a:pt x="71439" y="24063"/>
                </a:lnTo>
                <a:lnTo>
                  <a:pt x="69820" y="24731"/>
                </a:lnTo>
                <a:lnTo>
                  <a:pt x="67201" y="27361"/>
                </a:lnTo>
                <a:lnTo>
                  <a:pt x="66556" y="28943"/>
                </a:lnTo>
                <a:lnTo>
                  <a:pt x="66556" y="69223"/>
                </a:lnTo>
                <a:lnTo>
                  <a:pt x="83999" y="88535"/>
                </a:lnTo>
                <a:lnTo>
                  <a:pt x="92070" y="88535"/>
                </a:lnTo>
                <a:lnTo>
                  <a:pt x="95216" y="87998"/>
                </a:lnTo>
                <a:lnTo>
                  <a:pt x="100739" y="85929"/>
                </a:lnTo>
                <a:lnTo>
                  <a:pt x="103110" y="84594"/>
                </a:lnTo>
                <a:lnTo>
                  <a:pt x="105204" y="82914"/>
                </a:lnTo>
                <a:lnTo>
                  <a:pt x="118957" y="82914"/>
                </a:lnTo>
                <a:lnTo>
                  <a:pt x="118957" y="75617"/>
                </a:lnTo>
                <a:lnTo>
                  <a:pt x="87608" y="75617"/>
                </a:lnTo>
                <a:lnTo>
                  <a:pt x="84700" y="74569"/>
                </a:lnTo>
                <a:lnTo>
                  <a:pt x="81058" y="70378"/>
                </a:lnTo>
                <a:lnTo>
                  <a:pt x="80179" y="67187"/>
                </a:lnTo>
                <a:lnTo>
                  <a:pt x="80148" y="28943"/>
                </a:lnTo>
                <a:lnTo>
                  <a:pt x="79486" y="27337"/>
                </a:lnTo>
                <a:lnTo>
                  <a:pt x="76986" y="24731"/>
                </a:lnTo>
                <a:lnTo>
                  <a:pt x="75355" y="24063"/>
                </a:lnTo>
                <a:close/>
              </a:path>
              <a:path w="356869" h="109855">
                <a:moveTo>
                  <a:pt x="114074" y="24063"/>
                </a:moveTo>
                <a:lnTo>
                  <a:pt x="110169" y="24063"/>
                </a:lnTo>
                <a:lnTo>
                  <a:pt x="108539" y="24731"/>
                </a:lnTo>
                <a:lnTo>
                  <a:pt x="105991" y="27361"/>
                </a:lnTo>
                <a:lnTo>
                  <a:pt x="105365" y="28943"/>
                </a:lnTo>
                <a:lnTo>
                  <a:pt x="105360" y="65007"/>
                </a:lnTo>
                <a:lnTo>
                  <a:pt x="104741" y="67187"/>
                </a:lnTo>
                <a:lnTo>
                  <a:pt x="102275" y="71152"/>
                </a:lnTo>
                <a:lnTo>
                  <a:pt x="100632" y="72737"/>
                </a:lnTo>
                <a:lnTo>
                  <a:pt x="96478" y="75044"/>
                </a:lnTo>
                <a:lnTo>
                  <a:pt x="94167" y="75617"/>
                </a:lnTo>
                <a:lnTo>
                  <a:pt x="118957" y="75617"/>
                </a:lnTo>
                <a:lnTo>
                  <a:pt x="118957" y="28943"/>
                </a:lnTo>
                <a:lnTo>
                  <a:pt x="118302" y="27337"/>
                </a:lnTo>
                <a:lnTo>
                  <a:pt x="115683" y="24719"/>
                </a:lnTo>
                <a:lnTo>
                  <a:pt x="114074" y="24063"/>
                </a:lnTo>
                <a:close/>
              </a:path>
              <a:path w="356869" h="109855">
                <a:moveTo>
                  <a:pt x="149376" y="38206"/>
                </a:moveTo>
                <a:lnTo>
                  <a:pt x="135767" y="38206"/>
                </a:lnTo>
                <a:lnTo>
                  <a:pt x="135767" y="75154"/>
                </a:lnTo>
                <a:lnTo>
                  <a:pt x="150638" y="87416"/>
                </a:lnTo>
                <a:lnTo>
                  <a:pt x="154116" y="87416"/>
                </a:lnTo>
                <a:lnTo>
                  <a:pt x="156365" y="86785"/>
                </a:lnTo>
                <a:lnTo>
                  <a:pt x="160629" y="84261"/>
                </a:lnTo>
                <a:lnTo>
                  <a:pt x="161687" y="82512"/>
                </a:lnTo>
                <a:lnTo>
                  <a:pt x="161687" y="78559"/>
                </a:lnTo>
                <a:lnTo>
                  <a:pt x="161150" y="77105"/>
                </a:lnTo>
                <a:lnTo>
                  <a:pt x="160080" y="75950"/>
                </a:lnTo>
                <a:lnTo>
                  <a:pt x="159178" y="74938"/>
                </a:lnTo>
                <a:lnTo>
                  <a:pt x="151900" y="74938"/>
                </a:lnTo>
                <a:lnTo>
                  <a:pt x="151400" y="74843"/>
                </a:lnTo>
                <a:lnTo>
                  <a:pt x="149376" y="72258"/>
                </a:lnTo>
                <a:lnTo>
                  <a:pt x="149376" y="38206"/>
                </a:lnTo>
                <a:close/>
              </a:path>
              <a:path w="356869" h="109855">
                <a:moveTo>
                  <a:pt x="157770" y="74163"/>
                </a:moveTo>
                <a:lnTo>
                  <a:pt x="155246" y="74163"/>
                </a:lnTo>
                <a:lnTo>
                  <a:pt x="154414" y="74295"/>
                </a:lnTo>
                <a:lnTo>
                  <a:pt x="153305" y="74807"/>
                </a:lnTo>
                <a:lnTo>
                  <a:pt x="152829" y="74938"/>
                </a:lnTo>
                <a:lnTo>
                  <a:pt x="159178" y="74938"/>
                </a:lnTo>
                <a:lnTo>
                  <a:pt x="159020" y="74761"/>
                </a:lnTo>
                <a:lnTo>
                  <a:pt x="157770" y="74163"/>
                </a:lnTo>
                <a:close/>
              </a:path>
              <a:path w="356869" h="109855">
                <a:moveTo>
                  <a:pt x="159081" y="25289"/>
                </a:moveTo>
                <a:lnTo>
                  <a:pt x="129207" y="25289"/>
                </a:lnTo>
                <a:lnTo>
                  <a:pt x="127670" y="25932"/>
                </a:lnTo>
                <a:lnTo>
                  <a:pt x="125135" y="28361"/>
                </a:lnTo>
                <a:lnTo>
                  <a:pt x="124492" y="29861"/>
                </a:lnTo>
                <a:lnTo>
                  <a:pt x="124536" y="33576"/>
                </a:lnTo>
                <a:lnTo>
                  <a:pt x="125135" y="35018"/>
                </a:lnTo>
                <a:lnTo>
                  <a:pt x="127683" y="37566"/>
                </a:lnTo>
                <a:lnTo>
                  <a:pt x="129195" y="38206"/>
                </a:lnTo>
                <a:lnTo>
                  <a:pt x="159056" y="38206"/>
                </a:lnTo>
                <a:lnTo>
                  <a:pt x="160614" y="37566"/>
                </a:lnTo>
                <a:lnTo>
                  <a:pt x="163055" y="35112"/>
                </a:lnTo>
                <a:lnTo>
                  <a:pt x="163677" y="33576"/>
                </a:lnTo>
                <a:lnTo>
                  <a:pt x="163618" y="29861"/>
                </a:lnTo>
                <a:lnTo>
                  <a:pt x="163055" y="28504"/>
                </a:lnTo>
                <a:lnTo>
                  <a:pt x="160605" y="25932"/>
                </a:lnTo>
                <a:lnTo>
                  <a:pt x="159081" y="25289"/>
                </a:lnTo>
                <a:close/>
              </a:path>
              <a:path w="356869" h="109855">
                <a:moveTo>
                  <a:pt x="144615" y="10085"/>
                </a:moveTo>
                <a:lnTo>
                  <a:pt x="140805" y="10085"/>
                </a:lnTo>
                <a:lnTo>
                  <a:pt x="139171" y="10741"/>
                </a:lnTo>
                <a:lnTo>
                  <a:pt x="136458" y="13310"/>
                </a:lnTo>
                <a:lnTo>
                  <a:pt x="135767" y="14919"/>
                </a:lnTo>
                <a:lnTo>
                  <a:pt x="135767" y="25289"/>
                </a:lnTo>
                <a:lnTo>
                  <a:pt x="149376" y="25289"/>
                </a:lnTo>
                <a:lnTo>
                  <a:pt x="149353" y="14919"/>
                </a:lnTo>
                <a:lnTo>
                  <a:pt x="148733" y="13383"/>
                </a:lnTo>
                <a:lnTo>
                  <a:pt x="147459" y="12073"/>
                </a:lnTo>
                <a:lnTo>
                  <a:pt x="146209" y="10741"/>
                </a:lnTo>
                <a:lnTo>
                  <a:pt x="144615" y="10085"/>
                </a:lnTo>
                <a:close/>
              </a:path>
              <a:path w="356869" h="109855">
                <a:moveTo>
                  <a:pt x="180261" y="0"/>
                </a:moveTo>
                <a:lnTo>
                  <a:pt x="176345" y="0"/>
                </a:lnTo>
                <a:lnTo>
                  <a:pt x="174714" y="667"/>
                </a:lnTo>
                <a:lnTo>
                  <a:pt x="172105" y="3276"/>
                </a:lnTo>
                <a:lnTo>
                  <a:pt x="171450" y="4895"/>
                </a:lnTo>
                <a:lnTo>
                  <a:pt x="171450" y="82402"/>
                </a:lnTo>
                <a:lnTo>
                  <a:pt x="172105" y="84024"/>
                </a:lnTo>
                <a:lnTo>
                  <a:pt x="173391" y="85392"/>
                </a:lnTo>
                <a:lnTo>
                  <a:pt x="174702" y="86736"/>
                </a:lnTo>
                <a:lnTo>
                  <a:pt x="176320" y="87416"/>
                </a:lnTo>
                <a:lnTo>
                  <a:pt x="180179" y="87416"/>
                </a:lnTo>
                <a:lnTo>
                  <a:pt x="181797" y="86736"/>
                </a:lnTo>
                <a:lnTo>
                  <a:pt x="184391" y="84024"/>
                </a:lnTo>
                <a:lnTo>
                  <a:pt x="185047" y="82402"/>
                </a:lnTo>
                <a:lnTo>
                  <a:pt x="185098" y="47304"/>
                </a:lnTo>
                <a:lnTo>
                  <a:pt x="185678" y="45326"/>
                </a:lnTo>
                <a:lnTo>
                  <a:pt x="188192" y="41495"/>
                </a:lnTo>
                <a:lnTo>
                  <a:pt x="189917" y="39934"/>
                </a:lnTo>
                <a:lnTo>
                  <a:pt x="194297" y="37566"/>
                </a:lnTo>
                <a:lnTo>
                  <a:pt x="196727" y="36981"/>
                </a:lnTo>
                <a:lnTo>
                  <a:pt x="221675" y="36981"/>
                </a:lnTo>
                <a:lnTo>
                  <a:pt x="220385" y="33244"/>
                </a:lnTo>
                <a:lnTo>
                  <a:pt x="218573" y="30790"/>
                </a:lnTo>
                <a:lnTo>
                  <a:pt x="185047" y="30790"/>
                </a:lnTo>
                <a:lnTo>
                  <a:pt x="185042" y="4895"/>
                </a:lnTo>
                <a:lnTo>
                  <a:pt x="184416" y="3310"/>
                </a:lnTo>
                <a:lnTo>
                  <a:pt x="183142" y="2002"/>
                </a:lnTo>
                <a:lnTo>
                  <a:pt x="181880" y="667"/>
                </a:lnTo>
                <a:lnTo>
                  <a:pt x="180261" y="0"/>
                </a:lnTo>
                <a:close/>
              </a:path>
              <a:path w="356869" h="109855">
                <a:moveTo>
                  <a:pt x="221675" y="36981"/>
                </a:moveTo>
                <a:lnTo>
                  <a:pt x="202170" y="36981"/>
                </a:lnTo>
                <a:lnTo>
                  <a:pt x="204313" y="37530"/>
                </a:lnTo>
                <a:lnTo>
                  <a:pt x="207312" y="39709"/>
                </a:lnTo>
                <a:lnTo>
                  <a:pt x="208419" y="41221"/>
                </a:lnTo>
                <a:lnTo>
                  <a:pt x="209799" y="45064"/>
                </a:lnTo>
                <a:lnTo>
                  <a:pt x="210147" y="47304"/>
                </a:lnTo>
                <a:lnTo>
                  <a:pt x="210147" y="82402"/>
                </a:lnTo>
                <a:lnTo>
                  <a:pt x="210802" y="84024"/>
                </a:lnTo>
                <a:lnTo>
                  <a:pt x="213420" y="86736"/>
                </a:lnTo>
                <a:lnTo>
                  <a:pt x="215039" y="87416"/>
                </a:lnTo>
                <a:lnTo>
                  <a:pt x="218873" y="87416"/>
                </a:lnTo>
                <a:lnTo>
                  <a:pt x="220492" y="86736"/>
                </a:lnTo>
                <a:lnTo>
                  <a:pt x="223089" y="84024"/>
                </a:lnTo>
                <a:lnTo>
                  <a:pt x="223744" y="82402"/>
                </a:lnTo>
                <a:lnTo>
                  <a:pt x="223710" y="45064"/>
                </a:lnTo>
                <a:lnTo>
                  <a:pt x="223077" y="41041"/>
                </a:lnTo>
                <a:lnTo>
                  <a:pt x="221675" y="36981"/>
                </a:lnTo>
                <a:close/>
              </a:path>
              <a:path w="356869" h="109855">
                <a:moveTo>
                  <a:pt x="207157" y="24063"/>
                </a:moveTo>
                <a:lnTo>
                  <a:pt x="198848" y="24063"/>
                </a:lnTo>
                <a:lnTo>
                  <a:pt x="196074" y="24576"/>
                </a:lnTo>
                <a:lnTo>
                  <a:pt x="193441" y="25624"/>
                </a:lnTo>
                <a:lnTo>
                  <a:pt x="190810" y="26636"/>
                </a:lnTo>
                <a:lnTo>
                  <a:pt x="188442" y="28005"/>
                </a:lnTo>
                <a:lnTo>
                  <a:pt x="185452" y="30422"/>
                </a:lnTo>
                <a:lnTo>
                  <a:pt x="185047" y="30790"/>
                </a:lnTo>
                <a:lnTo>
                  <a:pt x="218573" y="30790"/>
                </a:lnTo>
                <a:lnTo>
                  <a:pt x="218063" y="30099"/>
                </a:lnTo>
                <a:lnTo>
                  <a:pt x="211515" y="25264"/>
                </a:lnTo>
                <a:lnTo>
                  <a:pt x="207157" y="24063"/>
                </a:lnTo>
                <a:close/>
              </a:path>
              <a:path w="356869" h="109855">
                <a:moveTo>
                  <a:pt x="269321" y="23490"/>
                </a:moveTo>
                <a:lnTo>
                  <a:pt x="257485" y="23490"/>
                </a:lnTo>
                <a:lnTo>
                  <a:pt x="252188" y="24908"/>
                </a:lnTo>
                <a:lnTo>
                  <a:pt x="242757" y="30565"/>
                </a:lnTo>
                <a:lnTo>
                  <a:pt x="239005" y="34433"/>
                </a:lnTo>
                <a:lnTo>
                  <a:pt x="233458" y="44244"/>
                </a:lnTo>
                <a:lnTo>
                  <a:pt x="232065" y="49804"/>
                </a:lnTo>
                <a:lnTo>
                  <a:pt x="232065" y="62234"/>
                </a:lnTo>
                <a:lnTo>
                  <a:pt x="257485" y="88535"/>
                </a:lnTo>
                <a:lnTo>
                  <a:pt x="269321" y="88535"/>
                </a:lnTo>
                <a:lnTo>
                  <a:pt x="274655" y="87117"/>
                </a:lnTo>
                <a:lnTo>
                  <a:pt x="284085" y="81463"/>
                </a:lnTo>
                <a:lnTo>
                  <a:pt x="287798" y="77592"/>
                </a:lnTo>
                <a:lnTo>
                  <a:pt x="288904" y="75617"/>
                </a:lnTo>
                <a:lnTo>
                  <a:pt x="260070" y="75617"/>
                </a:lnTo>
                <a:lnTo>
                  <a:pt x="257068" y="74782"/>
                </a:lnTo>
                <a:lnTo>
                  <a:pt x="251688" y="71426"/>
                </a:lnTo>
                <a:lnTo>
                  <a:pt x="249555" y="69140"/>
                </a:lnTo>
                <a:lnTo>
                  <a:pt x="246436" y="63294"/>
                </a:lnTo>
                <a:lnTo>
                  <a:pt x="245662" y="59890"/>
                </a:lnTo>
                <a:lnTo>
                  <a:pt x="245662" y="52053"/>
                </a:lnTo>
                <a:lnTo>
                  <a:pt x="260070" y="36399"/>
                </a:lnTo>
                <a:lnTo>
                  <a:pt x="288898" y="36399"/>
                </a:lnTo>
                <a:lnTo>
                  <a:pt x="287798" y="34433"/>
                </a:lnTo>
                <a:lnTo>
                  <a:pt x="284085" y="30565"/>
                </a:lnTo>
                <a:lnTo>
                  <a:pt x="274655" y="24908"/>
                </a:lnTo>
                <a:lnTo>
                  <a:pt x="269321" y="23490"/>
                </a:lnTo>
                <a:close/>
              </a:path>
              <a:path w="356869" h="109855">
                <a:moveTo>
                  <a:pt x="288898" y="36399"/>
                </a:moveTo>
                <a:lnTo>
                  <a:pt x="266736" y="36399"/>
                </a:lnTo>
                <a:lnTo>
                  <a:pt x="269748" y="37219"/>
                </a:lnTo>
                <a:lnTo>
                  <a:pt x="275060" y="40504"/>
                </a:lnTo>
                <a:lnTo>
                  <a:pt x="277166" y="42778"/>
                </a:lnTo>
                <a:lnTo>
                  <a:pt x="278715" y="45720"/>
                </a:lnTo>
                <a:lnTo>
                  <a:pt x="280275" y="48624"/>
                </a:lnTo>
                <a:lnTo>
                  <a:pt x="281059" y="52053"/>
                </a:lnTo>
                <a:lnTo>
                  <a:pt x="281059" y="59890"/>
                </a:lnTo>
                <a:lnTo>
                  <a:pt x="266712" y="75617"/>
                </a:lnTo>
                <a:lnTo>
                  <a:pt x="288904" y="75617"/>
                </a:lnTo>
                <a:lnTo>
                  <a:pt x="293287" y="67793"/>
                </a:lnTo>
                <a:lnTo>
                  <a:pt x="294656" y="62234"/>
                </a:lnTo>
                <a:lnTo>
                  <a:pt x="294656" y="49804"/>
                </a:lnTo>
                <a:lnTo>
                  <a:pt x="293287" y="44244"/>
                </a:lnTo>
                <a:lnTo>
                  <a:pt x="288898" y="36399"/>
                </a:lnTo>
                <a:close/>
              </a:path>
              <a:path w="356869" h="109855">
                <a:moveTo>
                  <a:pt x="311789" y="24932"/>
                </a:moveTo>
                <a:lnTo>
                  <a:pt x="307860" y="24932"/>
                </a:lnTo>
                <a:lnTo>
                  <a:pt x="306241" y="25600"/>
                </a:lnTo>
                <a:lnTo>
                  <a:pt x="303623" y="28242"/>
                </a:lnTo>
                <a:lnTo>
                  <a:pt x="303065" y="29599"/>
                </a:lnTo>
                <a:lnTo>
                  <a:pt x="302968" y="82402"/>
                </a:lnTo>
                <a:lnTo>
                  <a:pt x="303623" y="84024"/>
                </a:lnTo>
                <a:lnTo>
                  <a:pt x="304909" y="85392"/>
                </a:lnTo>
                <a:lnTo>
                  <a:pt x="306217" y="86736"/>
                </a:lnTo>
                <a:lnTo>
                  <a:pt x="307835" y="87416"/>
                </a:lnTo>
                <a:lnTo>
                  <a:pt x="311694" y="87416"/>
                </a:lnTo>
                <a:lnTo>
                  <a:pt x="313313" y="86736"/>
                </a:lnTo>
                <a:lnTo>
                  <a:pt x="315909" y="84024"/>
                </a:lnTo>
                <a:lnTo>
                  <a:pt x="316565" y="82402"/>
                </a:lnTo>
                <a:lnTo>
                  <a:pt x="316628" y="46744"/>
                </a:lnTo>
                <a:lnTo>
                  <a:pt x="317220" y="44814"/>
                </a:lnTo>
                <a:lnTo>
                  <a:pt x="319863" y="40971"/>
                </a:lnTo>
                <a:lnTo>
                  <a:pt x="321673" y="39410"/>
                </a:lnTo>
                <a:lnTo>
                  <a:pt x="326221" y="37005"/>
                </a:lnTo>
                <a:lnTo>
                  <a:pt x="328732" y="36399"/>
                </a:lnTo>
                <a:lnTo>
                  <a:pt x="354318" y="36399"/>
                </a:lnTo>
                <a:lnTo>
                  <a:pt x="352985" y="32552"/>
                </a:lnTo>
                <a:lnTo>
                  <a:pt x="351514" y="30577"/>
                </a:lnTo>
                <a:lnTo>
                  <a:pt x="316479" y="30577"/>
                </a:lnTo>
                <a:lnTo>
                  <a:pt x="316278" y="29184"/>
                </a:lnTo>
                <a:lnTo>
                  <a:pt x="315672" y="27968"/>
                </a:lnTo>
                <a:lnTo>
                  <a:pt x="313431" y="25600"/>
                </a:lnTo>
                <a:lnTo>
                  <a:pt x="311789" y="24932"/>
                </a:lnTo>
                <a:close/>
              </a:path>
              <a:path w="356869" h="109855">
                <a:moveTo>
                  <a:pt x="354318" y="36399"/>
                </a:moveTo>
                <a:lnTo>
                  <a:pt x="334411" y="36399"/>
                </a:lnTo>
                <a:lnTo>
                  <a:pt x="336663" y="36957"/>
                </a:lnTo>
                <a:lnTo>
                  <a:pt x="339839" y="39185"/>
                </a:lnTo>
                <a:lnTo>
                  <a:pt x="340982" y="40696"/>
                </a:lnTo>
                <a:lnTo>
                  <a:pt x="341686" y="42601"/>
                </a:lnTo>
                <a:lnTo>
                  <a:pt x="342419" y="44506"/>
                </a:lnTo>
                <a:lnTo>
                  <a:pt x="342781" y="46744"/>
                </a:lnTo>
                <a:lnTo>
                  <a:pt x="342781" y="82402"/>
                </a:lnTo>
                <a:lnTo>
                  <a:pt x="343436" y="84024"/>
                </a:lnTo>
                <a:lnTo>
                  <a:pt x="344722" y="85392"/>
                </a:lnTo>
                <a:lnTo>
                  <a:pt x="346033" y="86736"/>
                </a:lnTo>
                <a:lnTo>
                  <a:pt x="347651" y="87416"/>
                </a:lnTo>
                <a:lnTo>
                  <a:pt x="351510" y="87416"/>
                </a:lnTo>
                <a:lnTo>
                  <a:pt x="353129" y="86736"/>
                </a:lnTo>
                <a:lnTo>
                  <a:pt x="355722" y="84024"/>
                </a:lnTo>
                <a:lnTo>
                  <a:pt x="356378" y="82402"/>
                </a:lnTo>
                <a:lnTo>
                  <a:pt x="356378" y="44506"/>
                </a:lnTo>
                <a:lnTo>
                  <a:pt x="355701" y="40291"/>
                </a:lnTo>
                <a:lnTo>
                  <a:pt x="354318" y="36399"/>
                </a:lnTo>
                <a:close/>
              </a:path>
              <a:path w="356869" h="109855">
                <a:moveTo>
                  <a:pt x="339602" y="23490"/>
                </a:moveTo>
                <a:lnTo>
                  <a:pt x="331067" y="23490"/>
                </a:lnTo>
                <a:lnTo>
                  <a:pt x="328220" y="24003"/>
                </a:lnTo>
                <a:lnTo>
                  <a:pt x="316479" y="30577"/>
                </a:lnTo>
                <a:lnTo>
                  <a:pt x="351514" y="30577"/>
                </a:lnTo>
                <a:lnTo>
                  <a:pt x="350663" y="29434"/>
                </a:lnTo>
                <a:lnTo>
                  <a:pt x="344030" y="24682"/>
                </a:lnTo>
                <a:lnTo>
                  <a:pt x="339602" y="2349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9387" y="1556065"/>
            <a:ext cx="540715" cy="10977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1823" y="1694032"/>
            <a:ext cx="160199" cy="836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59602" y="1251009"/>
            <a:ext cx="352996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3400"/>
              </a:lnSpc>
              <a:spcBef>
                <a:spcPts val="95"/>
              </a:spcBef>
            </a:pPr>
            <a:r>
              <a:rPr dirty="0" sz="850" spc="-30">
                <a:solidFill>
                  <a:srgbClr val="424242"/>
                </a:solidFill>
                <a:latin typeface="Tahoma"/>
                <a:cs typeface="Tahoma"/>
              </a:rPr>
              <a:t>In </a:t>
            </a:r>
            <a:r>
              <a:rPr dirty="0" sz="850" spc="30">
                <a:solidFill>
                  <a:srgbClr val="424242"/>
                </a:solidFill>
                <a:latin typeface="Tahoma"/>
                <a:cs typeface="Tahoma"/>
              </a:rPr>
              <a:t>conclusion, </a:t>
            </a:r>
            <a:r>
              <a:rPr dirty="0" sz="850" spc="50">
                <a:solidFill>
                  <a:srgbClr val="424242"/>
                </a:solidFill>
                <a:latin typeface="Tahoma"/>
                <a:cs typeface="Tahoma"/>
              </a:rPr>
              <a:t>automating </a:t>
            </a:r>
            <a:r>
              <a:rPr dirty="0" sz="850" spc="45">
                <a:solidFill>
                  <a:srgbClr val="424242"/>
                </a:solidFill>
                <a:latin typeface="Tahoma"/>
                <a:cs typeface="Tahoma"/>
              </a:rPr>
              <a:t>birthday </a:t>
            </a:r>
            <a:r>
              <a:rPr dirty="0" sz="850" spc="25">
                <a:solidFill>
                  <a:srgbClr val="424242"/>
                </a:solidFill>
                <a:latin typeface="Tahoma"/>
                <a:cs typeface="Tahoma"/>
              </a:rPr>
              <a:t>wishes </a:t>
            </a:r>
            <a:r>
              <a:rPr dirty="0" sz="850" spc="20">
                <a:solidFill>
                  <a:srgbClr val="424242"/>
                </a:solidFill>
                <a:latin typeface="Tahoma"/>
                <a:cs typeface="Tahoma"/>
              </a:rPr>
              <a:t>with </a:t>
            </a:r>
            <a:r>
              <a:rPr dirty="0" sz="850" spc="90">
                <a:solidFill>
                  <a:srgbClr val="424242"/>
                </a:solidFill>
                <a:latin typeface="Tahoma"/>
                <a:cs typeface="Tahoma"/>
              </a:rPr>
              <a:t>a </a:t>
            </a:r>
            <a:r>
              <a:rPr dirty="0" sz="850" spc="55">
                <a:latin typeface="Tahoma"/>
                <a:cs typeface="Tahoma"/>
              </a:rPr>
              <a:t>WhatsApp </a:t>
            </a:r>
            <a:r>
              <a:rPr dirty="0" sz="850" spc="50">
                <a:latin typeface="Tahoma"/>
                <a:cs typeface="Tahoma"/>
              </a:rPr>
              <a:t>bot </a:t>
            </a:r>
            <a:r>
              <a:rPr dirty="0" sz="850" spc="55"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424242"/>
                </a:solidFill>
                <a:latin typeface="Tahoma"/>
                <a:cs typeface="Tahoma"/>
              </a:rPr>
              <a:t>using</a:t>
            </a:r>
            <a:r>
              <a:rPr dirty="0" sz="850" spc="-2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50">
                <a:latin typeface="Tahoma"/>
                <a:cs typeface="Tahoma"/>
              </a:rPr>
              <a:t>Python</a:t>
            </a:r>
            <a:r>
              <a:rPr dirty="0" sz="850" spc="-25">
                <a:latin typeface="Tahoma"/>
                <a:cs typeface="Tahoma"/>
              </a:rPr>
              <a:t> </a:t>
            </a:r>
            <a:r>
              <a:rPr dirty="0" sz="850" spc="15">
                <a:solidFill>
                  <a:srgbClr val="424242"/>
                </a:solidFill>
                <a:latin typeface="Tahoma"/>
                <a:cs typeface="Tahoma"/>
              </a:rPr>
              <a:t>is</a:t>
            </a:r>
            <a:r>
              <a:rPr dirty="0" sz="850" spc="-2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424242"/>
                </a:solidFill>
                <a:latin typeface="Tahoma"/>
                <a:cs typeface="Tahoma"/>
              </a:rPr>
              <a:t>an</a:t>
            </a:r>
            <a:r>
              <a:rPr dirty="0" sz="850" spc="-2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424242"/>
                </a:solidFill>
                <a:latin typeface="Tahoma"/>
                <a:cs typeface="Tahoma"/>
              </a:rPr>
              <a:t>e </a:t>
            </a:r>
            <a:r>
              <a:rPr dirty="0" sz="850" spc="9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424242"/>
                </a:solidFill>
                <a:latin typeface="Tahoma"/>
                <a:cs typeface="Tahoma"/>
              </a:rPr>
              <a:t>ective</a:t>
            </a:r>
            <a:r>
              <a:rPr dirty="0" sz="850" spc="-2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424242"/>
                </a:solidFill>
                <a:latin typeface="Tahoma"/>
                <a:cs typeface="Tahoma"/>
              </a:rPr>
              <a:t>way</a:t>
            </a:r>
            <a:r>
              <a:rPr dirty="0" sz="850" spc="-2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424242"/>
                </a:solidFill>
                <a:latin typeface="Tahoma"/>
                <a:cs typeface="Tahoma"/>
              </a:rPr>
              <a:t>to</a:t>
            </a:r>
            <a:r>
              <a:rPr dirty="0" sz="850" spc="-2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424242"/>
                </a:solidFill>
                <a:latin typeface="Tahoma"/>
                <a:cs typeface="Tahoma"/>
              </a:rPr>
              <a:t>streamline</a:t>
            </a:r>
            <a:r>
              <a:rPr dirty="0" sz="850" spc="-2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dirty="0" sz="850" spc="-2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424242"/>
                </a:solidFill>
                <a:latin typeface="Tahoma"/>
                <a:cs typeface="Tahoma"/>
              </a:rPr>
              <a:t>process</a:t>
            </a:r>
            <a:r>
              <a:rPr dirty="0" sz="850" spc="-2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424242"/>
                </a:solidFill>
                <a:latin typeface="Tahoma"/>
                <a:cs typeface="Tahoma"/>
              </a:rPr>
              <a:t>and</a:t>
            </a:r>
            <a:r>
              <a:rPr dirty="0" sz="850" spc="-2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70">
                <a:solidFill>
                  <a:srgbClr val="424242"/>
                </a:solidFill>
                <a:latin typeface="Tahoma"/>
                <a:cs typeface="Tahoma"/>
              </a:rPr>
              <a:t>add </a:t>
            </a:r>
            <a:r>
              <a:rPr dirty="0" sz="850" spc="-25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90">
                <a:solidFill>
                  <a:srgbClr val="424242"/>
                </a:solidFill>
                <a:latin typeface="Tahoma"/>
                <a:cs typeface="Tahoma"/>
              </a:rPr>
              <a:t>a </a:t>
            </a:r>
            <a:r>
              <a:rPr dirty="0" sz="850" spc="50">
                <a:solidFill>
                  <a:srgbClr val="424242"/>
                </a:solidFill>
                <a:latin typeface="Tahoma"/>
                <a:cs typeface="Tahoma"/>
              </a:rPr>
              <a:t>personal </a:t>
            </a:r>
            <a:r>
              <a:rPr dirty="0" sz="850" spc="40">
                <a:solidFill>
                  <a:srgbClr val="424242"/>
                </a:solidFill>
                <a:latin typeface="Tahoma"/>
                <a:cs typeface="Tahoma"/>
              </a:rPr>
              <a:t>touch </a:t>
            </a:r>
            <a:r>
              <a:rPr dirty="0" sz="850" spc="45">
                <a:solidFill>
                  <a:srgbClr val="424242"/>
                </a:solidFill>
                <a:latin typeface="Tahoma"/>
                <a:cs typeface="Tahoma"/>
              </a:rPr>
              <a:t>to </a:t>
            </a:r>
            <a:r>
              <a:rPr dirty="0" sz="850" spc="55">
                <a:solidFill>
                  <a:srgbClr val="424242"/>
                </a:solidFill>
                <a:latin typeface="Tahoma"/>
                <a:cs typeface="Tahoma"/>
              </a:rPr>
              <a:t>each </a:t>
            </a:r>
            <a:r>
              <a:rPr dirty="0" sz="850" spc="40">
                <a:solidFill>
                  <a:srgbClr val="424242"/>
                </a:solidFill>
                <a:latin typeface="Tahoma"/>
                <a:cs typeface="Tahoma"/>
              </a:rPr>
              <a:t>message. </a:t>
            </a:r>
            <a:r>
              <a:rPr dirty="0" sz="850" spc="75">
                <a:solidFill>
                  <a:srgbClr val="424242"/>
                </a:solidFill>
                <a:latin typeface="Tahoma"/>
                <a:cs typeface="Tahoma"/>
              </a:rPr>
              <a:t>By </a:t>
            </a:r>
            <a:r>
              <a:rPr dirty="0" sz="850" spc="45">
                <a:solidFill>
                  <a:srgbClr val="424242"/>
                </a:solidFill>
                <a:latin typeface="Tahoma"/>
                <a:cs typeface="Tahoma"/>
              </a:rPr>
              <a:t>leveraging </a:t>
            </a:r>
            <a:r>
              <a:rPr dirty="0" sz="850" spc="35">
                <a:solidFill>
                  <a:srgbClr val="424242"/>
                </a:solidFill>
                <a:latin typeface="Tahoma"/>
                <a:cs typeface="Tahoma"/>
              </a:rPr>
              <a:t>the </a:t>
            </a:r>
            <a:r>
              <a:rPr dirty="0" sz="850" spc="55">
                <a:latin typeface="Tahoma"/>
                <a:cs typeface="Tahoma"/>
              </a:rPr>
              <a:t>WhatsApp </a:t>
            </a:r>
            <a:r>
              <a:rPr dirty="0" sz="850" spc="60">
                <a:latin typeface="Tahoma"/>
                <a:cs typeface="Tahoma"/>
              </a:rPr>
              <a:t> </a:t>
            </a:r>
            <a:r>
              <a:rPr dirty="0" sz="850" spc="5">
                <a:latin typeface="Tahoma"/>
                <a:cs typeface="Tahoma"/>
              </a:rPr>
              <a:t>API </a:t>
            </a:r>
            <a:r>
              <a:rPr dirty="0" sz="850" spc="60">
                <a:solidFill>
                  <a:srgbClr val="424242"/>
                </a:solidFill>
                <a:latin typeface="Tahoma"/>
                <a:cs typeface="Tahoma"/>
              </a:rPr>
              <a:t>and </a:t>
            </a:r>
            <a:r>
              <a:rPr dirty="0" sz="850" spc="40">
                <a:solidFill>
                  <a:srgbClr val="424242"/>
                </a:solidFill>
                <a:latin typeface="Tahoma"/>
                <a:cs typeface="Tahoma"/>
              </a:rPr>
              <a:t>Python's </a:t>
            </a:r>
            <a:r>
              <a:rPr dirty="0" sz="850" spc="30">
                <a:solidFill>
                  <a:srgbClr val="424242"/>
                </a:solidFill>
                <a:latin typeface="Tahoma"/>
                <a:cs typeface="Tahoma"/>
              </a:rPr>
              <a:t>capabilities, </a:t>
            </a:r>
            <a:r>
              <a:rPr dirty="0" sz="850" spc="40">
                <a:solidFill>
                  <a:srgbClr val="424242"/>
                </a:solidFill>
                <a:latin typeface="Tahoma"/>
                <a:cs typeface="Tahoma"/>
              </a:rPr>
              <a:t>we </a:t>
            </a:r>
            <a:r>
              <a:rPr dirty="0" sz="850" spc="60">
                <a:solidFill>
                  <a:srgbClr val="424242"/>
                </a:solidFill>
                <a:latin typeface="Tahoma"/>
                <a:cs typeface="Tahoma"/>
              </a:rPr>
              <a:t>can </a:t>
            </a:r>
            <a:r>
              <a:rPr dirty="0" sz="850" spc="65">
                <a:solidFill>
                  <a:srgbClr val="424242"/>
                </a:solidFill>
                <a:latin typeface="Tahoma"/>
                <a:cs typeface="Tahoma"/>
              </a:rPr>
              <a:t>make </a:t>
            </a:r>
            <a:r>
              <a:rPr dirty="0" sz="850" spc="35">
                <a:solidFill>
                  <a:srgbClr val="424242"/>
                </a:solidFill>
                <a:latin typeface="Tahoma"/>
                <a:cs typeface="Tahoma"/>
              </a:rPr>
              <a:t>the </a:t>
            </a:r>
            <a:r>
              <a:rPr dirty="0" sz="850" spc="45">
                <a:solidFill>
                  <a:srgbClr val="424242"/>
                </a:solidFill>
                <a:latin typeface="Tahoma"/>
                <a:cs typeface="Tahoma"/>
              </a:rPr>
              <a:t>process </a:t>
            </a:r>
            <a:r>
              <a:rPr dirty="0" sz="850" spc="40">
                <a:solidFill>
                  <a:srgbClr val="424242"/>
                </a:solidFill>
                <a:latin typeface="Tahoma"/>
                <a:cs typeface="Tahoma"/>
              </a:rPr>
              <a:t>e</a:t>
            </a:r>
            <a:r>
              <a:rPr dirty="0" sz="850" spc="4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424242"/>
                </a:solidFill>
                <a:latin typeface="Tahoma"/>
                <a:cs typeface="Tahoma"/>
              </a:rPr>
              <a:t>cient </a:t>
            </a:r>
            <a:r>
              <a:rPr dirty="0" sz="850" spc="4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424242"/>
                </a:solidFill>
                <a:latin typeface="Tahoma"/>
                <a:cs typeface="Tahoma"/>
              </a:rPr>
              <a:t>and</a:t>
            </a:r>
            <a:r>
              <a:rPr dirty="0" sz="850" spc="-3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424242"/>
                </a:solidFill>
                <a:latin typeface="Tahoma"/>
                <a:cs typeface="Tahoma"/>
              </a:rPr>
              <a:t>enjoyable.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2023-12-28T10:25:27Z</dcterms:created>
  <dcterms:modified xsi:type="dcterms:W3CDTF">2023-12-28T10:25:27Z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2023-12-28T00:00:00Z</vt:filetime>
  </property>
  <property fmtid="{D5CDD505-2E9C-101B-9397-08002B2CF9AE}" pid="3" name="LastSaved">
    <vt:filetime>2023-12-28T00:00:00Z</vt:filetime>
  </property>
</Properties>
</file>