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8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5FEEA-7B78-4300-BC7D-A871C2EB755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B9A8-E545-48D4-BFA5-0FF1E338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B9A8-E545-48D4-BFA5-0FF1E338B7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B9A8-E545-48D4-BFA5-0FF1E338B7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362200" y="1406842"/>
            <a:ext cx="10210800" cy="3463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>
                <a:latin typeface="Trebuchet MS" pitchFamily="34" charset="0"/>
              </a:rPr>
              <a:t>TNSDC - GENERATIVE AI FOR ENGINEERING </a:t>
            </a:r>
            <a:r>
              <a:rPr lang="en-US" spc="15" dirty="0" smtClean="0">
                <a:latin typeface="Trebuchet MS" pitchFamily="34" charset="0"/>
              </a:rPr>
              <a:t/>
            </a:r>
            <a:br>
              <a:rPr lang="en-US" spc="15" dirty="0" smtClean="0">
                <a:latin typeface="Trebuchet MS" pitchFamily="34" charset="0"/>
              </a:rPr>
            </a:br>
            <a:r>
              <a:rPr lang="en-US" spc="15" dirty="0">
                <a:latin typeface="Trebuchet MS" pitchFamily="34" charset="0"/>
              </a:rPr>
              <a:t/>
            </a:r>
            <a:br>
              <a:rPr lang="en-US" spc="15" dirty="0">
                <a:latin typeface="Trebuchet MS" pitchFamily="34" charset="0"/>
              </a:rPr>
            </a:br>
            <a:r>
              <a:rPr lang="en-US" spc="15" dirty="0" smtClean="0">
                <a:solidFill>
                  <a:srgbClr val="00B050"/>
                </a:solidFill>
                <a:latin typeface="Trebuchet MS" pitchFamily="34" charset="0"/>
              </a:rPr>
              <a:t>FINAL </a:t>
            </a:r>
            <a:r>
              <a:rPr lang="en-US" spc="15" dirty="0">
                <a:solidFill>
                  <a:srgbClr val="00B050"/>
                </a:solidFill>
                <a:latin typeface="Trebuchet MS" pitchFamily="34" charset="0"/>
              </a:rPr>
              <a:t>PROJECT </a:t>
            </a:r>
            <a:r>
              <a:rPr lang="en-US" spc="15" dirty="0" smtClean="0">
                <a:latin typeface="Trebuchet MS" pitchFamily="34" charset="0"/>
              </a:rPr>
              <a:t/>
            </a:r>
            <a:br>
              <a:rPr lang="en-US" spc="15" dirty="0" smtClean="0">
                <a:latin typeface="Trebuchet MS" pitchFamily="34" charset="0"/>
              </a:rPr>
            </a:br>
            <a:r>
              <a:rPr lang="en-US" spc="15" dirty="0">
                <a:latin typeface="Trebuchet MS" pitchFamily="34" charset="0"/>
              </a:rPr>
              <a:t/>
            </a:r>
            <a:br>
              <a:rPr lang="en-US" spc="15" dirty="0">
                <a:latin typeface="Trebuchet MS" pitchFamily="34" charset="0"/>
              </a:rPr>
            </a:br>
            <a:r>
              <a:rPr lang="en-US" spc="15" dirty="0" smtClean="0">
                <a:latin typeface="Trebuchet MS" pitchFamily="34" charset="0"/>
              </a:rPr>
              <a:t>SUBMITTED BY</a:t>
            </a:r>
            <a:br>
              <a:rPr lang="en-US" spc="15" dirty="0" smtClean="0">
                <a:latin typeface="Trebuchet MS" pitchFamily="34" charset="0"/>
              </a:rPr>
            </a:br>
            <a:r>
              <a:rPr lang="en-US" spc="15" dirty="0" err="1" smtClean="0">
                <a:latin typeface="Trebuchet MS" pitchFamily="34" charset="0"/>
              </a:rPr>
              <a:t>Lokesh</a:t>
            </a:r>
            <a:r>
              <a:rPr lang="en-US" spc="15" dirty="0" smtClean="0">
                <a:latin typeface="Trebuchet MS" pitchFamily="34" charset="0"/>
              </a:rPr>
              <a:t> </a:t>
            </a:r>
            <a:r>
              <a:rPr lang="en-US" spc="15" dirty="0" err="1" smtClean="0">
                <a:latin typeface="Trebuchet MS" pitchFamily="34" charset="0"/>
              </a:rPr>
              <a:t>Udhaya</a:t>
            </a:r>
            <a:r>
              <a:rPr lang="en-US" spc="15" dirty="0" smtClean="0">
                <a:latin typeface="Trebuchet MS" pitchFamily="34" charset="0"/>
              </a:rPr>
              <a:t> D.P(311521104026)</a:t>
            </a:r>
            <a:endParaRPr spc="15" dirty="0">
              <a:latin typeface="Trebuchet MS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5863973"/>
            <a:ext cx="117348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US" sz="2000" u="heavy" spc="25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 https</a:t>
            </a:r>
            <a:r>
              <a:rPr lang="en-US"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://colab.research.google.com/drive/1LF-9QZokDcjfk-N7f_4isR721xX3DYRr?authuser=0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2133600"/>
            <a:ext cx="762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latin typeface="Trebuchet MS" pitchFamily="34" charset="0"/>
              </a:rPr>
              <a:t>Performance Metrics: </a:t>
            </a:r>
            <a:r>
              <a:rPr lang="en-US" sz="2800" dirty="0">
                <a:latin typeface="Trebuchet MS" pitchFamily="34" charset="0"/>
              </a:rPr>
              <a:t>User engagement, adherence rates, fitness goal achievements.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User </a:t>
            </a:r>
            <a:r>
              <a:rPr lang="en-US" sz="2800" b="1" dirty="0">
                <a:latin typeface="Trebuchet MS" pitchFamily="34" charset="0"/>
              </a:rPr>
              <a:t>Feedback: </a:t>
            </a:r>
            <a:r>
              <a:rPr lang="en-US" sz="2800" dirty="0">
                <a:latin typeface="Trebuchet MS" pitchFamily="34" charset="0"/>
              </a:rPr>
              <a:t>Satisfaction surveys, testimonials, success stories.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Future </a:t>
            </a:r>
            <a:r>
              <a:rPr lang="en-US" sz="2800" b="1" dirty="0">
                <a:latin typeface="Trebuchet MS" pitchFamily="34" charset="0"/>
              </a:rPr>
              <a:t>Directions: </a:t>
            </a:r>
            <a:r>
              <a:rPr lang="en-US" sz="2800" dirty="0">
                <a:latin typeface="Trebuchet MS" pitchFamily="34" charset="0"/>
              </a:rPr>
              <a:t>Insights gained, areas for improvement, potential for expansion and scalability.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438400"/>
            <a:ext cx="9453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rebuchet MS" pitchFamily="34" charset="0"/>
              </a:rPr>
              <a:t>AI Fitness Coach: Personalized Workout and Nutrition Plans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639252" y="1752600"/>
            <a:ext cx="96954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rebuchet MS" pitchFamily="34" charset="0"/>
              </a:rPr>
              <a:t>Problem </a:t>
            </a:r>
            <a:r>
              <a:rPr lang="en-US" sz="2800" dirty="0">
                <a:latin typeface="Trebuchet MS" pitchFamily="34" charset="0"/>
              </a:rPr>
              <a:t>Statement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rebuchet MS" pitchFamily="34" charset="0"/>
              </a:rPr>
              <a:t>Project </a:t>
            </a:r>
            <a:r>
              <a:rPr lang="en-US" sz="2800" dirty="0">
                <a:latin typeface="Trebuchet MS" pitchFamily="34" charset="0"/>
              </a:rPr>
              <a:t>Overview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rebuchet MS" pitchFamily="34" charset="0"/>
              </a:rPr>
              <a:t>End </a:t>
            </a:r>
            <a:r>
              <a:rPr lang="en-US" sz="2800" dirty="0">
                <a:latin typeface="Trebuchet MS" pitchFamily="34" charset="0"/>
              </a:rPr>
              <a:t>Users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rebuchet MS" pitchFamily="34" charset="0"/>
              </a:rPr>
              <a:t>Solution </a:t>
            </a:r>
            <a:r>
              <a:rPr lang="en-US" sz="2800" dirty="0">
                <a:latin typeface="Trebuchet MS" pitchFamily="34" charset="0"/>
              </a:rPr>
              <a:t>and Its Proposition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rebuchet MS" pitchFamily="34" charset="0"/>
              </a:rPr>
              <a:t>The </a:t>
            </a:r>
            <a:r>
              <a:rPr lang="en-US" sz="2800" dirty="0">
                <a:latin typeface="Trebuchet MS" pitchFamily="34" charset="0"/>
              </a:rPr>
              <a:t>WOW in Your Solution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err="1" smtClean="0">
                <a:latin typeface="Trebuchet MS" pitchFamily="34" charset="0"/>
              </a:rPr>
              <a:t>Modelling</a:t>
            </a:r>
            <a:endParaRPr lang="en-US" sz="2800" dirty="0">
              <a:latin typeface="Trebuchet MS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Trebuchet MS" pitchFamily="34" charset="0"/>
              </a:rPr>
              <a:t>Results</a:t>
            </a:r>
            <a:endParaRPr lang="en-US" sz="2800" dirty="0">
              <a:latin typeface="Trebuchet MS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8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325120" y="1585257"/>
            <a:ext cx="7086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latin typeface="Trebuchet MS" pitchFamily="34" charset="0"/>
              </a:rPr>
              <a:t>Traditional </a:t>
            </a:r>
            <a:r>
              <a:rPr lang="en-US" sz="2800" dirty="0">
                <a:latin typeface="Trebuchet MS" pitchFamily="34" charset="0"/>
              </a:rPr>
              <a:t>fitness programs lack personalization and struggle with adherence.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latin typeface="Trebuchet MS" pitchFamily="34" charset="0"/>
              </a:rPr>
              <a:t>Individuals </a:t>
            </a:r>
            <a:r>
              <a:rPr lang="en-US" sz="2800" dirty="0">
                <a:latin typeface="Trebuchet MS" pitchFamily="34" charset="0"/>
              </a:rPr>
              <a:t>often face challenges in </a:t>
            </a:r>
            <a:r>
              <a:rPr lang="en-US" sz="2800" dirty="0" smtClean="0">
                <a:latin typeface="Trebuchet MS" pitchFamily="34" charset="0"/>
              </a:rPr>
              <a:t>achieving </a:t>
            </a:r>
            <a:r>
              <a:rPr lang="en-US" sz="2800" dirty="0">
                <a:latin typeface="Trebuchet MS" pitchFamily="34" charset="0"/>
              </a:rPr>
              <a:t>their fitness goals due to these limitations.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latin typeface="Trebuchet MS" pitchFamily="34" charset="0"/>
              </a:rPr>
              <a:t>The </a:t>
            </a:r>
            <a:r>
              <a:rPr lang="en-US" sz="2800" dirty="0">
                <a:latin typeface="Trebuchet MS" pitchFamily="34" charset="0"/>
              </a:rPr>
              <a:t>AI Fitness Coach aims to address these issues by providing personalized workout and nutrition plans tailored to each user's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676276" y="2362198"/>
            <a:ext cx="72485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Scope</a:t>
            </a:r>
            <a:r>
              <a:rPr lang="en-US" sz="2800" b="1" dirty="0">
                <a:latin typeface="Trebuchet MS" pitchFamily="34" charset="0"/>
              </a:rPr>
              <a:t>: </a:t>
            </a:r>
            <a:r>
              <a:rPr lang="en-US" sz="2800" dirty="0">
                <a:latin typeface="Trebuchet MS" pitchFamily="34" charset="0"/>
              </a:rPr>
              <a:t>Develop an AI-powered fitness coaching platform.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Objectives</a:t>
            </a:r>
            <a:r>
              <a:rPr lang="en-US" sz="2800" b="1" dirty="0">
                <a:latin typeface="Trebuchet MS" pitchFamily="34" charset="0"/>
              </a:rPr>
              <a:t>: </a:t>
            </a:r>
            <a:r>
              <a:rPr lang="en-US" sz="2800" dirty="0">
                <a:latin typeface="Trebuchet MS" pitchFamily="34" charset="0"/>
              </a:rPr>
              <a:t>Provide personalized workout and nutrition plans, improve user engagement and adherence.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Methodology</a:t>
            </a:r>
            <a:r>
              <a:rPr lang="en-US" sz="2800" b="1" dirty="0">
                <a:latin typeface="Trebuchet MS" pitchFamily="34" charset="0"/>
              </a:rPr>
              <a:t>: </a:t>
            </a:r>
            <a:r>
              <a:rPr lang="en-US" sz="2800" dirty="0">
                <a:latin typeface="Trebuchet MS" pitchFamily="34" charset="0"/>
              </a:rPr>
              <a:t>Data collection, machine learning model development, user testing.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457200" y="2254032"/>
            <a:ext cx="63150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>
                <a:latin typeface="Trebuchet MS" pitchFamily="34" charset="0"/>
              </a:rPr>
              <a:t>Target Audience: </a:t>
            </a:r>
            <a:r>
              <a:rPr lang="en-US" sz="2800" dirty="0">
                <a:latin typeface="Trebuchet MS" pitchFamily="34" charset="0"/>
              </a:rPr>
              <a:t>Individuals seeking personalized fitness guidance.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Demographics</a:t>
            </a:r>
            <a:r>
              <a:rPr lang="en-US" sz="2800" b="1" dirty="0">
                <a:latin typeface="Trebuchet MS" pitchFamily="34" charset="0"/>
              </a:rPr>
              <a:t>: </a:t>
            </a:r>
            <a:r>
              <a:rPr lang="en-US" sz="2800" dirty="0">
                <a:latin typeface="Trebuchet MS" pitchFamily="34" charset="0"/>
              </a:rPr>
              <a:t>Age, gender, fitness level, goals.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Pain </a:t>
            </a:r>
            <a:r>
              <a:rPr lang="en-US" sz="2800" b="1" dirty="0">
                <a:latin typeface="Trebuchet MS" pitchFamily="34" charset="0"/>
              </a:rPr>
              <a:t>Points: </a:t>
            </a:r>
            <a:r>
              <a:rPr lang="en-US" sz="2800" dirty="0">
                <a:latin typeface="Trebuchet MS" pitchFamily="34" charset="0"/>
              </a:rPr>
              <a:t>Lack of guidance, motivation, and accountability in traditional fitness programs.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2278708"/>
            <a:ext cx="7086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AI </a:t>
            </a:r>
            <a:r>
              <a:rPr lang="en-US" sz="2800" b="1" dirty="0">
                <a:latin typeface="Trebuchet MS" pitchFamily="34" charset="0"/>
              </a:rPr>
              <a:t>Fitness Coach Solution: </a:t>
            </a:r>
            <a:r>
              <a:rPr lang="en-US" sz="2800" dirty="0">
                <a:latin typeface="Trebuchet MS" pitchFamily="34" charset="0"/>
              </a:rPr>
              <a:t>Personalized workout and nutrition plans based on user data and goals.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Value </a:t>
            </a:r>
            <a:r>
              <a:rPr lang="en-US" sz="2800" b="1" dirty="0">
                <a:latin typeface="Trebuchet MS" pitchFamily="34" charset="0"/>
              </a:rPr>
              <a:t>Proposition: </a:t>
            </a:r>
            <a:r>
              <a:rPr lang="en-US" sz="2800" dirty="0">
                <a:latin typeface="Trebuchet MS" pitchFamily="34" charset="0"/>
              </a:rPr>
              <a:t>Enhanced user experience, improved adherence, and better results through personalized coaching.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870" y="2016144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Key </a:t>
            </a:r>
            <a:r>
              <a:rPr lang="en-US" sz="2800" b="1" dirty="0">
                <a:latin typeface="Trebuchet MS" pitchFamily="34" charset="0"/>
              </a:rPr>
              <a:t>Features: </a:t>
            </a:r>
            <a:r>
              <a:rPr lang="en-US" sz="2800" dirty="0">
                <a:latin typeface="Trebuchet MS" pitchFamily="34" charset="0"/>
              </a:rPr>
              <a:t>Personalized recommendations, progress tracking, interactive user interface.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Unique </a:t>
            </a:r>
            <a:r>
              <a:rPr lang="en-US" sz="2800" b="1" dirty="0">
                <a:latin typeface="Trebuchet MS" pitchFamily="34" charset="0"/>
              </a:rPr>
              <a:t>Aspects: </a:t>
            </a:r>
            <a:r>
              <a:rPr lang="en-US" sz="2800" dirty="0">
                <a:latin typeface="Trebuchet MS" pitchFamily="34" charset="0"/>
              </a:rPr>
              <a:t>AI-driven insights, adaptive coaching, social support features.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WOW </a:t>
            </a:r>
            <a:r>
              <a:rPr lang="en-US" sz="2800" b="1" dirty="0">
                <a:latin typeface="Trebuchet MS" pitchFamily="34" charset="0"/>
              </a:rPr>
              <a:t>Factor: </a:t>
            </a:r>
            <a:r>
              <a:rPr lang="en-US" sz="2800" dirty="0">
                <a:latin typeface="Trebuchet MS" pitchFamily="34" charset="0"/>
              </a:rPr>
              <a:t>Cutting-edge technology delivering tailored fitness solutions for every user.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2106829"/>
            <a:ext cx="6934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Data </a:t>
            </a:r>
            <a:r>
              <a:rPr lang="en-US" sz="2800" b="1" dirty="0">
                <a:latin typeface="Trebuchet MS" pitchFamily="34" charset="0"/>
              </a:rPr>
              <a:t>Collection:</a:t>
            </a:r>
            <a:r>
              <a:rPr lang="en-US" sz="2800" dirty="0">
                <a:latin typeface="Trebuchet MS" pitchFamily="34" charset="0"/>
              </a:rPr>
              <a:t> Gather user information, fitness data, dietary preferences.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Machine </a:t>
            </a:r>
            <a:r>
              <a:rPr lang="en-US" sz="2800" b="1" dirty="0">
                <a:latin typeface="Trebuchet MS" pitchFamily="34" charset="0"/>
              </a:rPr>
              <a:t>Learning Models:</a:t>
            </a:r>
            <a:r>
              <a:rPr lang="en-US" sz="2800" dirty="0">
                <a:latin typeface="Trebuchet MS" pitchFamily="34" charset="0"/>
              </a:rPr>
              <a:t> Develop algorithms to analyze data and generate personalized plans.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 smtClean="0">
                <a:latin typeface="Trebuchet MS" pitchFamily="34" charset="0"/>
              </a:rPr>
              <a:t>Optimization </a:t>
            </a:r>
            <a:r>
              <a:rPr lang="en-US" sz="2800" b="1" dirty="0">
                <a:latin typeface="Trebuchet MS" pitchFamily="34" charset="0"/>
              </a:rPr>
              <a:t>Techniques:</a:t>
            </a:r>
            <a:r>
              <a:rPr lang="en-US" sz="2800" dirty="0">
                <a:latin typeface="Trebuchet MS" pitchFamily="34" charset="0"/>
              </a:rPr>
              <a:t> Fine-tune models for accuracy and effectiveness.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373</Words>
  <Application>Microsoft Office PowerPoint</Application>
  <PresentationFormat>Custom</PresentationFormat>
  <Paragraphs>61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TNSDC - GENERATIVE AI FOR ENGINEERING   FINAL PROJECT   SUBMITTED BY Lokesh Udhaya D.P(311521104026)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TNSDC - GENERATIVE AI FOR ENGINEERING   FINAL PROJECT   SUBMITTED BY Lokesh Udhaya D.P(311521104026)</dc:title>
  <cp:lastModifiedBy>user</cp:lastModifiedBy>
  <cp:revision>4</cp:revision>
  <dcterms:created xsi:type="dcterms:W3CDTF">2024-04-04T14:03:33Z</dcterms:created>
  <dcterms:modified xsi:type="dcterms:W3CDTF">2024-04-04T14:51:19Z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