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2426-41D8-AFC3-B3B4-0DD80CFE2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705E8-0A9D-0FBF-CA44-8F767D14E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84D91-381E-0B05-B361-A78A0825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EED6-DCF5-4FDB-814A-C82A5C964D9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7BEF-F165-A188-FA36-70B58DDA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D155-6A5E-98A6-1B7F-0C5284EC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658-8A53-4249-9EEA-B04270C0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6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2E2-DE88-C99F-2C38-49D30C5D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B0730-8331-B358-8848-7669732B1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1DB86-CC97-B0B5-BE4B-81376E03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EED6-DCF5-4FDB-814A-C82A5C964D9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74DC-EF55-4C84-264F-4D25B073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B3D55-FFF0-C7B9-F3AA-A2762A5D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658-8A53-4249-9EEA-B04270C0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9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B0F8F-3780-24DB-FDED-566FD3875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48527-D105-F280-D8AB-CF3700D5C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3C21-529B-518C-44DD-5230FD92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EED6-DCF5-4FDB-814A-C82A5C964D9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B7A8-B7C6-02A9-3F14-FD467840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E495A-E00F-024D-5151-3B244379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658-8A53-4249-9EEA-B04270C0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4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E9BB-8F05-940B-526D-BDC2868C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FC8E-807E-83FA-F4FF-FC56A961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F9611-2F53-7828-00C8-4D0829C9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EED6-DCF5-4FDB-814A-C82A5C964D9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A7DF1-88AB-DACE-602A-3B755550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AB92-909D-13E5-8CAD-3CB74C15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658-8A53-4249-9EEA-B04270C0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FCF9-F3FB-5E36-FB7B-9CE2785A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441B3-7C12-0C12-7322-45AAC32F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71090-419F-1EA9-516F-77CB0165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EED6-DCF5-4FDB-814A-C82A5C964D9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B6EC-95C0-AF6F-316C-FE3399CA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6EFD-35ED-9054-ECAA-7AF03FEE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658-8A53-4249-9EEA-B04270C0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7781-0E43-0CE0-6E10-3CD9FE3F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9B1C-BEB8-CE6C-EF1F-31B30D7F7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04560-9CE4-D65A-2C31-0A659075A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E89F5-DDDB-F5E1-67F7-D2C86E41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EED6-DCF5-4FDB-814A-C82A5C964D9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D3674-38A6-E512-D1B0-2B819F40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AF45F-2212-318A-B83C-4819E4A7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658-8A53-4249-9EEA-B04270C0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658E-3BCC-C77B-D9D0-0260682E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B22E8-A420-508C-DA5B-59BEBB37A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F46F-AB9A-1471-73A5-EA6516FB8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88C79-42B7-932B-A1EB-F726D6238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BA2D3-5429-D535-2AD9-9CC5065AC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F9341-F4D9-AA82-2719-77C29826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EED6-DCF5-4FDB-814A-C82A5C964D9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27018-2FF6-3414-DE12-8EF26627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16A42-E220-2750-72C1-392C1EDC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658-8A53-4249-9EEA-B04270C0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C377-DC3F-925A-4934-25E43EA3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0F98F-129D-1F3B-CB63-20B2384F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EED6-DCF5-4FDB-814A-C82A5C964D9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3AEDA-D87E-2476-E8B1-3A09BFDA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25274-DE0D-51EB-F0B3-13FF5083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658-8A53-4249-9EEA-B04270C0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C1C6E-8AFE-DFF5-2C6C-9A28FCD2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EED6-DCF5-4FDB-814A-C82A5C964D9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8E16E-6975-0E66-B8C4-9FE0384D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F3261-1699-9B1E-275C-DE643C1E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658-8A53-4249-9EEA-B04270C0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3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F11C-ADAD-87EC-635E-521F02CC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3154-D1E6-6687-A429-02E910FD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5C0E-422E-662B-E636-2C64EDF9B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FED93-8C78-881C-46A8-942C356E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EED6-DCF5-4FDB-814A-C82A5C964D9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C1615-824E-3EB5-206F-04F6CCC5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688DA-C192-AB2B-FB1D-8B1DB058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658-8A53-4249-9EEA-B04270C0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5446-804B-D2E8-8659-808630D5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9D6D3-E831-F9D9-6050-9DA82DE88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2CAF2-C735-4509-B439-DB8A7B851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BF9BA-DE21-D4BC-C846-255FCB03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EED6-DCF5-4FDB-814A-C82A5C964D9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26EE-CF6D-F085-0F44-291AB095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FE0D3-8884-8F3B-78D5-F2A860AF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F658-8A53-4249-9EEA-B04270C0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1C48D-B256-29F9-25B9-332BC395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3CA7E-E687-61D3-9595-26A7C59B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C5C3-1469-1978-DABD-CC676C449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DEED6-DCF5-4FDB-814A-C82A5C964D9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AB12E-1C6F-F3A5-DACC-02C8231F8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C354-36A9-59FC-4839-62D9596AF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F658-8A53-4249-9EEA-B04270C00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AF47D4-15F8-7A2E-1C49-DFD084CF0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70250" y="192802"/>
            <a:ext cx="514350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207C3A-481B-4AC8-A393-78290A433A0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239519" y="4001498"/>
            <a:ext cx="2455525" cy="1091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45CF14-FD8A-E3DC-4704-5A069B53A268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1239519" y="1609385"/>
            <a:ext cx="4033521" cy="2022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294F73-3FDF-05E4-6F53-0F632961D3A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613904" y="2616166"/>
            <a:ext cx="2830576" cy="101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0FAD99-7C2E-C4FF-24C9-A247E1F9EB26}"/>
              </a:ext>
            </a:extLst>
          </p:cNvPr>
          <p:cNvSpPr txBox="1"/>
          <p:nvPr/>
        </p:nvSpPr>
        <p:spPr>
          <a:xfrm>
            <a:off x="380999" y="5093224"/>
            <a:ext cx="17170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Rpi-4B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EFFE32-24D2-9B63-7E6A-0AA425D7C874}"/>
              </a:ext>
            </a:extLst>
          </p:cNvPr>
          <p:cNvSpPr txBox="1"/>
          <p:nvPr/>
        </p:nvSpPr>
        <p:spPr>
          <a:xfrm>
            <a:off x="380999" y="1240053"/>
            <a:ext cx="17170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ADS1115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0E5AA-ACD8-F9D5-D106-80131C84EEB5}"/>
              </a:ext>
            </a:extLst>
          </p:cNvPr>
          <p:cNvSpPr txBox="1"/>
          <p:nvPr/>
        </p:nvSpPr>
        <p:spPr>
          <a:xfrm>
            <a:off x="9498330" y="1969835"/>
            <a:ext cx="18923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MAX4466 Microphone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8942DA0-A694-6800-4A8D-8692675B897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300720" y="4531360"/>
            <a:ext cx="1258252" cy="5630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8C8C0E0-E7C7-F5BB-C1D8-C19AB4B2FF32}"/>
              </a:ext>
            </a:extLst>
          </p:cNvPr>
          <p:cNvSpPr txBox="1"/>
          <p:nvPr/>
        </p:nvSpPr>
        <p:spPr>
          <a:xfrm>
            <a:off x="9558972" y="4771221"/>
            <a:ext cx="183165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 Power Source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9FB1EA-CC07-D9D0-EA06-3ECB005EA440}"/>
                  </a:ext>
                </a:extLst>
              </p:cNvPr>
              <p:cNvSpPr txBox="1"/>
              <p:nvPr/>
            </p:nvSpPr>
            <p:spPr>
              <a:xfrm>
                <a:off x="9552556" y="3509110"/>
                <a:ext cx="183165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Resistor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9FB1EA-CC07-D9D0-EA06-3ECB005EA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56" y="3509110"/>
                <a:ext cx="1831658" cy="369332"/>
              </a:xfrm>
              <a:prstGeom prst="rect">
                <a:avLst/>
              </a:prstGeom>
              <a:blipFill>
                <a:blip r:embed="rId3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E0A55B2-DF8E-6610-238D-6F8A811695EF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324050" y="3693776"/>
            <a:ext cx="2228506" cy="1384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24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9EA206-0076-C805-71DC-A5D9437A1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570" y="980440"/>
            <a:ext cx="4065270" cy="54203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02A70-D46B-4F1B-3CC5-C4EA4D9FF9C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471920" y="2590800"/>
            <a:ext cx="1940559" cy="731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6074A3-F401-CF3F-88C0-3A7B71173C39}"/>
              </a:ext>
            </a:extLst>
          </p:cNvPr>
          <p:cNvSpPr txBox="1"/>
          <p:nvPr/>
        </p:nvSpPr>
        <p:spPr>
          <a:xfrm>
            <a:off x="7553959" y="3322320"/>
            <a:ext cx="1717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with closable lid</a:t>
            </a:r>
          </a:p>
        </p:txBody>
      </p:sp>
    </p:spTree>
    <p:extLst>
      <p:ext uri="{BB962C8B-B14F-4D97-AF65-F5344CB8AC3E}">
        <p14:creationId xmlns:p14="http://schemas.microsoft.com/office/powerpoint/2010/main" val="16902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Lokesh Sriram</dc:creator>
  <cp:lastModifiedBy>Lokesh Sriram</cp:lastModifiedBy>
  <cp:revision>28</cp:revision>
  <dcterms:created xsi:type="dcterms:W3CDTF">2025-10-17T15:35:00Z</dcterms:created>
  <dcterms:modified xsi:type="dcterms:W3CDTF">2025-10-17T16:00:57Z</dcterms:modified>
</cp:coreProperties>
</file>