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4"/>
  </p:sldMasterIdLst>
  <p:notesMasterIdLst>
    <p:notesMasterId r:id="rId13"/>
  </p:notesMasterIdLst>
  <p:sldIdLst>
    <p:sldId id="267" r:id="rId5"/>
    <p:sldId id="268" r:id="rId6"/>
    <p:sldId id="276" r:id="rId7"/>
    <p:sldId id="277" r:id="rId8"/>
    <p:sldId id="273" r:id="rId9"/>
    <p:sldId id="272" r:id="rId10"/>
    <p:sldId id="280" r:id="rId11"/>
    <p:sldId id="278" r:id="rId12"/>
  </p:sldIdLst>
  <p:sldSz cx="12192000" cy="6858000"/>
  <p:notesSz cx="6858000" cy="9144000"/>
  <p:embeddedFontLst>
    <p:embeddedFont>
      <p:font typeface="Cambria Math" panose="02040503050406030204" pitchFamily="18" charset="0"/>
      <p:regular r:id="rId14"/>
    </p:embeddedFont>
    <p:embeddedFont>
      <p:font typeface="Franklin Gothic Book" panose="020B0503020102020204" pitchFamily="34" charset="0"/>
      <p:regular r:id="rId15"/>
      <p:italic r:id="rId16"/>
    </p:embeddedFont>
    <p:embeddedFont>
      <p:font typeface="Franklin Gothic Medium" panose="020B0603020102020204" pitchFamily="34" charset="0"/>
      <p:regular r:id="rId17"/>
      <p:italic r:id="rId18"/>
    </p:embeddedFont>
    <p:embeddedFont>
      <p:font typeface="Franklin Gothic Medium Cond" panose="020B0606030402020204" pitchFamily="3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pos="31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26CE219-6CB4-4D82-2315-C217F06FFCCD}" name="Hiller, Kelly R" initials="HKR" userId="S::khiller@purdue.edu::b25b1487-7f5e-4b7f-a0b2-f8bcb0b1ea5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EBD99F"/>
    <a:srgbClr val="CFB991"/>
    <a:srgbClr val="DDB9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75E52-B915-E543-9157-5B979BEFAFE7}" v="594" dt="2024-10-21T02:02:51.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1080"/>
        <p:guide pos="3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Chen Fu" userId="S::fu452@purdue.edu::3f4a2230-4720-4abc-a353-318391cdf746" providerId="AD" clId="Web-{28CD8BDC-0CD7-A5F8-8BEC-8F6337EBAD49}"/>
    <pc:docChg chg="addSld modSld">
      <pc:chgData name="Yu-Chen Fu" userId="S::fu452@purdue.edu::3f4a2230-4720-4abc-a353-318391cdf746" providerId="AD" clId="Web-{28CD8BDC-0CD7-A5F8-8BEC-8F6337EBAD49}" dt="2024-10-11T12:40:07.229" v="6" actId="20577"/>
      <pc:docMkLst>
        <pc:docMk/>
      </pc:docMkLst>
      <pc:sldChg chg="modSp add replId">
        <pc:chgData name="Yu-Chen Fu" userId="S::fu452@purdue.edu::3f4a2230-4720-4abc-a353-318391cdf746" providerId="AD" clId="Web-{28CD8BDC-0CD7-A5F8-8BEC-8F6337EBAD49}" dt="2024-10-11T12:40:07.229" v="6" actId="20577"/>
        <pc:sldMkLst>
          <pc:docMk/>
          <pc:sldMk cId="2470316104" sldId="270"/>
        </pc:sldMkLst>
        <pc:spChg chg="mod">
          <ac:chgData name="Yu-Chen Fu" userId="S::fu452@purdue.edu::3f4a2230-4720-4abc-a353-318391cdf746" providerId="AD" clId="Web-{28CD8BDC-0CD7-A5F8-8BEC-8F6337EBAD49}" dt="2024-10-11T12:40:07.229" v="6" actId="20577"/>
          <ac:spMkLst>
            <pc:docMk/>
            <pc:sldMk cId="2470316104" sldId="270"/>
            <ac:spMk id="3" creationId="{06E17635-CCC9-BA6A-62FA-C1DCE0F672FD}"/>
          </ac:spMkLst>
        </pc:spChg>
      </pc:sldChg>
    </pc:docChg>
  </pc:docChgLst>
  <pc:docChgLst>
    <pc:chgData name="Yu-Chen Fu" userId="S::fu452@purdue.edu::3f4a2230-4720-4abc-a353-318391cdf746" providerId="AD" clId="Web-{06C89C81-CA5D-E759-CD86-2BDC708B3181}"/>
    <pc:docChg chg="addSld delSld modSld addMainMaster delMainMaster">
      <pc:chgData name="Yu-Chen Fu" userId="S::fu452@purdue.edu::3f4a2230-4720-4abc-a353-318391cdf746" providerId="AD" clId="Web-{06C89C81-CA5D-E759-CD86-2BDC708B3181}" dt="2024-10-15T20:53:50.438" v="1002"/>
      <pc:docMkLst>
        <pc:docMk/>
      </pc:docMkLst>
      <pc:sldChg chg="modSp mod modClrScheme chgLayout">
        <pc:chgData name="Yu-Chen Fu" userId="S::fu452@purdue.edu::3f4a2230-4720-4abc-a353-318391cdf746" providerId="AD" clId="Web-{06C89C81-CA5D-E759-CD86-2BDC708B3181}" dt="2024-10-15T20:25:03.546" v="647"/>
        <pc:sldMkLst>
          <pc:docMk/>
          <pc:sldMk cId="4154997097" sldId="267"/>
        </pc:sldMkLst>
        <pc:spChg chg="mod ord">
          <ac:chgData name="Yu-Chen Fu" userId="S::fu452@purdue.edu::3f4a2230-4720-4abc-a353-318391cdf746" providerId="AD" clId="Web-{06C89C81-CA5D-E759-CD86-2BDC708B3181}" dt="2024-10-15T20:25:03.546" v="647"/>
          <ac:spMkLst>
            <pc:docMk/>
            <pc:sldMk cId="4154997097" sldId="267"/>
            <ac:spMk id="2" creationId="{44DF09A7-CF48-9701-322A-A0BBD1C2F6CD}"/>
          </ac:spMkLst>
        </pc:spChg>
        <pc:spChg chg="mod ord">
          <ac:chgData name="Yu-Chen Fu" userId="S::fu452@purdue.edu::3f4a2230-4720-4abc-a353-318391cdf746" providerId="AD" clId="Web-{06C89C81-CA5D-E759-CD86-2BDC708B3181}" dt="2024-10-15T20:25:03.546" v="647"/>
          <ac:spMkLst>
            <pc:docMk/>
            <pc:sldMk cId="4154997097" sldId="267"/>
            <ac:spMk id="3" creationId="{5991BF94-59A9-105F-273E-B29E440F2501}"/>
          </ac:spMkLst>
        </pc:spChg>
        <pc:spChg chg="mod ord">
          <ac:chgData name="Yu-Chen Fu" userId="S::fu452@purdue.edu::3f4a2230-4720-4abc-a353-318391cdf746" providerId="AD" clId="Web-{06C89C81-CA5D-E759-CD86-2BDC708B3181}" dt="2024-10-15T20:25:03.546" v="647"/>
          <ac:spMkLst>
            <pc:docMk/>
            <pc:sldMk cId="4154997097" sldId="267"/>
            <ac:spMk id="4" creationId="{0C218A17-096C-AED1-C745-D58ECF2EFEFF}"/>
          </ac:spMkLst>
        </pc:spChg>
      </pc:sldChg>
      <pc:sldChg chg="modSp mod modClrScheme chgLayout">
        <pc:chgData name="Yu-Chen Fu" userId="S::fu452@purdue.edu::3f4a2230-4720-4abc-a353-318391cdf746" providerId="AD" clId="Web-{06C89C81-CA5D-E759-CD86-2BDC708B3181}" dt="2024-10-15T20:25:03.546" v="647"/>
        <pc:sldMkLst>
          <pc:docMk/>
          <pc:sldMk cId="2279419045" sldId="268"/>
        </pc:sldMkLst>
        <pc:spChg chg="mod ord">
          <ac:chgData name="Yu-Chen Fu" userId="S::fu452@purdue.edu::3f4a2230-4720-4abc-a353-318391cdf746" providerId="AD" clId="Web-{06C89C81-CA5D-E759-CD86-2BDC708B3181}" dt="2024-10-15T20:25:03.546" v="647"/>
          <ac:spMkLst>
            <pc:docMk/>
            <pc:sldMk cId="2279419045" sldId="268"/>
            <ac:spMk id="2" creationId="{1C444B8B-0183-AC38-F70F-215B396C4FE3}"/>
          </ac:spMkLst>
        </pc:spChg>
        <pc:spChg chg="mod ord">
          <ac:chgData name="Yu-Chen Fu" userId="S::fu452@purdue.edu::3f4a2230-4720-4abc-a353-318391cdf746" providerId="AD" clId="Web-{06C89C81-CA5D-E759-CD86-2BDC708B3181}" dt="2024-10-15T20:25:03.546" v="647"/>
          <ac:spMkLst>
            <pc:docMk/>
            <pc:sldMk cId="2279419045" sldId="268"/>
            <ac:spMk id="5" creationId="{A8C2371C-BD67-68BF-46A4-DA190F857A03}"/>
          </ac:spMkLst>
        </pc:spChg>
      </pc:sldChg>
      <pc:sldChg chg="modSp mod modClrScheme chgLayout">
        <pc:chgData name="Yu-Chen Fu" userId="S::fu452@purdue.edu::3f4a2230-4720-4abc-a353-318391cdf746" providerId="AD" clId="Web-{06C89C81-CA5D-E759-CD86-2BDC708B3181}" dt="2024-10-15T20:25:03.546" v="647"/>
        <pc:sldMkLst>
          <pc:docMk/>
          <pc:sldMk cId="934025816" sldId="269"/>
        </pc:sldMkLst>
        <pc:spChg chg="mod ord">
          <ac:chgData name="Yu-Chen Fu" userId="S::fu452@purdue.edu::3f4a2230-4720-4abc-a353-318391cdf746" providerId="AD" clId="Web-{06C89C81-CA5D-E759-CD86-2BDC708B3181}" dt="2024-10-15T20:25:03.546" v="647"/>
          <ac:spMkLst>
            <pc:docMk/>
            <pc:sldMk cId="934025816" sldId="269"/>
            <ac:spMk id="2" creationId="{4E58A8B5-9FB1-8D57-4686-4E8282D6A629}"/>
          </ac:spMkLst>
        </pc:spChg>
        <pc:spChg chg="mod ord">
          <ac:chgData name="Yu-Chen Fu" userId="S::fu452@purdue.edu::3f4a2230-4720-4abc-a353-318391cdf746" providerId="AD" clId="Web-{06C89C81-CA5D-E759-CD86-2BDC708B3181}" dt="2024-10-15T20:25:03.546" v="647"/>
          <ac:spMkLst>
            <pc:docMk/>
            <pc:sldMk cId="934025816" sldId="269"/>
            <ac:spMk id="3" creationId="{06E17635-CCC9-BA6A-62FA-C1DCE0F672FD}"/>
          </ac:spMkLst>
        </pc:spChg>
        <pc:spChg chg="mod ord">
          <ac:chgData name="Yu-Chen Fu" userId="S::fu452@purdue.edu::3f4a2230-4720-4abc-a353-318391cdf746" providerId="AD" clId="Web-{06C89C81-CA5D-E759-CD86-2BDC708B3181}" dt="2024-10-15T20:25:03.546" v="647"/>
          <ac:spMkLst>
            <pc:docMk/>
            <pc:sldMk cId="934025816" sldId="269"/>
            <ac:spMk id="4" creationId="{C942E969-C9FC-5A8D-AF5C-A988199C9B4E}"/>
          </ac:spMkLst>
        </pc:spChg>
        <pc:spChg chg="mod ord">
          <ac:chgData name="Yu-Chen Fu" userId="S::fu452@purdue.edu::3f4a2230-4720-4abc-a353-318391cdf746" providerId="AD" clId="Web-{06C89C81-CA5D-E759-CD86-2BDC708B3181}" dt="2024-10-15T20:25:03.546" v="647"/>
          <ac:spMkLst>
            <pc:docMk/>
            <pc:sldMk cId="934025816" sldId="269"/>
            <ac:spMk id="5" creationId="{4AE739AD-9A18-9496-5B1B-F005FB882562}"/>
          </ac:spMkLst>
        </pc:spChg>
      </pc:sldChg>
      <pc:sldChg chg="addSp delSp modSp add del mod modClrScheme chgLayout">
        <pc:chgData name="Yu-Chen Fu" userId="S::fu452@purdue.edu::3f4a2230-4720-4abc-a353-318391cdf746" providerId="AD" clId="Web-{06C89C81-CA5D-E759-CD86-2BDC708B3181}" dt="2024-10-15T20:53:50.438" v="1002"/>
        <pc:sldMkLst>
          <pc:docMk/>
          <pc:sldMk cId="2470316104" sldId="270"/>
        </pc:sldMkLst>
        <pc:spChg chg="del">
          <ac:chgData name="Yu-Chen Fu" userId="S::fu452@purdue.edu::3f4a2230-4720-4abc-a353-318391cdf746" providerId="AD" clId="Web-{06C89C81-CA5D-E759-CD86-2BDC708B3181}" dt="2024-10-15T20:06:18.435" v="30"/>
          <ac:spMkLst>
            <pc:docMk/>
            <pc:sldMk cId="2470316104" sldId="270"/>
            <ac:spMk id="2" creationId="{4E58A8B5-9FB1-8D57-4686-4E8282D6A629}"/>
          </ac:spMkLst>
        </pc:spChg>
        <pc:spChg chg="add del mod">
          <ac:chgData name="Yu-Chen Fu" userId="S::fu452@purdue.edu::3f4a2230-4720-4abc-a353-318391cdf746" providerId="AD" clId="Web-{06C89C81-CA5D-E759-CD86-2BDC708B3181}" dt="2024-10-15T20:28:12.265" v="662" actId="1076"/>
          <ac:spMkLst>
            <pc:docMk/>
            <pc:sldMk cId="2470316104" sldId="270"/>
            <ac:spMk id="3" creationId="{06E17635-CCC9-BA6A-62FA-C1DCE0F672FD}"/>
          </ac:spMkLst>
        </pc:spChg>
        <pc:spChg chg="mod ord">
          <ac:chgData name="Yu-Chen Fu" userId="S::fu452@purdue.edu::3f4a2230-4720-4abc-a353-318391cdf746" providerId="AD" clId="Web-{06C89C81-CA5D-E759-CD86-2BDC708B3181}" dt="2024-10-15T20:25:03.546" v="647"/>
          <ac:spMkLst>
            <pc:docMk/>
            <pc:sldMk cId="2470316104" sldId="270"/>
            <ac:spMk id="5" creationId="{4AE739AD-9A18-9496-5B1B-F005FB882562}"/>
          </ac:spMkLst>
        </pc:spChg>
        <pc:spChg chg="add del mod">
          <ac:chgData name="Yu-Chen Fu" userId="S::fu452@purdue.edu::3f4a2230-4720-4abc-a353-318391cdf746" providerId="AD" clId="Web-{06C89C81-CA5D-E759-CD86-2BDC708B3181}" dt="2024-10-15T20:28:16.952" v="663" actId="1076"/>
          <ac:spMkLst>
            <pc:docMk/>
            <pc:sldMk cId="2470316104" sldId="270"/>
            <ac:spMk id="8" creationId="{B78753E1-5C8C-05EE-1CA6-3956DFC35423}"/>
          </ac:spMkLst>
        </pc:spChg>
        <pc:spChg chg="add del mod">
          <ac:chgData name="Yu-Chen Fu" userId="S::fu452@purdue.edu::3f4a2230-4720-4abc-a353-318391cdf746" providerId="AD" clId="Web-{06C89C81-CA5D-E759-CD86-2BDC708B3181}" dt="2024-10-15T20:06:52.560" v="39"/>
          <ac:spMkLst>
            <pc:docMk/>
            <pc:sldMk cId="2470316104" sldId="270"/>
            <ac:spMk id="9" creationId="{B17C0174-DE20-6C89-349B-7B4DB8648CC4}"/>
          </ac:spMkLst>
        </pc:spChg>
        <pc:spChg chg="add del mod">
          <ac:chgData name="Yu-Chen Fu" userId="S::fu452@purdue.edu::3f4a2230-4720-4abc-a353-318391cdf746" providerId="AD" clId="Web-{06C89C81-CA5D-E759-CD86-2BDC708B3181}" dt="2024-10-15T20:07:07.248" v="41"/>
          <ac:spMkLst>
            <pc:docMk/>
            <pc:sldMk cId="2470316104" sldId="270"/>
            <ac:spMk id="13" creationId="{E0E16AD9-2EC4-C4CB-AE56-3AA7B5823F59}"/>
          </ac:spMkLst>
        </pc:spChg>
        <pc:spChg chg="add del mod">
          <ac:chgData name="Yu-Chen Fu" userId="S::fu452@purdue.edu::3f4a2230-4720-4abc-a353-318391cdf746" providerId="AD" clId="Web-{06C89C81-CA5D-E759-CD86-2BDC708B3181}" dt="2024-10-15T20:23:55.061" v="634"/>
          <ac:spMkLst>
            <pc:docMk/>
            <pc:sldMk cId="2470316104" sldId="270"/>
            <ac:spMk id="16" creationId="{A7B0738D-44F8-0529-BA03-FF805A121C99}"/>
          </ac:spMkLst>
        </pc:spChg>
        <pc:spChg chg="add del mod">
          <ac:chgData name="Yu-Chen Fu" userId="S::fu452@purdue.edu::3f4a2230-4720-4abc-a353-318391cdf746" providerId="AD" clId="Web-{06C89C81-CA5D-E759-CD86-2BDC708B3181}" dt="2024-10-15T20:25:56.999" v="654"/>
          <ac:spMkLst>
            <pc:docMk/>
            <pc:sldMk cId="2470316104" sldId="270"/>
            <ac:spMk id="19" creationId="{00E1648C-C262-37B9-9F94-6D2727158C20}"/>
          </ac:spMkLst>
        </pc:spChg>
        <pc:spChg chg="add del mod">
          <ac:chgData name="Yu-Chen Fu" userId="S::fu452@purdue.edu::3f4a2230-4720-4abc-a353-318391cdf746" providerId="AD" clId="Web-{06C89C81-CA5D-E759-CD86-2BDC708B3181}" dt="2024-10-15T20:25:53.952" v="652"/>
          <ac:spMkLst>
            <pc:docMk/>
            <pc:sldMk cId="2470316104" sldId="270"/>
            <ac:spMk id="21" creationId="{A85FC1C7-DBDE-C6C4-B53B-7F15F3005C36}"/>
          </ac:spMkLst>
        </pc:spChg>
        <pc:picChg chg="add del mod ord modCrop">
          <ac:chgData name="Yu-Chen Fu" userId="S::fu452@purdue.edu::3f4a2230-4720-4abc-a353-318391cdf746" providerId="AD" clId="Web-{06C89C81-CA5D-E759-CD86-2BDC708B3181}" dt="2024-10-15T20:06:36.888" v="36"/>
          <ac:picMkLst>
            <pc:docMk/>
            <pc:sldMk cId="2470316104" sldId="270"/>
            <ac:picMk id="4" creationId="{A3497381-269F-0F3E-F87F-27BB6454BE0D}"/>
          </ac:picMkLst>
        </pc:picChg>
        <pc:picChg chg="add del mod ord">
          <ac:chgData name="Yu-Chen Fu" userId="S::fu452@purdue.edu::3f4a2230-4720-4abc-a353-318391cdf746" providerId="AD" clId="Web-{06C89C81-CA5D-E759-CD86-2BDC708B3181}" dt="2024-10-15T20:06:42.466" v="38"/>
          <ac:picMkLst>
            <pc:docMk/>
            <pc:sldMk cId="2470316104" sldId="270"/>
            <ac:picMk id="10" creationId="{36CA4666-5809-7D7E-D98A-3A42DFA3974B}"/>
          </ac:picMkLst>
        </pc:picChg>
        <pc:picChg chg="add del mod ord">
          <ac:chgData name="Yu-Chen Fu" userId="S::fu452@purdue.edu::3f4a2230-4720-4abc-a353-318391cdf746" providerId="AD" clId="Web-{06C89C81-CA5D-E759-CD86-2BDC708B3181}" dt="2024-10-15T20:06:56.998" v="40"/>
          <ac:picMkLst>
            <pc:docMk/>
            <pc:sldMk cId="2470316104" sldId="270"/>
            <ac:picMk id="11" creationId="{393E67CA-269B-F9C0-04BF-2EE80B773826}"/>
          </ac:picMkLst>
        </pc:picChg>
        <pc:picChg chg="add del mod ord">
          <ac:chgData name="Yu-Chen Fu" userId="S::fu452@purdue.edu::3f4a2230-4720-4abc-a353-318391cdf746" providerId="AD" clId="Web-{06C89C81-CA5D-E759-CD86-2BDC708B3181}" dt="2024-10-15T20:07:25.810" v="42"/>
          <ac:picMkLst>
            <pc:docMk/>
            <pc:sldMk cId="2470316104" sldId="270"/>
            <ac:picMk id="14" creationId="{19156EC2-5F61-4800-ACF5-3EB3B4C4A334}"/>
          </ac:picMkLst>
        </pc:picChg>
        <pc:picChg chg="add del mod ord">
          <ac:chgData name="Yu-Chen Fu" userId="S::fu452@purdue.edu::3f4a2230-4720-4abc-a353-318391cdf746" providerId="AD" clId="Web-{06C89C81-CA5D-E759-CD86-2BDC708B3181}" dt="2024-10-15T20:07:38.232" v="44"/>
          <ac:picMkLst>
            <pc:docMk/>
            <pc:sldMk cId="2470316104" sldId="270"/>
            <ac:picMk id="17" creationId="{3D133667-6E5F-67BA-1912-4D457912C9FA}"/>
          </ac:picMkLst>
        </pc:picChg>
      </pc:sldChg>
      <pc:sldChg chg="modSp mod modClrScheme chgLayout">
        <pc:chgData name="Yu-Chen Fu" userId="S::fu452@purdue.edu::3f4a2230-4720-4abc-a353-318391cdf746" providerId="AD" clId="Web-{06C89C81-CA5D-E759-CD86-2BDC708B3181}" dt="2024-10-15T20:25:03.546" v="647"/>
        <pc:sldMkLst>
          <pc:docMk/>
          <pc:sldMk cId="1777687915" sldId="271"/>
        </pc:sldMkLst>
        <pc:spChg chg="mod ord">
          <ac:chgData name="Yu-Chen Fu" userId="S::fu452@purdue.edu::3f4a2230-4720-4abc-a353-318391cdf746" providerId="AD" clId="Web-{06C89C81-CA5D-E759-CD86-2BDC708B3181}" dt="2024-10-15T20:25:03.546" v="647"/>
          <ac:spMkLst>
            <pc:docMk/>
            <pc:sldMk cId="1777687915" sldId="271"/>
            <ac:spMk id="2" creationId="{4E58A8B5-9FB1-8D57-4686-4E8282D6A629}"/>
          </ac:spMkLst>
        </pc:spChg>
        <pc:spChg chg="mod ord">
          <ac:chgData name="Yu-Chen Fu" userId="S::fu452@purdue.edu::3f4a2230-4720-4abc-a353-318391cdf746" providerId="AD" clId="Web-{06C89C81-CA5D-E759-CD86-2BDC708B3181}" dt="2024-10-15T20:25:03.546" v="647"/>
          <ac:spMkLst>
            <pc:docMk/>
            <pc:sldMk cId="1777687915" sldId="271"/>
            <ac:spMk id="3" creationId="{06E17635-CCC9-BA6A-62FA-C1DCE0F672FD}"/>
          </ac:spMkLst>
        </pc:spChg>
        <pc:spChg chg="mod ord">
          <ac:chgData name="Yu-Chen Fu" userId="S::fu452@purdue.edu::3f4a2230-4720-4abc-a353-318391cdf746" providerId="AD" clId="Web-{06C89C81-CA5D-E759-CD86-2BDC708B3181}" dt="2024-10-15T20:25:03.546" v="647"/>
          <ac:spMkLst>
            <pc:docMk/>
            <pc:sldMk cId="1777687915" sldId="271"/>
            <ac:spMk id="4" creationId="{C942E969-C9FC-5A8D-AF5C-A988199C9B4E}"/>
          </ac:spMkLst>
        </pc:spChg>
        <pc:spChg chg="mod ord">
          <ac:chgData name="Yu-Chen Fu" userId="S::fu452@purdue.edu::3f4a2230-4720-4abc-a353-318391cdf746" providerId="AD" clId="Web-{06C89C81-CA5D-E759-CD86-2BDC708B3181}" dt="2024-10-15T20:25:03.546" v="647"/>
          <ac:spMkLst>
            <pc:docMk/>
            <pc:sldMk cId="1777687915" sldId="271"/>
            <ac:spMk id="5" creationId="{4AE739AD-9A18-9496-5B1B-F005FB882562}"/>
          </ac:spMkLst>
        </pc:spChg>
      </pc:sldChg>
      <pc:sldChg chg="add del replId">
        <pc:chgData name="Yu-Chen Fu" userId="S::fu452@purdue.edu::3f4a2230-4720-4abc-a353-318391cdf746" providerId="AD" clId="Web-{06C89C81-CA5D-E759-CD86-2BDC708B3181}" dt="2024-10-15T20:24:33.655" v="636"/>
        <pc:sldMkLst>
          <pc:docMk/>
          <pc:sldMk cId="2598752897" sldId="272"/>
        </pc:sldMkLst>
      </pc:sldChg>
      <pc:sldChg chg="addSp delSp modSp add mod replId modClrScheme chgLayout">
        <pc:chgData name="Yu-Chen Fu" userId="S::fu452@purdue.edu::3f4a2230-4720-4abc-a353-318391cdf746" providerId="AD" clId="Web-{06C89C81-CA5D-E759-CD86-2BDC708B3181}" dt="2024-10-15T20:40:56.578" v="804" actId="20577"/>
        <pc:sldMkLst>
          <pc:docMk/>
          <pc:sldMk cId="3816664610" sldId="272"/>
        </pc:sldMkLst>
        <pc:spChg chg="add del mod ord">
          <ac:chgData name="Yu-Chen Fu" userId="S::fu452@purdue.edu::3f4a2230-4720-4abc-a353-318391cdf746" providerId="AD" clId="Web-{06C89C81-CA5D-E759-CD86-2BDC708B3181}" dt="2024-10-15T20:34:29.468" v="760"/>
          <ac:spMkLst>
            <pc:docMk/>
            <pc:sldMk cId="3816664610" sldId="272"/>
            <ac:spMk id="2" creationId="{C38DA176-B4CF-DDB5-88B0-CA8C0C9D55B1}"/>
          </ac:spMkLst>
        </pc:spChg>
        <pc:spChg chg="del mod ord">
          <ac:chgData name="Yu-Chen Fu" userId="S::fu452@purdue.edu::3f4a2230-4720-4abc-a353-318391cdf746" providerId="AD" clId="Web-{06C89C81-CA5D-E759-CD86-2BDC708B3181}" dt="2024-10-15T20:34:13.734" v="759"/>
          <ac:spMkLst>
            <pc:docMk/>
            <pc:sldMk cId="3816664610" sldId="272"/>
            <ac:spMk id="3" creationId="{06E17635-CCC9-BA6A-62FA-C1DCE0F672FD}"/>
          </ac:spMkLst>
        </pc:spChg>
        <pc:spChg chg="add mod ord">
          <ac:chgData name="Yu-Chen Fu" userId="S::fu452@purdue.edu::3f4a2230-4720-4abc-a353-318391cdf746" providerId="AD" clId="Web-{06C89C81-CA5D-E759-CD86-2BDC708B3181}" dt="2024-10-15T20:35:40.718" v="778" actId="20577"/>
          <ac:spMkLst>
            <pc:docMk/>
            <pc:sldMk cId="3816664610" sldId="272"/>
            <ac:spMk id="4" creationId="{E9C2D4B5-13C0-D0D6-876E-F261DED35C34}"/>
          </ac:spMkLst>
        </pc:spChg>
        <pc:spChg chg="mod ord">
          <ac:chgData name="Yu-Chen Fu" userId="S::fu452@purdue.edu::3f4a2230-4720-4abc-a353-318391cdf746" providerId="AD" clId="Web-{06C89C81-CA5D-E759-CD86-2BDC708B3181}" dt="2024-10-15T20:34:29.468" v="760"/>
          <ac:spMkLst>
            <pc:docMk/>
            <pc:sldMk cId="3816664610" sldId="272"/>
            <ac:spMk id="5" creationId="{4AE739AD-9A18-9496-5B1B-F005FB882562}"/>
          </ac:spMkLst>
        </pc:spChg>
        <pc:spChg chg="add del mod ord">
          <ac:chgData name="Yu-Chen Fu" userId="S::fu452@purdue.edu::3f4a2230-4720-4abc-a353-318391cdf746" providerId="AD" clId="Web-{06C89C81-CA5D-E759-CD86-2BDC708B3181}" dt="2024-10-15T20:35:09.750" v="771"/>
          <ac:spMkLst>
            <pc:docMk/>
            <pc:sldMk cId="3816664610" sldId="272"/>
            <ac:spMk id="7" creationId="{6A368035-1F6D-23F6-63F6-EF6365915772}"/>
          </ac:spMkLst>
        </pc:spChg>
        <pc:spChg chg="del mod ord">
          <ac:chgData name="Yu-Chen Fu" userId="S::fu452@purdue.edu::3f4a2230-4720-4abc-a353-318391cdf746" providerId="AD" clId="Web-{06C89C81-CA5D-E759-CD86-2BDC708B3181}" dt="2024-10-15T20:34:46.703" v="767"/>
          <ac:spMkLst>
            <pc:docMk/>
            <pc:sldMk cId="3816664610" sldId="272"/>
            <ac:spMk id="8" creationId="{B78753E1-5C8C-05EE-1CA6-3956DFC35423}"/>
          </ac:spMkLst>
        </pc:spChg>
        <pc:spChg chg="add mod">
          <ac:chgData name="Yu-Chen Fu" userId="S::fu452@purdue.edu::3f4a2230-4720-4abc-a353-318391cdf746" providerId="AD" clId="Web-{06C89C81-CA5D-E759-CD86-2BDC708B3181}" dt="2024-10-15T20:40:56.578" v="804" actId="20577"/>
          <ac:spMkLst>
            <pc:docMk/>
            <pc:sldMk cId="3816664610" sldId="272"/>
            <ac:spMk id="10" creationId="{E533676C-3F90-5AF3-AA2A-EF6492CB80FF}"/>
          </ac:spMkLst>
        </pc:spChg>
        <pc:picChg chg="add mod">
          <ac:chgData name="Yu-Chen Fu" userId="S::fu452@purdue.edu::3f4a2230-4720-4abc-a353-318391cdf746" providerId="AD" clId="Web-{06C89C81-CA5D-E759-CD86-2BDC708B3181}" dt="2024-10-15T20:39:07.422" v="785" actId="1076"/>
          <ac:picMkLst>
            <pc:docMk/>
            <pc:sldMk cId="3816664610" sldId="272"/>
            <ac:picMk id="11" creationId="{59AD473D-3632-7CEC-90EE-F722A838F87B}"/>
          </ac:picMkLst>
        </pc:picChg>
        <pc:picChg chg="add mod">
          <ac:chgData name="Yu-Chen Fu" userId="S::fu452@purdue.edu::3f4a2230-4720-4abc-a353-318391cdf746" providerId="AD" clId="Web-{06C89C81-CA5D-E759-CD86-2BDC708B3181}" dt="2024-10-15T20:39:07.437" v="786" actId="1076"/>
          <ac:picMkLst>
            <pc:docMk/>
            <pc:sldMk cId="3816664610" sldId="272"/>
            <ac:picMk id="12" creationId="{69A05430-F3DB-7B66-8542-4E3E29755C03}"/>
          </ac:picMkLst>
        </pc:picChg>
        <pc:picChg chg="add mod">
          <ac:chgData name="Yu-Chen Fu" userId="S::fu452@purdue.edu::3f4a2230-4720-4abc-a353-318391cdf746" providerId="AD" clId="Web-{06C89C81-CA5D-E759-CD86-2BDC708B3181}" dt="2024-10-15T20:39:41.984" v="790" actId="1076"/>
          <ac:picMkLst>
            <pc:docMk/>
            <pc:sldMk cId="3816664610" sldId="272"/>
            <ac:picMk id="13" creationId="{D6E7E14F-F68C-A7C9-450B-95FDC0DF5926}"/>
          </ac:picMkLst>
        </pc:picChg>
      </pc:sldChg>
      <pc:sldChg chg="addSp delSp modSp add replId">
        <pc:chgData name="Yu-Chen Fu" userId="S::fu452@purdue.edu::3f4a2230-4720-4abc-a353-318391cdf746" providerId="AD" clId="Web-{06C89C81-CA5D-E759-CD86-2BDC708B3181}" dt="2024-10-15T20:49:48.781" v="928" actId="20577"/>
        <pc:sldMkLst>
          <pc:docMk/>
          <pc:sldMk cId="1443141035" sldId="273"/>
        </pc:sldMkLst>
        <pc:spChg chg="mod">
          <ac:chgData name="Yu-Chen Fu" userId="S::fu452@purdue.edu::3f4a2230-4720-4abc-a353-318391cdf746" providerId="AD" clId="Web-{06C89C81-CA5D-E759-CD86-2BDC708B3181}" dt="2024-10-15T20:49:48.781" v="928" actId="20577"/>
          <ac:spMkLst>
            <pc:docMk/>
            <pc:sldMk cId="1443141035" sldId="273"/>
            <ac:spMk id="10" creationId="{E533676C-3F90-5AF3-AA2A-EF6492CB80FF}"/>
          </ac:spMkLst>
        </pc:spChg>
        <pc:picChg chg="add mod">
          <ac:chgData name="Yu-Chen Fu" userId="S::fu452@purdue.edu::3f4a2230-4720-4abc-a353-318391cdf746" providerId="AD" clId="Web-{06C89C81-CA5D-E759-CD86-2BDC708B3181}" dt="2024-10-15T20:45:11.250" v="815" actId="1076"/>
          <ac:picMkLst>
            <pc:docMk/>
            <pc:sldMk cId="1443141035" sldId="273"/>
            <ac:picMk id="2" creationId="{DEC1C6AB-ABA6-8F58-62E6-D3D0D1CBE663}"/>
          </ac:picMkLst>
        </pc:picChg>
        <pc:picChg chg="del">
          <ac:chgData name="Yu-Chen Fu" userId="S::fu452@purdue.edu::3f4a2230-4720-4abc-a353-318391cdf746" providerId="AD" clId="Web-{06C89C81-CA5D-E759-CD86-2BDC708B3181}" dt="2024-10-15T20:40:08.953" v="794"/>
          <ac:picMkLst>
            <pc:docMk/>
            <pc:sldMk cId="1443141035" sldId="273"/>
            <ac:picMk id="11" creationId="{59AD473D-3632-7CEC-90EE-F722A838F87B}"/>
          </ac:picMkLst>
        </pc:picChg>
        <pc:picChg chg="del">
          <ac:chgData name="Yu-Chen Fu" userId="S::fu452@purdue.edu::3f4a2230-4720-4abc-a353-318391cdf746" providerId="AD" clId="Web-{06C89C81-CA5D-E759-CD86-2BDC708B3181}" dt="2024-10-15T20:40:10.219" v="795"/>
          <ac:picMkLst>
            <pc:docMk/>
            <pc:sldMk cId="1443141035" sldId="273"/>
            <ac:picMk id="12" creationId="{69A05430-F3DB-7B66-8542-4E3E29755C03}"/>
          </ac:picMkLst>
        </pc:picChg>
        <pc:picChg chg="del">
          <ac:chgData name="Yu-Chen Fu" userId="S::fu452@purdue.edu::3f4a2230-4720-4abc-a353-318391cdf746" providerId="AD" clId="Web-{06C89C81-CA5D-E759-CD86-2BDC708B3181}" dt="2024-10-15T20:40:11.265" v="796"/>
          <ac:picMkLst>
            <pc:docMk/>
            <pc:sldMk cId="1443141035" sldId="273"/>
            <ac:picMk id="13" creationId="{D6E7E14F-F68C-A7C9-450B-95FDC0DF5926}"/>
          </ac:picMkLst>
        </pc:picChg>
      </pc:sldChg>
      <pc:sldChg chg="addSp delSp modSp add replId">
        <pc:chgData name="Yu-Chen Fu" userId="S::fu452@purdue.edu::3f4a2230-4720-4abc-a353-318391cdf746" providerId="AD" clId="Web-{06C89C81-CA5D-E759-CD86-2BDC708B3181}" dt="2024-10-15T20:53:20.516" v="1001" actId="1076"/>
        <pc:sldMkLst>
          <pc:docMk/>
          <pc:sldMk cId="46615169" sldId="274"/>
        </pc:sldMkLst>
        <pc:spChg chg="add del mod">
          <ac:chgData name="Yu-Chen Fu" userId="S::fu452@purdue.edu::3f4a2230-4720-4abc-a353-318391cdf746" providerId="AD" clId="Web-{06C89C81-CA5D-E759-CD86-2BDC708B3181}" dt="2024-10-15T20:51:59.922" v="966"/>
          <ac:spMkLst>
            <pc:docMk/>
            <pc:sldMk cId="46615169" sldId="274"/>
            <ac:spMk id="3" creationId="{38FF4393-69DC-ADCF-F805-E0990E2834E4}"/>
          </ac:spMkLst>
        </pc:spChg>
        <pc:spChg chg="add mod">
          <ac:chgData name="Yu-Chen Fu" userId="S::fu452@purdue.edu::3f4a2230-4720-4abc-a353-318391cdf746" providerId="AD" clId="Web-{06C89C81-CA5D-E759-CD86-2BDC708B3181}" dt="2024-10-15T20:53:20.516" v="1001" actId="1076"/>
          <ac:spMkLst>
            <pc:docMk/>
            <pc:sldMk cId="46615169" sldId="274"/>
            <ac:spMk id="7" creationId="{DB68DE58-5893-9125-1A2E-F74315CB56D2}"/>
          </ac:spMkLst>
        </pc:spChg>
        <pc:spChg chg="mod">
          <ac:chgData name="Yu-Chen Fu" userId="S::fu452@purdue.edu::3f4a2230-4720-4abc-a353-318391cdf746" providerId="AD" clId="Web-{06C89C81-CA5D-E759-CD86-2BDC708B3181}" dt="2024-10-15T20:52:29.250" v="978" actId="20577"/>
          <ac:spMkLst>
            <pc:docMk/>
            <pc:sldMk cId="46615169" sldId="274"/>
            <ac:spMk id="10" creationId="{E533676C-3F90-5AF3-AA2A-EF6492CB80FF}"/>
          </ac:spMkLst>
        </pc:spChg>
        <pc:picChg chg="del">
          <ac:chgData name="Yu-Chen Fu" userId="S::fu452@purdue.edu::3f4a2230-4720-4abc-a353-318391cdf746" providerId="AD" clId="Web-{06C89C81-CA5D-E759-CD86-2BDC708B3181}" dt="2024-10-15T20:48:12.938" v="854"/>
          <ac:picMkLst>
            <pc:docMk/>
            <pc:sldMk cId="46615169" sldId="274"/>
            <ac:picMk id="2" creationId="{DEC1C6AB-ABA6-8F58-62E6-D3D0D1CBE663}"/>
          </ac:picMkLst>
        </pc:picChg>
      </pc:sldChg>
      <pc:sldMasterChg chg="add del addSldLayout delSldLayout">
        <pc:chgData name="Yu-Chen Fu" userId="S::fu452@purdue.edu::3f4a2230-4720-4abc-a353-318391cdf746" providerId="AD" clId="Web-{06C89C81-CA5D-E759-CD86-2BDC708B3181}" dt="2024-10-15T20:25:03.546" v="647"/>
        <pc:sldMasterMkLst>
          <pc:docMk/>
          <pc:sldMasterMk cId="3825614813" sldId="2147483648"/>
        </pc:sldMasterMkLst>
        <pc:sldLayoutChg chg="add del">
          <pc:chgData name="Yu-Chen Fu" userId="S::fu452@purdue.edu::3f4a2230-4720-4abc-a353-318391cdf746" providerId="AD" clId="Web-{06C89C81-CA5D-E759-CD86-2BDC708B3181}" dt="2024-10-15T20:25:03.546" v="647"/>
          <pc:sldLayoutMkLst>
            <pc:docMk/>
            <pc:sldMasterMk cId="3825614813" sldId="2147483648"/>
            <pc:sldLayoutMk cId="4214527922" sldId="2147483649"/>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3639963463" sldId="2147483650"/>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2216712600" sldId="2147483653"/>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406290031" sldId="2147483656"/>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3433354303" sldId="2147483657"/>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569925206" sldId="2147483686"/>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3628432518" sldId="2147483687"/>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1626903686" sldId="2147483688"/>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1838946650" sldId="2147483690"/>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703653978" sldId="2147483691"/>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1546374836" sldId="2147483692"/>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3941502010" sldId="2147483693"/>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1681714512" sldId="2147483701"/>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3586611153" sldId="2147483702"/>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1618025383" sldId="2147483703"/>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3347540712" sldId="2147483704"/>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1588244453" sldId="2147483705"/>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15941760" sldId="2147483706"/>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2750330322" sldId="2147483707"/>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2604212396" sldId="2147483708"/>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885527150" sldId="2147483709"/>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1703441832" sldId="2147483710"/>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1726685085" sldId="2147483711"/>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2460767190" sldId="2147483712"/>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1689313171" sldId="2147483713"/>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1131998448" sldId="2147483714"/>
          </pc:sldLayoutMkLst>
        </pc:sldLayoutChg>
        <pc:sldLayoutChg chg="add del">
          <pc:chgData name="Yu-Chen Fu" userId="S::fu452@purdue.edu::3f4a2230-4720-4abc-a353-318391cdf746" providerId="AD" clId="Web-{06C89C81-CA5D-E759-CD86-2BDC708B3181}" dt="2024-10-15T20:25:03.546" v="647"/>
          <pc:sldLayoutMkLst>
            <pc:docMk/>
            <pc:sldMasterMk cId="3825614813" sldId="2147483648"/>
            <pc:sldLayoutMk cId="1592039298" sldId="2147483715"/>
          </pc:sldLayoutMkLst>
        </pc:sldLayoutChg>
      </pc:sldMasterChg>
      <pc:sldMasterChg chg="add del addSldLayout delSldLayout modSldLayout">
        <pc:chgData name="Yu-Chen Fu" userId="S::fu452@purdue.edu::3f4a2230-4720-4abc-a353-318391cdf746" providerId="AD" clId="Web-{06C89C81-CA5D-E759-CD86-2BDC708B3181}" dt="2024-10-15T20:24:57.499" v="645"/>
        <pc:sldMasterMkLst>
          <pc:docMk/>
          <pc:sldMasterMk cId="3898906661" sldId="2147483716"/>
        </pc:sldMasterMkLst>
        <pc:sldLayoutChg chg="add del mod replId">
          <pc:chgData name="Yu-Chen Fu" userId="S::fu452@purdue.edu::3f4a2230-4720-4abc-a353-318391cdf746" providerId="AD" clId="Web-{06C89C81-CA5D-E759-CD86-2BDC708B3181}" dt="2024-10-15T20:24:57.499" v="645"/>
          <pc:sldLayoutMkLst>
            <pc:docMk/>
            <pc:sldMasterMk cId="3898906661" sldId="2147483716"/>
            <pc:sldLayoutMk cId="2525085282" sldId="2147483717"/>
          </pc:sldLayoutMkLst>
        </pc:sldLayoutChg>
        <pc:sldLayoutChg chg="add del mod replId">
          <pc:chgData name="Yu-Chen Fu" userId="S::fu452@purdue.edu::3f4a2230-4720-4abc-a353-318391cdf746" providerId="AD" clId="Web-{06C89C81-CA5D-E759-CD86-2BDC708B3181}" dt="2024-10-15T20:24:57.499" v="645"/>
          <pc:sldLayoutMkLst>
            <pc:docMk/>
            <pc:sldMasterMk cId="3898906661" sldId="2147483716"/>
            <pc:sldLayoutMk cId="823923127" sldId="2147483718"/>
          </pc:sldLayoutMkLst>
        </pc:sldLayoutChg>
        <pc:sldLayoutChg chg="add del mod replId">
          <pc:chgData name="Yu-Chen Fu" userId="S::fu452@purdue.edu::3f4a2230-4720-4abc-a353-318391cdf746" providerId="AD" clId="Web-{06C89C81-CA5D-E759-CD86-2BDC708B3181}" dt="2024-10-15T20:24:57.499" v="645"/>
          <pc:sldLayoutMkLst>
            <pc:docMk/>
            <pc:sldMasterMk cId="3898906661" sldId="2147483716"/>
            <pc:sldLayoutMk cId="980727629" sldId="2147483719"/>
          </pc:sldLayoutMkLst>
        </pc:sldLayoutChg>
        <pc:sldLayoutChg chg="add del mod replId">
          <pc:chgData name="Yu-Chen Fu" userId="S::fu452@purdue.edu::3f4a2230-4720-4abc-a353-318391cdf746" providerId="AD" clId="Web-{06C89C81-CA5D-E759-CD86-2BDC708B3181}" dt="2024-10-15T20:24:57.499" v="645"/>
          <pc:sldLayoutMkLst>
            <pc:docMk/>
            <pc:sldMasterMk cId="3898906661" sldId="2147483716"/>
            <pc:sldLayoutMk cId="2680970453" sldId="2147483720"/>
          </pc:sldLayoutMkLst>
        </pc:sldLayoutChg>
        <pc:sldLayoutChg chg="add del mod replId">
          <pc:chgData name="Yu-Chen Fu" userId="S::fu452@purdue.edu::3f4a2230-4720-4abc-a353-318391cdf746" providerId="AD" clId="Web-{06C89C81-CA5D-E759-CD86-2BDC708B3181}" dt="2024-10-15T20:24:57.499" v="645"/>
          <pc:sldLayoutMkLst>
            <pc:docMk/>
            <pc:sldMasterMk cId="3898906661" sldId="2147483716"/>
            <pc:sldLayoutMk cId="2042338871" sldId="2147483721"/>
          </pc:sldLayoutMkLst>
        </pc:sldLayoutChg>
        <pc:sldLayoutChg chg="add del mod replId">
          <pc:chgData name="Yu-Chen Fu" userId="S::fu452@purdue.edu::3f4a2230-4720-4abc-a353-318391cdf746" providerId="AD" clId="Web-{06C89C81-CA5D-E759-CD86-2BDC708B3181}" dt="2024-10-15T20:24:57.499" v="645"/>
          <pc:sldLayoutMkLst>
            <pc:docMk/>
            <pc:sldMasterMk cId="3898906661" sldId="2147483716"/>
            <pc:sldLayoutMk cId="2785853066" sldId="2147483722"/>
          </pc:sldLayoutMkLst>
        </pc:sldLayoutChg>
        <pc:sldLayoutChg chg="add del mod replId">
          <pc:chgData name="Yu-Chen Fu" userId="S::fu452@purdue.edu::3f4a2230-4720-4abc-a353-318391cdf746" providerId="AD" clId="Web-{06C89C81-CA5D-E759-CD86-2BDC708B3181}" dt="2024-10-15T20:24:57.499" v="645"/>
          <pc:sldLayoutMkLst>
            <pc:docMk/>
            <pc:sldMasterMk cId="3898906661" sldId="2147483716"/>
            <pc:sldLayoutMk cId="1221950034" sldId="2147483723"/>
          </pc:sldLayoutMkLst>
        </pc:sldLayoutChg>
        <pc:sldLayoutChg chg="add del mod replId">
          <pc:chgData name="Yu-Chen Fu" userId="S::fu452@purdue.edu::3f4a2230-4720-4abc-a353-318391cdf746" providerId="AD" clId="Web-{06C89C81-CA5D-E759-CD86-2BDC708B3181}" dt="2024-10-15T20:24:57.499" v="645"/>
          <pc:sldLayoutMkLst>
            <pc:docMk/>
            <pc:sldMasterMk cId="3898906661" sldId="2147483716"/>
            <pc:sldLayoutMk cId="1728183949" sldId="2147483724"/>
          </pc:sldLayoutMkLst>
        </pc:sldLayoutChg>
        <pc:sldLayoutChg chg="add del mod replId">
          <pc:chgData name="Yu-Chen Fu" userId="S::fu452@purdue.edu::3f4a2230-4720-4abc-a353-318391cdf746" providerId="AD" clId="Web-{06C89C81-CA5D-E759-CD86-2BDC708B3181}" dt="2024-10-15T20:24:57.499" v="645"/>
          <pc:sldLayoutMkLst>
            <pc:docMk/>
            <pc:sldMasterMk cId="3898906661" sldId="2147483716"/>
            <pc:sldLayoutMk cId="703570023" sldId="2147483725"/>
          </pc:sldLayoutMkLst>
        </pc:sldLayoutChg>
        <pc:sldLayoutChg chg="add del mod replId">
          <pc:chgData name="Yu-Chen Fu" userId="S::fu452@purdue.edu::3f4a2230-4720-4abc-a353-318391cdf746" providerId="AD" clId="Web-{06C89C81-CA5D-E759-CD86-2BDC708B3181}" dt="2024-10-15T20:24:57.499" v="645"/>
          <pc:sldLayoutMkLst>
            <pc:docMk/>
            <pc:sldMasterMk cId="3898906661" sldId="2147483716"/>
            <pc:sldLayoutMk cId="3503652826" sldId="2147483726"/>
          </pc:sldLayoutMkLst>
        </pc:sldLayoutChg>
        <pc:sldLayoutChg chg="add del mod replId">
          <pc:chgData name="Yu-Chen Fu" userId="S::fu452@purdue.edu::3f4a2230-4720-4abc-a353-318391cdf746" providerId="AD" clId="Web-{06C89C81-CA5D-E759-CD86-2BDC708B3181}" dt="2024-10-15T20:24:57.499" v="645"/>
          <pc:sldLayoutMkLst>
            <pc:docMk/>
            <pc:sldMasterMk cId="3898906661" sldId="2147483716"/>
            <pc:sldLayoutMk cId="1531900955" sldId="2147483727"/>
          </pc:sldLayoutMkLst>
        </pc:sldLayoutChg>
        <pc:sldLayoutChg chg="add del mod replId">
          <pc:chgData name="Yu-Chen Fu" userId="S::fu452@purdue.edu::3f4a2230-4720-4abc-a353-318391cdf746" providerId="AD" clId="Web-{06C89C81-CA5D-E759-CD86-2BDC708B3181}" dt="2024-10-15T20:24:57.499" v="645"/>
          <pc:sldLayoutMkLst>
            <pc:docMk/>
            <pc:sldMasterMk cId="3898906661" sldId="2147483716"/>
            <pc:sldLayoutMk cId="3987907716" sldId="2147483728"/>
          </pc:sldLayoutMkLst>
        </pc:sldLayoutChg>
        <pc:sldLayoutChg chg="add del mod replId">
          <pc:chgData name="Yu-Chen Fu" userId="S::fu452@purdue.edu::3f4a2230-4720-4abc-a353-318391cdf746" providerId="AD" clId="Web-{06C89C81-CA5D-E759-CD86-2BDC708B3181}" dt="2024-10-15T20:24:57.499" v="645"/>
          <pc:sldLayoutMkLst>
            <pc:docMk/>
            <pc:sldMasterMk cId="3898906661" sldId="2147483716"/>
            <pc:sldLayoutMk cId="2254849785" sldId="2147483729"/>
          </pc:sldLayoutMkLst>
        </pc:sldLayoutChg>
        <pc:sldLayoutChg chg="add del mod replId">
          <pc:chgData name="Yu-Chen Fu" userId="S::fu452@purdue.edu::3f4a2230-4720-4abc-a353-318391cdf746" providerId="AD" clId="Web-{06C89C81-CA5D-E759-CD86-2BDC708B3181}" dt="2024-10-15T20:24:57.499" v="645"/>
          <pc:sldLayoutMkLst>
            <pc:docMk/>
            <pc:sldMasterMk cId="3898906661" sldId="2147483716"/>
            <pc:sldLayoutMk cId="540894713" sldId="2147483730"/>
          </pc:sldLayoutMkLst>
        </pc:sldLayoutChg>
      </pc:sldMasterChg>
      <pc:sldMasterChg chg="add del addSldLayout delSldLayout modSldLayout">
        <pc:chgData name="Yu-Chen Fu" userId="S::fu452@purdue.edu::3f4a2230-4720-4abc-a353-318391cdf746" providerId="AD" clId="Web-{06C89C81-CA5D-E759-CD86-2BDC708B3181}" dt="2024-10-15T20:25:03.546" v="647"/>
        <pc:sldMasterMkLst>
          <pc:docMk/>
          <pc:sldMasterMk cId="4259323975" sldId="2147483716"/>
        </pc:sldMasterMkLst>
        <pc:sldLayoutChg chg="add del mod replId">
          <pc:chgData name="Yu-Chen Fu" userId="S::fu452@purdue.edu::3f4a2230-4720-4abc-a353-318391cdf746" providerId="AD" clId="Web-{06C89C81-CA5D-E759-CD86-2BDC708B3181}" dt="2024-10-15T20:25:03.546" v="647"/>
          <pc:sldLayoutMkLst>
            <pc:docMk/>
            <pc:sldMasterMk cId="4259323975" sldId="2147483716"/>
            <pc:sldLayoutMk cId="3131883286" sldId="2147483717"/>
          </pc:sldLayoutMkLst>
        </pc:sldLayoutChg>
        <pc:sldLayoutChg chg="add del mod replId">
          <pc:chgData name="Yu-Chen Fu" userId="S::fu452@purdue.edu::3f4a2230-4720-4abc-a353-318391cdf746" providerId="AD" clId="Web-{06C89C81-CA5D-E759-CD86-2BDC708B3181}" dt="2024-10-15T20:25:03.546" v="647"/>
          <pc:sldLayoutMkLst>
            <pc:docMk/>
            <pc:sldMasterMk cId="4259323975" sldId="2147483716"/>
            <pc:sldLayoutMk cId="1372259193" sldId="2147483718"/>
          </pc:sldLayoutMkLst>
        </pc:sldLayoutChg>
        <pc:sldLayoutChg chg="add del mod replId">
          <pc:chgData name="Yu-Chen Fu" userId="S::fu452@purdue.edu::3f4a2230-4720-4abc-a353-318391cdf746" providerId="AD" clId="Web-{06C89C81-CA5D-E759-CD86-2BDC708B3181}" dt="2024-10-15T20:25:03.546" v="647"/>
          <pc:sldLayoutMkLst>
            <pc:docMk/>
            <pc:sldMasterMk cId="4259323975" sldId="2147483716"/>
            <pc:sldLayoutMk cId="2041866788" sldId="2147483719"/>
          </pc:sldLayoutMkLst>
        </pc:sldLayoutChg>
        <pc:sldLayoutChg chg="add del mod replId">
          <pc:chgData name="Yu-Chen Fu" userId="S::fu452@purdue.edu::3f4a2230-4720-4abc-a353-318391cdf746" providerId="AD" clId="Web-{06C89C81-CA5D-E759-CD86-2BDC708B3181}" dt="2024-10-15T20:25:03.546" v="647"/>
          <pc:sldLayoutMkLst>
            <pc:docMk/>
            <pc:sldMasterMk cId="4259323975" sldId="2147483716"/>
            <pc:sldLayoutMk cId="969139438" sldId="2147483720"/>
          </pc:sldLayoutMkLst>
        </pc:sldLayoutChg>
        <pc:sldLayoutChg chg="add del mod replId">
          <pc:chgData name="Yu-Chen Fu" userId="S::fu452@purdue.edu::3f4a2230-4720-4abc-a353-318391cdf746" providerId="AD" clId="Web-{06C89C81-CA5D-E759-CD86-2BDC708B3181}" dt="2024-10-15T20:25:03.546" v="647"/>
          <pc:sldLayoutMkLst>
            <pc:docMk/>
            <pc:sldMasterMk cId="4259323975" sldId="2147483716"/>
            <pc:sldLayoutMk cId="1259269056" sldId="2147483721"/>
          </pc:sldLayoutMkLst>
        </pc:sldLayoutChg>
        <pc:sldLayoutChg chg="add del mod replId">
          <pc:chgData name="Yu-Chen Fu" userId="S::fu452@purdue.edu::3f4a2230-4720-4abc-a353-318391cdf746" providerId="AD" clId="Web-{06C89C81-CA5D-E759-CD86-2BDC708B3181}" dt="2024-10-15T20:25:03.546" v="647"/>
          <pc:sldLayoutMkLst>
            <pc:docMk/>
            <pc:sldMasterMk cId="4259323975" sldId="2147483716"/>
            <pc:sldLayoutMk cId="593197714" sldId="2147483722"/>
          </pc:sldLayoutMkLst>
        </pc:sldLayoutChg>
        <pc:sldLayoutChg chg="add del mod replId">
          <pc:chgData name="Yu-Chen Fu" userId="S::fu452@purdue.edu::3f4a2230-4720-4abc-a353-318391cdf746" providerId="AD" clId="Web-{06C89C81-CA5D-E759-CD86-2BDC708B3181}" dt="2024-10-15T20:25:03.546" v="647"/>
          <pc:sldLayoutMkLst>
            <pc:docMk/>
            <pc:sldMasterMk cId="4259323975" sldId="2147483716"/>
            <pc:sldLayoutMk cId="387186951" sldId="2147483723"/>
          </pc:sldLayoutMkLst>
        </pc:sldLayoutChg>
        <pc:sldLayoutChg chg="add del mod replId">
          <pc:chgData name="Yu-Chen Fu" userId="S::fu452@purdue.edu::3f4a2230-4720-4abc-a353-318391cdf746" providerId="AD" clId="Web-{06C89C81-CA5D-E759-CD86-2BDC708B3181}" dt="2024-10-15T20:25:03.546" v="647"/>
          <pc:sldLayoutMkLst>
            <pc:docMk/>
            <pc:sldMasterMk cId="4259323975" sldId="2147483716"/>
            <pc:sldLayoutMk cId="1936646749" sldId="2147483724"/>
          </pc:sldLayoutMkLst>
        </pc:sldLayoutChg>
        <pc:sldLayoutChg chg="add del mod replId">
          <pc:chgData name="Yu-Chen Fu" userId="S::fu452@purdue.edu::3f4a2230-4720-4abc-a353-318391cdf746" providerId="AD" clId="Web-{06C89C81-CA5D-E759-CD86-2BDC708B3181}" dt="2024-10-15T20:25:03.546" v="647"/>
          <pc:sldLayoutMkLst>
            <pc:docMk/>
            <pc:sldMasterMk cId="4259323975" sldId="2147483716"/>
            <pc:sldLayoutMk cId="1906804746" sldId="2147483725"/>
          </pc:sldLayoutMkLst>
        </pc:sldLayoutChg>
        <pc:sldLayoutChg chg="add del mod replId">
          <pc:chgData name="Yu-Chen Fu" userId="S::fu452@purdue.edu::3f4a2230-4720-4abc-a353-318391cdf746" providerId="AD" clId="Web-{06C89C81-CA5D-E759-CD86-2BDC708B3181}" dt="2024-10-15T20:25:03.546" v="647"/>
          <pc:sldLayoutMkLst>
            <pc:docMk/>
            <pc:sldMasterMk cId="4259323975" sldId="2147483716"/>
            <pc:sldLayoutMk cId="1359156038" sldId="2147483726"/>
          </pc:sldLayoutMkLst>
        </pc:sldLayoutChg>
        <pc:sldLayoutChg chg="add del mod replId">
          <pc:chgData name="Yu-Chen Fu" userId="S::fu452@purdue.edu::3f4a2230-4720-4abc-a353-318391cdf746" providerId="AD" clId="Web-{06C89C81-CA5D-E759-CD86-2BDC708B3181}" dt="2024-10-15T20:25:03.546" v="647"/>
          <pc:sldLayoutMkLst>
            <pc:docMk/>
            <pc:sldMasterMk cId="4259323975" sldId="2147483716"/>
            <pc:sldLayoutMk cId="40027237" sldId="2147483727"/>
          </pc:sldLayoutMkLst>
        </pc:sldLayoutChg>
        <pc:sldLayoutChg chg="add del mod replId">
          <pc:chgData name="Yu-Chen Fu" userId="S::fu452@purdue.edu::3f4a2230-4720-4abc-a353-318391cdf746" providerId="AD" clId="Web-{06C89C81-CA5D-E759-CD86-2BDC708B3181}" dt="2024-10-15T20:25:03.546" v="647"/>
          <pc:sldLayoutMkLst>
            <pc:docMk/>
            <pc:sldMasterMk cId="4259323975" sldId="2147483716"/>
            <pc:sldLayoutMk cId="694973189" sldId="2147483728"/>
          </pc:sldLayoutMkLst>
        </pc:sldLayoutChg>
        <pc:sldLayoutChg chg="add del mod replId">
          <pc:chgData name="Yu-Chen Fu" userId="S::fu452@purdue.edu::3f4a2230-4720-4abc-a353-318391cdf746" providerId="AD" clId="Web-{06C89C81-CA5D-E759-CD86-2BDC708B3181}" dt="2024-10-15T20:25:03.546" v="647"/>
          <pc:sldLayoutMkLst>
            <pc:docMk/>
            <pc:sldMasterMk cId="4259323975" sldId="2147483716"/>
            <pc:sldLayoutMk cId="1655338574" sldId="2147483729"/>
          </pc:sldLayoutMkLst>
        </pc:sldLayoutChg>
        <pc:sldLayoutChg chg="add del mod replId">
          <pc:chgData name="Yu-Chen Fu" userId="S::fu452@purdue.edu::3f4a2230-4720-4abc-a353-318391cdf746" providerId="AD" clId="Web-{06C89C81-CA5D-E759-CD86-2BDC708B3181}" dt="2024-10-15T20:25:03.546" v="647"/>
          <pc:sldLayoutMkLst>
            <pc:docMk/>
            <pc:sldMasterMk cId="4259323975" sldId="2147483716"/>
            <pc:sldLayoutMk cId="971114528" sldId="2147483730"/>
          </pc:sldLayoutMkLst>
        </pc:sldLayoutChg>
      </pc:sldMasterChg>
    </pc:docChg>
  </pc:docChgLst>
  <pc:docChgLst>
    <pc:chgData name="Sriram, Lokesh" userId="a76bee2f-d639-4a83-ae38-f78200968bac" providerId="ADAL" clId="{E0C7743A-B012-4E3B-B2B8-FE23AAEAA443}"/>
    <pc:docChg chg="undo custSel addSld delSld modSld sldOrd">
      <pc:chgData name="Sriram, Lokesh" userId="a76bee2f-d639-4a83-ae38-f78200968bac" providerId="ADAL" clId="{E0C7743A-B012-4E3B-B2B8-FE23AAEAA443}" dt="2024-10-21T02:02:52.047" v="4375" actId="14100"/>
      <pc:docMkLst>
        <pc:docMk/>
      </pc:docMkLst>
      <pc:sldChg chg="modSp mod">
        <pc:chgData name="Sriram, Lokesh" userId="a76bee2f-d639-4a83-ae38-f78200968bac" providerId="ADAL" clId="{E0C7743A-B012-4E3B-B2B8-FE23AAEAA443}" dt="2024-10-11T11:59:27.568" v="64" actId="20577"/>
        <pc:sldMkLst>
          <pc:docMk/>
          <pc:sldMk cId="4154997097" sldId="267"/>
        </pc:sldMkLst>
        <pc:spChg chg="mod">
          <ac:chgData name="Sriram, Lokesh" userId="a76bee2f-d639-4a83-ae38-f78200968bac" providerId="ADAL" clId="{E0C7743A-B012-4E3B-B2B8-FE23AAEAA443}" dt="2024-10-11T11:59:27.568" v="64" actId="20577"/>
          <ac:spMkLst>
            <pc:docMk/>
            <pc:sldMk cId="4154997097" sldId="267"/>
            <ac:spMk id="2" creationId="{44DF09A7-CF48-9701-322A-A0BBD1C2F6CD}"/>
          </ac:spMkLst>
        </pc:spChg>
        <pc:spChg chg="mod">
          <ac:chgData name="Sriram, Lokesh" userId="a76bee2f-d639-4a83-ae38-f78200968bac" providerId="ADAL" clId="{E0C7743A-B012-4E3B-B2B8-FE23AAEAA443}" dt="2024-10-11T11:59:13.184" v="26" actId="20577"/>
          <ac:spMkLst>
            <pc:docMk/>
            <pc:sldMk cId="4154997097" sldId="267"/>
            <ac:spMk id="3" creationId="{5991BF94-59A9-105F-273E-B29E440F2501}"/>
          </ac:spMkLst>
        </pc:spChg>
      </pc:sldChg>
      <pc:sldChg chg="addSp delSp modSp new mod modClrScheme chgLayout">
        <pc:chgData name="Sriram, Lokesh" userId="a76bee2f-d639-4a83-ae38-f78200968bac" providerId="ADAL" clId="{E0C7743A-B012-4E3B-B2B8-FE23AAEAA443}" dt="2024-10-21T01:53:54.292" v="4124"/>
        <pc:sldMkLst>
          <pc:docMk/>
          <pc:sldMk cId="2279419045" sldId="268"/>
        </pc:sldMkLst>
        <pc:spChg chg="mod">
          <ac:chgData name="Sriram, Lokesh" userId="a76bee2f-d639-4a83-ae38-f78200968bac" providerId="ADAL" clId="{E0C7743A-B012-4E3B-B2B8-FE23AAEAA443}" dt="2024-10-11T12:40:08.251" v="425" actId="1076"/>
          <ac:spMkLst>
            <pc:docMk/>
            <pc:sldMk cId="2279419045" sldId="268"/>
            <ac:spMk id="2" creationId="{1C444B8B-0183-AC38-F70F-215B396C4FE3}"/>
          </ac:spMkLst>
        </pc:spChg>
        <pc:spChg chg="add del mod ord">
          <ac:chgData name="Sriram, Lokesh" userId="a76bee2f-d639-4a83-ae38-f78200968bac" providerId="ADAL" clId="{E0C7743A-B012-4E3B-B2B8-FE23AAEAA443}" dt="2024-10-11T12:11:47.967" v="117"/>
          <ac:spMkLst>
            <pc:docMk/>
            <pc:sldMk cId="2279419045" sldId="268"/>
            <ac:spMk id="2" creationId="{C3BA5326-635D-E368-6829-E84FE282CFBD}"/>
          </ac:spMkLst>
        </pc:spChg>
        <pc:spChg chg="del mod ord">
          <ac:chgData name="Sriram, Lokesh" userId="a76bee2f-d639-4a83-ae38-f78200968bac" providerId="ADAL" clId="{E0C7743A-B012-4E3B-B2B8-FE23AAEAA443}" dt="2024-10-11T12:00:11.035" v="72" actId="700"/>
          <ac:spMkLst>
            <pc:docMk/>
            <pc:sldMk cId="2279419045" sldId="268"/>
            <ac:spMk id="2" creationId="{F18AC107-A0E7-6F2F-5E27-2D70C7A7A704}"/>
          </ac:spMkLst>
        </pc:spChg>
        <pc:spChg chg="del mod ord">
          <ac:chgData name="Sriram, Lokesh" userId="a76bee2f-d639-4a83-ae38-f78200968bac" providerId="ADAL" clId="{E0C7743A-B012-4E3B-B2B8-FE23AAEAA443}" dt="2024-10-11T12:00:11.035" v="72" actId="700"/>
          <ac:spMkLst>
            <pc:docMk/>
            <pc:sldMk cId="2279419045" sldId="268"/>
            <ac:spMk id="3" creationId="{3AC633A4-B056-5CFA-969D-6BE4623DB4EE}"/>
          </ac:spMkLst>
        </pc:spChg>
        <pc:spChg chg="add del mod ord">
          <ac:chgData name="Sriram, Lokesh" userId="a76bee2f-d639-4a83-ae38-f78200968bac" providerId="ADAL" clId="{E0C7743A-B012-4E3B-B2B8-FE23AAEAA443}" dt="2024-10-11T12:16:04.188" v="149" actId="478"/>
          <ac:spMkLst>
            <pc:docMk/>
            <pc:sldMk cId="2279419045" sldId="268"/>
            <ac:spMk id="3" creationId="{492421CA-F46F-3961-01ED-65AEF42761EF}"/>
          </ac:spMkLst>
        </pc:spChg>
        <pc:spChg chg="add mod">
          <ac:chgData name="Sriram, Lokesh" userId="a76bee2f-d639-4a83-ae38-f78200968bac" providerId="ADAL" clId="{E0C7743A-B012-4E3B-B2B8-FE23AAEAA443}" dt="2024-10-11T12:17:08.934" v="162" actId="14100"/>
          <ac:spMkLst>
            <pc:docMk/>
            <pc:sldMk cId="2279419045" sldId="268"/>
            <ac:spMk id="4" creationId="{1C444B8B-0183-AC38-F70F-215B396C4FE3}"/>
          </ac:spMkLst>
        </pc:spChg>
        <pc:spChg chg="del">
          <ac:chgData name="Sriram, Lokesh" userId="a76bee2f-d639-4a83-ae38-f78200968bac" providerId="ADAL" clId="{E0C7743A-B012-4E3B-B2B8-FE23AAEAA443}" dt="2024-10-11T12:00:11.035" v="72" actId="700"/>
          <ac:spMkLst>
            <pc:docMk/>
            <pc:sldMk cId="2279419045" sldId="268"/>
            <ac:spMk id="4" creationId="{460B8B71-8080-C696-E051-8648AEE6BA25}"/>
          </ac:spMkLst>
        </pc:spChg>
        <pc:spChg chg="add mod ord">
          <ac:chgData name="Sriram, Lokesh" userId="a76bee2f-d639-4a83-ae38-f78200968bac" providerId="ADAL" clId="{E0C7743A-B012-4E3B-B2B8-FE23AAEAA443}" dt="2024-10-11T12:17:28.630" v="163" actId="1076"/>
          <ac:spMkLst>
            <pc:docMk/>
            <pc:sldMk cId="2279419045" sldId="268"/>
            <ac:spMk id="5" creationId="{A8C2371C-BD67-68BF-46A4-DA190F857A03}"/>
          </ac:spMkLst>
        </pc:spChg>
        <pc:spChg chg="add mod">
          <ac:chgData name="Sriram, Lokesh" userId="a76bee2f-d639-4a83-ae38-f78200968bac" providerId="ADAL" clId="{E0C7743A-B012-4E3B-B2B8-FE23AAEAA443}" dt="2024-10-21T01:53:54.292" v="4124"/>
          <ac:spMkLst>
            <pc:docMk/>
            <pc:sldMk cId="2279419045" sldId="268"/>
            <ac:spMk id="6" creationId="{CDA90AF5-B471-FF3F-8309-A17116091E40}"/>
          </ac:spMkLst>
        </pc:spChg>
        <pc:spChg chg="add del mod ord">
          <ac:chgData name="Sriram, Lokesh" userId="a76bee2f-d639-4a83-ae38-f78200968bac" providerId="ADAL" clId="{E0C7743A-B012-4E3B-B2B8-FE23AAEAA443}" dt="2024-10-11T12:07:39.182" v="115" actId="700"/>
          <ac:spMkLst>
            <pc:docMk/>
            <pc:sldMk cId="2279419045" sldId="268"/>
            <ac:spMk id="6" creationId="{E58E3AE5-FABD-A563-0A38-D71D2DDDA122}"/>
          </ac:spMkLst>
        </pc:spChg>
        <pc:spChg chg="add del mod ord">
          <ac:chgData name="Sriram, Lokesh" userId="a76bee2f-d639-4a83-ae38-f78200968bac" providerId="ADAL" clId="{E0C7743A-B012-4E3B-B2B8-FE23AAEAA443}" dt="2024-10-11T12:07:39.182" v="115" actId="700"/>
          <ac:spMkLst>
            <pc:docMk/>
            <pc:sldMk cId="2279419045" sldId="268"/>
            <ac:spMk id="7" creationId="{4C066840-780C-2223-1420-FB553939FE35}"/>
          </ac:spMkLst>
        </pc:spChg>
        <pc:spChg chg="add mod">
          <ac:chgData name="Sriram, Lokesh" userId="a76bee2f-d639-4a83-ae38-f78200968bac" providerId="ADAL" clId="{E0C7743A-B012-4E3B-B2B8-FE23AAEAA443}" dt="2024-10-11T12:17:00.900" v="156" actId="14100"/>
          <ac:spMkLst>
            <pc:docMk/>
            <pc:sldMk cId="2279419045" sldId="268"/>
            <ac:spMk id="9" creationId="{B8CBD23A-FA5C-67F0-FDC1-D7E83A5070D0}"/>
          </ac:spMkLst>
        </pc:spChg>
        <pc:spChg chg="mod">
          <ac:chgData name="Sriram, Lokesh" userId="a76bee2f-d639-4a83-ae38-f78200968bac" providerId="ADAL" clId="{E0C7743A-B012-4E3B-B2B8-FE23AAEAA443}" dt="2024-10-11T12:42:00.163" v="440" actId="1076"/>
          <ac:spMkLst>
            <pc:docMk/>
            <pc:sldMk cId="2279419045" sldId="268"/>
            <ac:spMk id="11" creationId="{B8CBD23A-FA5C-67F0-FDC1-D7E83A5070D0}"/>
          </ac:spMkLst>
        </pc:spChg>
        <pc:picChg chg="add del mod">
          <ac:chgData name="Sriram, Lokesh" userId="a76bee2f-d639-4a83-ae38-f78200968bac" providerId="ADAL" clId="{E0C7743A-B012-4E3B-B2B8-FE23AAEAA443}" dt="2024-10-11T12:15:44.400" v="142" actId="478"/>
          <ac:picMkLst>
            <pc:docMk/>
            <pc:sldMk cId="2279419045" sldId="268"/>
            <ac:picMk id="1027" creationId="{2E87ACA1-3D07-FC52-1B70-5253D766216E}"/>
          </ac:picMkLst>
        </pc:picChg>
        <pc:picChg chg="add mod">
          <ac:chgData name="Sriram, Lokesh" userId="a76bee2f-d639-4a83-ae38-f78200968bac" providerId="ADAL" clId="{E0C7743A-B012-4E3B-B2B8-FE23AAEAA443}" dt="2024-10-11T12:41:55.946" v="439" actId="1076"/>
          <ac:picMkLst>
            <pc:docMk/>
            <pc:sldMk cId="2279419045" sldId="268"/>
            <ac:picMk id="1029" creationId="{F01EC797-B228-E2E2-4861-82574FA28E9F}"/>
          </ac:picMkLst>
        </pc:picChg>
        <pc:picChg chg="add mod">
          <ac:chgData name="Sriram, Lokesh" userId="a76bee2f-d639-4a83-ae38-f78200968bac" providerId="ADAL" clId="{E0C7743A-B012-4E3B-B2B8-FE23AAEAA443}" dt="2024-10-11T12:40:27.014" v="433" actId="1076"/>
          <ac:picMkLst>
            <pc:docMk/>
            <pc:sldMk cId="2279419045" sldId="268"/>
            <ac:picMk id="2050" creationId="{D573B253-9990-9B71-8886-2F0F0236653A}"/>
          </ac:picMkLst>
        </pc:picChg>
      </pc:sldChg>
      <pc:sldChg chg="del">
        <pc:chgData name="Sriram, Lokesh" userId="a76bee2f-d639-4a83-ae38-f78200968bac" providerId="ADAL" clId="{E0C7743A-B012-4E3B-B2B8-FE23AAEAA443}" dt="2024-10-11T11:59:29.498" v="65" actId="47"/>
        <pc:sldMkLst>
          <pc:docMk/>
          <pc:sldMk cId="2390561634" sldId="268"/>
        </pc:sldMkLst>
      </pc:sldChg>
      <pc:sldChg chg="modSp del mod">
        <pc:chgData name="Sriram, Lokesh" userId="a76bee2f-d639-4a83-ae38-f78200968bac" providerId="ADAL" clId="{E0C7743A-B012-4E3B-B2B8-FE23AAEAA443}" dt="2024-10-21T00:49:21.399" v="1943" actId="47"/>
        <pc:sldMkLst>
          <pc:docMk/>
          <pc:sldMk cId="934025816" sldId="269"/>
        </pc:sldMkLst>
        <pc:spChg chg="mod">
          <ac:chgData name="Sriram, Lokesh" userId="a76bee2f-d639-4a83-ae38-f78200968bac" providerId="ADAL" clId="{E0C7743A-B012-4E3B-B2B8-FE23AAEAA443}" dt="2024-10-18T13:06:53.669" v="1391" actId="20577"/>
          <ac:spMkLst>
            <pc:docMk/>
            <pc:sldMk cId="934025816" sldId="269"/>
            <ac:spMk id="4" creationId="{C942E969-C9FC-5A8D-AF5C-A988199C9B4E}"/>
          </ac:spMkLst>
        </pc:spChg>
      </pc:sldChg>
      <pc:sldChg chg="del">
        <pc:chgData name="Sriram, Lokesh" userId="a76bee2f-d639-4a83-ae38-f78200968bac" providerId="ADAL" clId="{E0C7743A-B012-4E3B-B2B8-FE23AAEAA443}" dt="2024-10-11T11:59:30.160" v="66" actId="47"/>
        <pc:sldMkLst>
          <pc:docMk/>
          <pc:sldMk cId="1474207138" sldId="269"/>
        </pc:sldMkLst>
      </pc:sldChg>
      <pc:sldChg chg="del">
        <pc:chgData name="Sriram, Lokesh" userId="a76bee2f-d639-4a83-ae38-f78200968bac" providerId="ADAL" clId="{E0C7743A-B012-4E3B-B2B8-FE23AAEAA443}" dt="2024-10-11T11:59:30.518" v="67" actId="47"/>
        <pc:sldMkLst>
          <pc:docMk/>
          <pc:sldMk cId="2689412715" sldId="270"/>
        </pc:sldMkLst>
      </pc:sldChg>
      <pc:sldChg chg="del">
        <pc:chgData name="Sriram, Lokesh" userId="a76bee2f-d639-4a83-ae38-f78200968bac" providerId="ADAL" clId="{E0C7743A-B012-4E3B-B2B8-FE23AAEAA443}" dt="2024-10-11T11:59:30.744" v="68" actId="47"/>
        <pc:sldMkLst>
          <pc:docMk/>
          <pc:sldMk cId="75995146" sldId="271"/>
        </pc:sldMkLst>
      </pc:sldChg>
      <pc:sldChg chg="del">
        <pc:chgData name="Sriram, Lokesh" userId="a76bee2f-d639-4a83-ae38-f78200968bac" providerId="ADAL" clId="{E0C7743A-B012-4E3B-B2B8-FE23AAEAA443}" dt="2024-10-21T00:49:20.438" v="1942" actId="47"/>
        <pc:sldMkLst>
          <pc:docMk/>
          <pc:sldMk cId="1777687915" sldId="271"/>
        </pc:sldMkLst>
      </pc:sldChg>
      <pc:sldChg chg="addSp delSp modSp mod">
        <pc:chgData name="Sriram, Lokesh" userId="a76bee2f-d639-4a83-ae38-f78200968bac" providerId="ADAL" clId="{E0C7743A-B012-4E3B-B2B8-FE23AAEAA443}" dt="2024-10-21T01:58:33.402" v="4240"/>
        <pc:sldMkLst>
          <pc:docMk/>
          <pc:sldMk cId="3816664610" sldId="272"/>
        </pc:sldMkLst>
        <pc:spChg chg="add mod">
          <ac:chgData name="Sriram, Lokesh" userId="a76bee2f-d639-4a83-ae38-f78200968bac" providerId="ADAL" clId="{E0C7743A-B012-4E3B-B2B8-FE23AAEAA443}" dt="2024-10-18T13:18:43.104" v="1796" actId="13822"/>
          <ac:spMkLst>
            <pc:docMk/>
            <pc:sldMk cId="3816664610" sldId="272"/>
            <ac:spMk id="2" creationId="{4E59C185-270A-A6EC-8949-18815E449A31}"/>
          </ac:spMkLst>
        </pc:spChg>
        <pc:spChg chg="add del mod">
          <ac:chgData name="Sriram, Lokesh" userId="a76bee2f-d639-4a83-ae38-f78200968bac" providerId="ADAL" clId="{E0C7743A-B012-4E3B-B2B8-FE23AAEAA443}" dt="2024-10-18T12:49:25.123" v="623" actId="478"/>
          <ac:spMkLst>
            <pc:docMk/>
            <pc:sldMk cId="3816664610" sldId="272"/>
            <ac:spMk id="2" creationId="{D8D892A6-AB2C-6936-C3E6-87A1DD3ABD6A}"/>
          </ac:spMkLst>
        </pc:spChg>
        <pc:spChg chg="del mod">
          <ac:chgData name="Sriram, Lokesh" userId="a76bee2f-d639-4a83-ae38-f78200968bac" providerId="ADAL" clId="{E0C7743A-B012-4E3B-B2B8-FE23AAEAA443}" dt="2024-10-21T00:54:31.198" v="2063" actId="478"/>
          <ac:spMkLst>
            <pc:docMk/>
            <pc:sldMk cId="3816664610" sldId="272"/>
            <ac:spMk id="3" creationId="{275B9C6D-0768-96C8-E472-233B227298ED}"/>
          </ac:spMkLst>
        </pc:spChg>
        <pc:spChg chg="add del mod">
          <ac:chgData name="Sriram, Lokesh" userId="a76bee2f-d639-4a83-ae38-f78200968bac" providerId="ADAL" clId="{E0C7743A-B012-4E3B-B2B8-FE23AAEAA443}" dt="2024-10-18T12:54:11.550" v="628"/>
          <ac:spMkLst>
            <pc:docMk/>
            <pc:sldMk cId="3816664610" sldId="272"/>
            <ac:spMk id="3" creationId="{E8890DFD-9DF3-0C91-04EE-34736C165529}"/>
          </ac:spMkLst>
        </pc:spChg>
        <pc:spChg chg="mod">
          <ac:chgData name="Sriram, Lokesh" userId="a76bee2f-d639-4a83-ae38-f78200968bac" providerId="ADAL" clId="{E0C7743A-B012-4E3B-B2B8-FE23AAEAA443}" dt="2024-10-21T01:07:10.770" v="2716" actId="1076"/>
          <ac:spMkLst>
            <pc:docMk/>
            <pc:sldMk cId="3816664610" sldId="272"/>
            <ac:spMk id="4" creationId="{E9C2D4B5-13C0-D0D6-876E-F261DED35C34}"/>
          </ac:spMkLst>
        </pc:spChg>
        <pc:spChg chg="mod">
          <ac:chgData name="Sriram, Lokesh" userId="a76bee2f-d639-4a83-ae38-f78200968bac" providerId="ADAL" clId="{E0C7743A-B012-4E3B-B2B8-FE23AAEAA443}" dt="2024-10-21T01:08:40.617" v="2742" actId="1076"/>
          <ac:spMkLst>
            <pc:docMk/>
            <pc:sldMk cId="3816664610" sldId="272"/>
            <ac:spMk id="5" creationId="{4AE739AD-9A18-9496-5B1B-F005FB882562}"/>
          </ac:spMkLst>
        </pc:spChg>
        <pc:spChg chg="mod">
          <ac:chgData name="Sriram, Lokesh" userId="a76bee2f-d639-4a83-ae38-f78200968bac" providerId="ADAL" clId="{E0C7743A-B012-4E3B-B2B8-FE23AAEAA443}" dt="2024-10-21T01:39:44.127" v="4010" actId="1076"/>
          <ac:spMkLst>
            <pc:docMk/>
            <pc:sldMk cId="3816664610" sldId="272"/>
            <ac:spMk id="6" creationId="{C619BE39-0F39-4DA9-7A0D-A6B69286317E}"/>
          </ac:spMkLst>
        </pc:spChg>
        <pc:spChg chg="add mod">
          <ac:chgData name="Sriram, Lokesh" userId="a76bee2f-d639-4a83-ae38-f78200968bac" providerId="ADAL" clId="{E0C7743A-B012-4E3B-B2B8-FE23AAEAA443}" dt="2024-10-21T01:32:35.074" v="3659" actId="12"/>
          <ac:spMkLst>
            <pc:docMk/>
            <pc:sldMk cId="3816664610" sldId="272"/>
            <ac:spMk id="7" creationId="{112E9F33-36E1-AA97-6B5F-CEBFD5A38B6D}"/>
          </ac:spMkLst>
        </pc:spChg>
        <pc:spChg chg="del mod">
          <ac:chgData name="Sriram, Lokesh" userId="a76bee2f-d639-4a83-ae38-f78200968bac" providerId="ADAL" clId="{E0C7743A-B012-4E3B-B2B8-FE23AAEAA443}" dt="2024-10-21T01:15:16.102" v="2993" actId="478"/>
          <ac:spMkLst>
            <pc:docMk/>
            <pc:sldMk cId="3816664610" sldId="272"/>
            <ac:spMk id="8" creationId="{86E3AE16-CA95-FBCF-155C-B2B2370984CD}"/>
          </ac:spMkLst>
        </pc:spChg>
        <pc:spChg chg="add del mod">
          <ac:chgData name="Sriram, Lokesh" userId="a76bee2f-d639-4a83-ae38-f78200968bac" providerId="ADAL" clId="{E0C7743A-B012-4E3B-B2B8-FE23AAEAA443}" dt="2024-10-18T13:01:31.648" v="954" actId="478"/>
          <ac:spMkLst>
            <pc:docMk/>
            <pc:sldMk cId="3816664610" sldId="272"/>
            <ac:spMk id="8" creationId="{C12C6448-9DFB-4B3D-AD23-AF8DBF957E44}"/>
          </ac:spMkLst>
        </pc:spChg>
        <pc:spChg chg="mod">
          <ac:chgData name="Sriram, Lokesh" userId="a76bee2f-d639-4a83-ae38-f78200968bac" providerId="ADAL" clId="{E0C7743A-B012-4E3B-B2B8-FE23AAEAA443}" dt="2024-10-21T01:35:05.866" v="3737" actId="1076"/>
          <ac:spMkLst>
            <pc:docMk/>
            <pc:sldMk cId="3816664610" sldId="272"/>
            <ac:spMk id="10" creationId="{E533676C-3F90-5AF3-AA2A-EF6492CB80FF}"/>
          </ac:spMkLst>
        </pc:spChg>
        <pc:spChg chg="add del mod">
          <ac:chgData name="Sriram, Lokesh" userId="a76bee2f-d639-4a83-ae38-f78200968bac" providerId="ADAL" clId="{E0C7743A-B012-4E3B-B2B8-FE23AAEAA443}" dt="2024-10-21T01:15:17.161" v="2994" actId="478"/>
          <ac:spMkLst>
            <pc:docMk/>
            <pc:sldMk cId="3816664610" sldId="272"/>
            <ac:spMk id="11" creationId="{A0BE850C-8BE4-9BA4-F903-79DDC5C0424E}"/>
          </ac:spMkLst>
        </pc:spChg>
        <pc:spChg chg="add mod">
          <ac:chgData name="Sriram, Lokesh" userId="a76bee2f-d639-4a83-ae38-f78200968bac" providerId="ADAL" clId="{E0C7743A-B012-4E3B-B2B8-FE23AAEAA443}" dt="2024-10-21T01:08:59.536" v="2745" actId="1076"/>
          <ac:spMkLst>
            <pc:docMk/>
            <pc:sldMk cId="3816664610" sldId="272"/>
            <ac:spMk id="13" creationId="{F796A122-EEAE-6431-3909-77C081F8FA12}"/>
          </ac:spMkLst>
        </pc:spChg>
        <pc:spChg chg="add del mod">
          <ac:chgData name="Sriram, Lokesh" userId="a76bee2f-d639-4a83-ae38-f78200968bac" providerId="ADAL" clId="{E0C7743A-B012-4E3B-B2B8-FE23AAEAA443}" dt="2024-10-18T13:01:15.566" v="909" actId="22"/>
          <ac:spMkLst>
            <pc:docMk/>
            <pc:sldMk cId="3816664610" sldId="272"/>
            <ac:spMk id="14" creationId="{584BB50A-0D8A-05B7-202B-65774085BEFB}"/>
          </ac:spMkLst>
        </pc:spChg>
        <pc:spChg chg="add mod">
          <ac:chgData name="Sriram, Lokesh" userId="a76bee2f-d639-4a83-ae38-f78200968bac" providerId="ADAL" clId="{E0C7743A-B012-4E3B-B2B8-FE23AAEAA443}" dt="2024-10-21T01:08:59.536" v="2745" actId="1076"/>
          <ac:spMkLst>
            <pc:docMk/>
            <pc:sldMk cId="3816664610" sldId="272"/>
            <ac:spMk id="14" creationId="{A5BAC16F-E944-E8C7-8BF3-7ABD2EBF2582}"/>
          </ac:spMkLst>
        </pc:spChg>
        <pc:spChg chg="add del mod">
          <ac:chgData name="Sriram, Lokesh" userId="a76bee2f-d639-4a83-ae38-f78200968bac" providerId="ADAL" clId="{E0C7743A-B012-4E3B-B2B8-FE23AAEAA443}" dt="2024-10-21T00:55:03.035" v="2072" actId="478"/>
          <ac:spMkLst>
            <pc:docMk/>
            <pc:sldMk cId="3816664610" sldId="272"/>
            <ac:spMk id="15" creationId="{DE523300-48E4-5E42-AAE2-0ABBE6249F82}"/>
          </ac:spMkLst>
        </pc:spChg>
        <pc:spChg chg="add del mod">
          <ac:chgData name="Sriram, Lokesh" userId="a76bee2f-d639-4a83-ae38-f78200968bac" providerId="ADAL" clId="{E0C7743A-B012-4E3B-B2B8-FE23AAEAA443}" dt="2024-10-21T00:55:04.671" v="2073" actId="478"/>
          <ac:spMkLst>
            <pc:docMk/>
            <pc:sldMk cId="3816664610" sldId="272"/>
            <ac:spMk id="16" creationId="{70468E04-1331-DD6E-F3D7-69B74AB4D460}"/>
          </ac:spMkLst>
        </pc:spChg>
        <pc:spChg chg="add del">
          <ac:chgData name="Sriram, Lokesh" userId="a76bee2f-d639-4a83-ae38-f78200968bac" providerId="ADAL" clId="{E0C7743A-B012-4E3B-B2B8-FE23AAEAA443}" dt="2024-10-21T01:02:38.855" v="2376" actId="22"/>
          <ac:spMkLst>
            <pc:docMk/>
            <pc:sldMk cId="3816664610" sldId="272"/>
            <ac:spMk id="18" creationId="{0FD71709-CE11-FC91-255A-214236914A25}"/>
          </ac:spMkLst>
        </pc:spChg>
        <pc:spChg chg="add mod">
          <ac:chgData name="Sriram, Lokesh" userId="a76bee2f-d639-4a83-ae38-f78200968bac" providerId="ADAL" clId="{E0C7743A-B012-4E3B-B2B8-FE23AAEAA443}" dt="2024-10-21T01:41:11.284" v="4012" actId="1076"/>
          <ac:spMkLst>
            <pc:docMk/>
            <pc:sldMk cId="3816664610" sldId="272"/>
            <ac:spMk id="20" creationId="{A78AD44A-CAEB-CD17-5E0D-4C39CBF13207}"/>
          </ac:spMkLst>
        </pc:spChg>
        <pc:spChg chg="add mod">
          <ac:chgData name="Sriram, Lokesh" userId="a76bee2f-d639-4a83-ae38-f78200968bac" providerId="ADAL" clId="{E0C7743A-B012-4E3B-B2B8-FE23AAEAA443}" dt="2024-10-21T01:41:12.950" v="4013" actId="1076"/>
          <ac:spMkLst>
            <pc:docMk/>
            <pc:sldMk cId="3816664610" sldId="272"/>
            <ac:spMk id="21" creationId="{0A616FE8-46D5-62A7-B1FB-B0A6F6ED0D7F}"/>
          </ac:spMkLst>
        </pc:spChg>
        <pc:spChg chg="add mod">
          <ac:chgData name="Sriram, Lokesh" userId="a76bee2f-d639-4a83-ae38-f78200968bac" providerId="ADAL" clId="{E0C7743A-B012-4E3B-B2B8-FE23AAEAA443}" dt="2024-10-21T01:39:49.815" v="4011" actId="20577"/>
          <ac:spMkLst>
            <pc:docMk/>
            <pc:sldMk cId="3816664610" sldId="272"/>
            <ac:spMk id="22" creationId="{2A09EECE-6B42-569C-BEBC-0F8BAF4FE90A}"/>
          </ac:spMkLst>
        </pc:spChg>
        <pc:spChg chg="add mod">
          <ac:chgData name="Sriram, Lokesh" userId="a76bee2f-d639-4a83-ae38-f78200968bac" providerId="ADAL" clId="{E0C7743A-B012-4E3B-B2B8-FE23AAEAA443}" dt="2024-10-21T01:38:33.042" v="4002" actId="20577"/>
          <ac:spMkLst>
            <pc:docMk/>
            <pc:sldMk cId="3816664610" sldId="272"/>
            <ac:spMk id="23" creationId="{A4AB6D27-EF17-E7C3-E22C-C43418F8AE60}"/>
          </ac:spMkLst>
        </pc:spChg>
        <pc:picChg chg="del mod">
          <ac:chgData name="Sriram, Lokesh" userId="a76bee2f-d639-4a83-ae38-f78200968bac" providerId="ADAL" clId="{E0C7743A-B012-4E3B-B2B8-FE23AAEAA443}" dt="2024-10-18T12:38:17.639" v="447" actId="478"/>
          <ac:picMkLst>
            <pc:docMk/>
            <pc:sldMk cId="3816664610" sldId="272"/>
            <ac:picMk id="11" creationId="{59AD473D-3632-7CEC-90EE-F722A838F87B}"/>
          </ac:picMkLst>
        </pc:picChg>
        <pc:picChg chg="add del mod">
          <ac:chgData name="Sriram, Lokesh" userId="a76bee2f-d639-4a83-ae38-f78200968bac" providerId="ADAL" clId="{E0C7743A-B012-4E3B-B2B8-FE23AAEAA443}" dt="2024-10-18T12:39:55.163" v="597" actId="478"/>
          <ac:picMkLst>
            <pc:docMk/>
            <pc:sldMk cId="3816664610" sldId="272"/>
            <ac:picMk id="12" creationId="{69A05430-F3DB-7B66-8542-4E3E29755C03}"/>
          </ac:picMkLst>
        </pc:picChg>
        <pc:picChg chg="del">
          <ac:chgData name="Sriram, Lokesh" userId="a76bee2f-d639-4a83-ae38-f78200968bac" providerId="ADAL" clId="{E0C7743A-B012-4E3B-B2B8-FE23AAEAA443}" dt="2024-10-18T12:38:08.214" v="441" actId="478"/>
          <ac:picMkLst>
            <pc:docMk/>
            <pc:sldMk cId="3816664610" sldId="272"/>
            <ac:picMk id="13" creationId="{D6E7E14F-F68C-A7C9-450B-95FDC0DF5926}"/>
          </ac:picMkLst>
        </pc:picChg>
        <pc:picChg chg="add">
          <ac:chgData name="Sriram, Lokesh" userId="a76bee2f-d639-4a83-ae38-f78200968bac" providerId="ADAL" clId="{E0C7743A-B012-4E3B-B2B8-FE23AAEAA443}" dt="2024-10-21T01:58:33.402" v="4240"/>
          <ac:picMkLst>
            <pc:docMk/>
            <pc:sldMk cId="3816664610" sldId="272"/>
            <ac:picMk id="1026" creationId="{49204D6F-D189-0226-6235-4EFE63D3D456}"/>
          </ac:picMkLst>
        </pc:picChg>
      </pc:sldChg>
      <pc:sldChg chg="del">
        <pc:chgData name="Sriram, Lokesh" userId="a76bee2f-d639-4a83-ae38-f78200968bac" providerId="ADAL" clId="{E0C7743A-B012-4E3B-B2B8-FE23AAEAA443}" dt="2024-10-11T11:59:31.142" v="69" actId="47"/>
        <pc:sldMkLst>
          <pc:docMk/>
          <pc:sldMk cId="3948174034" sldId="272"/>
        </pc:sldMkLst>
      </pc:sldChg>
      <pc:sldChg chg="addSp delSp modSp mod ord">
        <pc:chgData name="Sriram, Lokesh" userId="a76bee2f-d639-4a83-ae38-f78200968bac" providerId="ADAL" clId="{E0C7743A-B012-4E3B-B2B8-FE23AAEAA443}" dt="2024-10-21T01:56:47.450" v="4239" actId="20577"/>
        <pc:sldMkLst>
          <pc:docMk/>
          <pc:sldMk cId="1443141035" sldId="273"/>
        </pc:sldMkLst>
        <pc:spChg chg="add mod">
          <ac:chgData name="Sriram, Lokesh" userId="a76bee2f-d639-4a83-ae38-f78200968bac" providerId="ADAL" clId="{E0C7743A-B012-4E3B-B2B8-FE23AAEAA443}" dt="2024-10-21T01:12:34.393" v="2810" actId="1076"/>
          <ac:spMkLst>
            <pc:docMk/>
            <pc:sldMk cId="1443141035" sldId="273"/>
            <ac:spMk id="2" creationId="{6E83B3E0-419D-887A-DA9B-AE92F624C7BB}"/>
          </ac:spMkLst>
        </pc:spChg>
        <pc:spChg chg="add mod">
          <ac:chgData name="Sriram, Lokesh" userId="a76bee2f-d639-4a83-ae38-f78200968bac" providerId="ADAL" clId="{E0C7743A-B012-4E3B-B2B8-FE23AAEAA443}" dt="2024-10-21T01:56:35.416" v="4220" actId="20577"/>
          <ac:spMkLst>
            <pc:docMk/>
            <pc:sldMk cId="1443141035" sldId="273"/>
            <ac:spMk id="3" creationId="{974DD0CE-A28C-3A3F-FA96-02D527A323E7}"/>
          </ac:spMkLst>
        </pc:spChg>
        <pc:spChg chg="add mod">
          <ac:chgData name="Sriram, Lokesh" userId="a76bee2f-d639-4a83-ae38-f78200968bac" providerId="ADAL" clId="{E0C7743A-B012-4E3B-B2B8-FE23AAEAA443}" dt="2024-10-21T01:15:04.067" v="2990" actId="1076"/>
          <ac:spMkLst>
            <pc:docMk/>
            <pc:sldMk cId="1443141035" sldId="273"/>
            <ac:spMk id="7" creationId="{228CE2DA-9A9A-9DA4-AEC2-1E599F347F42}"/>
          </ac:spMkLst>
        </pc:spChg>
        <pc:spChg chg="add mod">
          <ac:chgData name="Sriram, Lokesh" userId="a76bee2f-d639-4a83-ae38-f78200968bac" providerId="ADAL" clId="{E0C7743A-B012-4E3B-B2B8-FE23AAEAA443}" dt="2024-10-21T01:56:47.450" v="4239" actId="20577"/>
          <ac:spMkLst>
            <pc:docMk/>
            <pc:sldMk cId="1443141035" sldId="273"/>
            <ac:spMk id="8" creationId="{476FE68E-92ED-E94F-2467-429D1FBC9348}"/>
          </ac:spMkLst>
        </pc:spChg>
        <pc:spChg chg="add mod">
          <ac:chgData name="Sriram, Lokesh" userId="a76bee2f-d639-4a83-ae38-f78200968bac" providerId="ADAL" clId="{E0C7743A-B012-4E3B-B2B8-FE23AAEAA443}" dt="2024-10-21T01:53:49.735" v="4121"/>
          <ac:spMkLst>
            <pc:docMk/>
            <pc:sldMk cId="1443141035" sldId="273"/>
            <ac:spMk id="9" creationId="{5B49F6FD-38A2-BEEE-4C12-9F060B5C73C0}"/>
          </ac:spMkLst>
        </pc:spChg>
        <pc:spChg chg="del mod">
          <ac:chgData name="Sriram, Lokesh" userId="a76bee2f-d639-4a83-ae38-f78200968bac" providerId="ADAL" clId="{E0C7743A-B012-4E3B-B2B8-FE23AAEAA443}" dt="2024-10-18T13:00:01.757" v="901" actId="478"/>
          <ac:spMkLst>
            <pc:docMk/>
            <pc:sldMk cId="1443141035" sldId="273"/>
            <ac:spMk id="10" creationId="{E533676C-3F90-5AF3-AA2A-EF6492CB80FF}"/>
          </ac:spMkLst>
        </pc:spChg>
        <pc:picChg chg="del">
          <ac:chgData name="Sriram, Lokesh" userId="a76bee2f-d639-4a83-ae38-f78200968bac" providerId="ADAL" clId="{E0C7743A-B012-4E3B-B2B8-FE23AAEAA443}" dt="2024-10-18T12:59:57.331" v="898" actId="478"/>
          <ac:picMkLst>
            <pc:docMk/>
            <pc:sldMk cId="1443141035" sldId="273"/>
            <ac:picMk id="2" creationId="{DEC1C6AB-ABA6-8F58-62E6-D3D0D1CBE663}"/>
          </ac:picMkLst>
        </pc:picChg>
      </pc:sldChg>
      <pc:sldChg chg="del">
        <pc:chgData name="Sriram, Lokesh" userId="a76bee2f-d639-4a83-ae38-f78200968bac" providerId="ADAL" clId="{E0C7743A-B012-4E3B-B2B8-FE23AAEAA443}" dt="2024-10-11T11:59:32.976" v="70" actId="47"/>
        <pc:sldMkLst>
          <pc:docMk/>
          <pc:sldMk cId="3770251455" sldId="273"/>
        </pc:sldMkLst>
      </pc:sldChg>
      <pc:sldChg chg="del">
        <pc:chgData name="Sriram, Lokesh" userId="a76bee2f-d639-4a83-ae38-f78200968bac" providerId="ADAL" clId="{E0C7743A-B012-4E3B-B2B8-FE23AAEAA443}" dt="2024-10-21T01:02:59.808" v="2422" actId="47"/>
        <pc:sldMkLst>
          <pc:docMk/>
          <pc:sldMk cId="46615169" sldId="274"/>
        </pc:sldMkLst>
      </pc:sldChg>
      <pc:sldChg chg="addSp delSp modSp mod">
        <pc:chgData name="Sriram, Lokesh" userId="a76bee2f-d639-4a83-ae38-f78200968bac" providerId="ADAL" clId="{E0C7743A-B012-4E3B-B2B8-FE23AAEAA443}" dt="2024-10-21T01:53:52.167" v="4123"/>
        <pc:sldMkLst>
          <pc:docMk/>
          <pc:sldMk cId="2888365325" sldId="276"/>
        </pc:sldMkLst>
        <pc:spChg chg="add mod">
          <ac:chgData name="Sriram, Lokesh" userId="a76bee2f-d639-4a83-ae38-f78200968bac" providerId="ADAL" clId="{E0C7743A-B012-4E3B-B2B8-FE23AAEAA443}" dt="2024-10-21T01:53:52.167" v="4123"/>
          <ac:spMkLst>
            <pc:docMk/>
            <pc:sldMk cId="2888365325" sldId="276"/>
            <ac:spMk id="2" creationId="{C06D2646-B912-00E6-2BDF-A303BE9210B0}"/>
          </ac:spMkLst>
        </pc:spChg>
        <pc:spChg chg="mod">
          <ac:chgData name="Sriram, Lokesh" userId="a76bee2f-d639-4a83-ae38-f78200968bac" providerId="ADAL" clId="{E0C7743A-B012-4E3B-B2B8-FE23AAEAA443}" dt="2024-10-21T01:51:49.061" v="4114" actId="313"/>
          <ac:spMkLst>
            <pc:docMk/>
            <pc:sldMk cId="2888365325" sldId="276"/>
            <ac:spMk id="3" creationId="{4ECDDA4E-D4CA-EA18-7079-7777886D4EE0}"/>
          </ac:spMkLst>
        </pc:spChg>
        <pc:picChg chg="mod">
          <ac:chgData name="Sriram, Lokesh" userId="a76bee2f-d639-4a83-ae38-f78200968bac" providerId="ADAL" clId="{E0C7743A-B012-4E3B-B2B8-FE23AAEAA443}" dt="2024-10-21T01:09:38.218" v="2748" actId="1076"/>
          <ac:picMkLst>
            <pc:docMk/>
            <pc:sldMk cId="2888365325" sldId="276"/>
            <ac:picMk id="1026" creationId="{BD86A9E6-F55B-EBDF-1DF7-FA472461121E}"/>
          </ac:picMkLst>
        </pc:picChg>
        <pc:picChg chg="del mod">
          <ac:chgData name="Sriram, Lokesh" userId="a76bee2f-d639-4a83-ae38-f78200968bac" providerId="ADAL" clId="{E0C7743A-B012-4E3B-B2B8-FE23AAEAA443}" dt="2024-10-21T01:24:19.522" v="3430" actId="478"/>
          <ac:picMkLst>
            <pc:docMk/>
            <pc:sldMk cId="2888365325" sldId="276"/>
            <ac:picMk id="1028" creationId="{80889D6A-70EB-3745-1761-9FDA2292F9B3}"/>
          </ac:picMkLst>
        </pc:picChg>
        <pc:picChg chg="mod">
          <ac:chgData name="Sriram, Lokesh" userId="a76bee2f-d639-4a83-ae38-f78200968bac" providerId="ADAL" clId="{E0C7743A-B012-4E3B-B2B8-FE23AAEAA443}" dt="2024-10-21T01:24:21.824" v="3431" actId="1076"/>
          <ac:picMkLst>
            <pc:docMk/>
            <pc:sldMk cId="2888365325" sldId="276"/>
            <ac:picMk id="1030" creationId="{3AD79B07-9284-FE1D-D216-EF2D8ACAFE9D}"/>
          </ac:picMkLst>
        </pc:picChg>
      </pc:sldChg>
      <pc:sldChg chg="addSp modSp mod">
        <pc:chgData name="Sriram, Lokesh" userId="a76bee2f-d639-4a83-ae38-f78200968bac" providerId="ADAL" clId="{E0C7743A-B012-4E3B-B2B8-FE23AAEAA443}" dt="2024-10-21T02:02:35.169" v="4371" actId="20577"/>
        <pc:sldMkLst>
          <pc:docMk/>
          <pc:sldMk cId="2564743282" sldId="277"/>
        </pc:sldMkLst>
        <pc:spChg chg="add mod">
          <ac:chgData name="Sriram, Lokesh" userId="a76bee2f-d639-4a83-ae38-f78200968bac" providerId="ADAL" clId="{E0C7743A-B012-4E3B-B2B8-FE23AAEAA443}" dt="2024-10-21T01:53:50.936" v="4122"/>
          <ac:spMkLst>
            <pc:docMk/>
            <pc:sldMk cId="2564743282" sldId="277"/>
            <ac:spMk id="2" creationId="{F23DC83C-5230-531F-C37F-4A1B6996C7E9}"/>
          </ac:spMkLst>
        </pc:spChg>
        <pc:spChg chg="mod">
          <ac:chgData name="Sriram, Lokesh" userId="a76bee2f-d639-4a83-ae38-f78200968bac" providerId="ADAL" clId="{E0C7743A-B012-4E3B-B2B8-FE23AAEAA443}" dt="2024-10-21T02:02:35.169" v="4371" actId="20577"/>
          <ac:spMkLst>
            <pc:docMk/>
            <pc:sldMk cId="2564743282" sldId="277"/>
            <ac:spMk id="3" creationId="{5416BDD8-0D9E-E2FB-0863-4C2A243F4C2F}"/>
          </ac:spMkLst>
        </pc:spChg>
      </pc:sldChg>
      <pc:sldChg chg="addSp delSp modSp new mod chgLayout">
        <pc:chgData name="Sriram, Lokesh" userId="a76bee2f-d639-4a83-ae38-f78200968bac" providerId="ADAL" clId="{E0C7743A-B012-4E3B-B2B8-FE23AAEAA443}" dt="2024-10-21T01:44:14.433" v="4026" actId="478"/>
        <pc:sldMkLst>
          <pc:docMk/>
          <pc:sldMk cId="1439114624" sldId="278"/>
        </pc:sldMkLst>
        <pc:spChg chg="del mod ord">
          <ac:chgData name="Sriram, Lokesh" userId="a76bee2f-d639-4a83-ae38-f78200968bac" providerId="ADAL" clId="{E0C7743A-B012-4E3B-B2B8-FE23AAEAA443}" dt="2024-10-21T01:44:05.550" v="4015" actId="700"/>
          <ac:spMkLst>
            <pc:docMk/>
            <pc:sldMk cId="1439114624" sldId="278"/>
            <ac:spMk id="2" creationId="{98D61CC7-6E03-7F5B-0068-33BF9C1DA142}"/>
          </ac:spMkLst>
        </pc:spChg>
        <pc:spChg chg="del mod ord">
          <ac:chgData name="Sriram, Lokesh" userId="a76bee2f-d639-4a83-ae38-f78200968bac" providerId="ADAL" clId="{E0C7743A-B012-4E3B-B2B8-FE23AAEAA443}" dt="2024-10-21T01:44:05.550" v="4015" actId="700"/>
          <ac:spMkLst>
            <pc:docMk/>
            <pc:sldMk cId="1439114624" sldId="278"/>
            <ac:spMk id="3" creationId="{190645F6-CBD9-5758-9A8E-94FC0B37AFD1}"/>
          </ac:spMkLst>
        </pc:spChg>
        <pc:spChg chg="del mod ord">
          <ac:chgData name="Sriram, Lokesh" userId="a76bee2f-d639-4a83-ae38-f78200968bac" providerId="ADAL" clId="{E0C7743A-B012-4E3B-B2B8-FE23AAEAA443}" dt="2024-10-21T01:44:05.550" v="4015" actId="700"/>
          <ac:spMkLst>
            <pc:docMk/>
            <pc:sldMk cId="1439114624" sldId="278"/>
            <ac:spMk id="4" creationId="{346468F4-FB1E-B854-FD75-D74E4DEFA882}"/>
          </ac:spMkLst>
        </pc:spChg>
        <pc:spChg chg="mod ord">
          <ac:chgData name="Sriram, Lokesh" userId="a76bee2f-d639-4a83-ae38-f78200968bac" providerId="ADAL" clId="{E0C7743A-B012-4E3B-B2B8-FE23AAEAA443}" dt="2024-10-21T01:44:05.550" v="4015" actId="700"/>
          <ac:spMkLst>
            <pc:docMk/>
            <pc:sldMk cId="1439114624" sldId="278"/>
            <ac:spMk id="5" creationId="{8E17EB5C-4CF0-2C30-83BF-A15062E21B64}"/>
          </ac:spMkLst>
        </pc:spChg>
        <pc:spChg chg="add mod ord">
          <ac:chgData name="Sriram, Lokesh" userId="a76bee2f-d639-4a83-ae38-f78200968bac" providerId="ADAL" clId="{E0C7743A-B012-4E3B-B2B8-FE23AAEAA443}" dt="2024-10-21T01:44:08.609" v="4024" actId="20577"/>
          <ac:spMkLst>
            <pc:docMk/>
            <pc:sldMk cId="1439114624" sldId="278"/>
            <ac:spMk id="6" creationId="{4ACEC2C3-DC7D-A5CE-6000-866321A5772B}"/>
          </ac:spMkLst>
        </pc:spChg>
        <pc:spChg chg="add del mod ord">
          <ac:chgData name="Sriram, Lokesh" userId="a76bee2f-d639-4a83-ae38-f78200968bac" providerId="ADAL" clId="{E0C7743A-B012-4E3B-B2B8-FE23AAEAA443}" dt="2024-10-21T01:44:14.433" v="4026" actId="478"/>
          <ac:spMkLst>
            <pc:docMk/>
            <pc:sldMk cId="1439114624" sldId="278"/>
            <ac:spMk id="7" creationId="{C5FCD63B-6034-B467-2C22-1912DF38C2ED}"/>
          </ac:spMkLst>
        </pc:spChg>
        <pc:spChg chg="add del mod ord">
          <ac:chgData name="Sriram, Lokesh" userId="a76bee2f-d639-4a83-ae38-f78200968bac" providerId="ADAL" clId="{E0C7743A-B012-4E3B-B2B8-FE23AAEAA443}" dt="2024-10-21T01:44:13.226" v="4025" actId="478"/>
          <ac:spMkLst>
            <pc:docMk/>
            <pc:sldMk cId="1439114624" sldId="278"/>
            <ac:spMk id="8" creationId="{4C8E861C-B892-91C5-98CD-C1C6B09CE2D0}"/>
          </ac:spMkLst>
        </pc:spChg>
      </pc:sldChg>
      <pc:sldChg chg="addSp delSp modSp new del mod">
        <pc:chgData name="Sriram, Lokesh" userId="a76bee2f-d639-4a83-ae38-f78200968bac" providerId="ADAL" clId="{E0C7743A-B012-4E3B-B2B8-FE23AAEAA443}" dt="2024-10-21T02:00:38.522" v="4264" actId="47"/>
        <pc:sldMkLst>
          <pc:docMk/>
          <pc:sldMk cId="297301690" sldId="279"/>
        </pc:sldMkLst>
        <pc:spChg chg="mod">
          <ac:chgData name="Sriram, Lokesh" userId="a76bee2f-d639-4a83-ae38-f78200968bac" providerId="ADAL" clId="{E0C7743A-B012-4E3B-B2B8-FE23AAEAA443}" dt="2024-10-21T01:59:02.561" v="4252" actId="1076"/>
          <ac:spMkLst>
            <pc:docMk/>
            <pc:sldMk cId="297301690" sldId="279"/>
            <ac:spMk id="2" creationId="{4B6C91A3-CB3C-EE02-501B-ED15F73A5609}"/>
          </ac:spMkLst>
        </pc:spChg>
        <pc:spChg chg="del">
          <ac:chgData name="Sriram, Lokesh" userId="a76bee2f-d639-4a83-ae38-f78200968bac" providerId="ADAL" clId="{E0C7743A-B012-4E3B-B2B8-FE23AAEAA443}" dt="2024-10-21T01:51:22.808" v="4079" actId="478"/>
          <ac:spMkLst>
            <pc:docMk/>
            <pc:sldMk cId="297301690" sldId="279"/>
            <ac:spMk id="3" creationId="{EB50E774-07EE-557C-407E-E7B7C6D922B2}"/>
          </ac:spMkLst>
        </pc:spChg>
        <pc:spChg chg="mod">
          <ac:chgData name="Sriram, Lokesh" userId="a76bee2f-d639-4a83-ae38-f78200968bac" providerId="ADAL" clId="{E0C7743A-B012-4E3B-B2B8-FE23AAEAA443}" dt="2024-10-21T01:52:05.135" v="4117" actId="1076"/>
          <ac:spMkLst>
            <pc:docMk/>
            <pc:sldMk cId="297301690" sldId="279"/>
            <ac:spMk id="4" creationId="{A468F908-1E01-B8BF-C021-C01FE8A29F43}"/>
          </ac:spMkLst>
        </pc:spChg>
        <pc:spChg chg="add mod">
          <ac:chgData name="Sriram, Lokesh" userId="a76bee2f-d639-4a83-ae38-f78200968bac" providerId="ADAL" clId="{E0C7743A-B012-4E3B-B2B8-FE23AAEAA443}" dt="2024-10-21T01:59:01.182" v="4251" actId="1076"/>
          <ac:spMkLst>
            <pc:docMk/>
            <pc:sldMk cId="297301690" sldId="279"/>
            <ac:spMk id="6" creationId="{BFE447CD-5EE6-D785-8A29-4E91C8D955CD}"/>
          </ac:spMkLst>
        </pc:spChg>
        <pc:spChg chg="add mod">
          <ac:chgData name="Sriram, Lokesh" userId="a76bee2f-d639-4a83-ae38-f78200968bac" providerId="ADAL" clId="{E0C7743A-B012-4E3B-B2B8-FE23AAEAA443}" dt="2024-10-21T01:53:47.648" v="4120"/>
          <ac:spMkLst>
            <pc:docMk/>
            <pc:sldMk cId="297301690" sldId="279"/>
            <ac:spMk id="7" creationId="{06C2F831-1E7E-43C6-3F0B-63ADACC8D443}"/>
          </ac:spMkLst>
        </pc:spChg>
        <pc:spChg chg="add del">
          <ac:chgData name="Sriram, Lokesh" userId="a76bee2f-d639-4a83-ae38-f78200968bac" providerId="ADAL" clId="{E0C7743A-B012-4E3B-B2B8-FE23AAEAA443}" dt="2024-10-21T01:59:17.291" v="4254" actId="478"/>
          <ac:spMkLst>
            <pc:docMk/>
            <pc:sldMk cId="297301690" sldId="279"/>
            <ac:spMk id="9" creationId="{0C30B815-504C-9B7C-C002-7BDF95A4EF17}"/>
          </ac:spMkLst>
        </pc:spChg>
        <pc:picChg chg="del mod">
          <ac:chgData name="Sriram, Lokesh" userId="a76bee2f-d639-4a83-ae38-f78200968bac" providerId="ADAL" clId="{E0C7743A-B012-4E3B-B2B8-FE23AAEAA443}" dt="2024-10-21T01:59:57.808" v="4261" actId="478"/>
          <ac:picMkLst>
            <pc:docMk/>
            <pc:sldMk cId="297301690" sldId="279"/>
            <ac:picMk id="3" creationId="{95C468B3-C028-3FDC-D2D0-BA235443EA3A}"/>
          </ac:picMkLst>
        </pc:picChg>
        <pc:picChg chg="del mod">
          <ac:chgData name="Sriram, Lokesh" userId="a76bee2f-d639-4a83-ae38-f78200968bac" providerId="ADAL" clId="{E0C7743A-B012-4E3B-B2B8-FE23AAEAA443}" dt="2024-10-21T01:59:57.415" v="4260" actId="478"/>
          <ac:picMkLst>
            <pc:docMk/>
            <pc:sldMk cId="297301690" sldId="279"/>
            <ac:picMk id="8" creationId="{7DDC5945-7221-110E-0CBB-CB099AC6B3A5}"/>
          </ac:picMkLst>
        </pc:picChg>
        <pc:picChg chg="mod">
          <ac:chgData name="Sriram, Lokesh" userId="a76bee2f-d639-4a83-ae38-f78200968bac" providerId="ADAL" clId="{E0C7743A-B012-4E3B-B2B8-FE23AAEAA443}" dt="2024-10-21T02:00:17.360" v="4263" actId="1076"/>
          <ac:picMkLst>
            <pc:docMk/>
            <pc:sldMk cId="297301690" sldId="279"/>
            <ac:picMk id="2050" creationId="{093F1804-0DEF-337C-FB37-38DCA6F8C1AC}"/>
          </ac:picMkLst>
        </pc:picChg>
        <pc:picChg chg="add mod">
          <ac:chgData name="Sriram, Lokesh" userId="a76bee2f-d639-4a83-ae38-f78200968bac" providerId="ADAL" clId="{E0C7743A-B012-4E3B-B2B8-FE23AAEAA443}" dt="2024-10-21T01:58:57.815" v="4250" actId="1076"/>
          <ac:picMkLst>
            <pc:docMk/>
            <pc:sldMk cId="297301690" sldId="279"/>
            <ac:picMk id="2050" creationId="{95C468B3-C028-3FDC-D2D0-BA235443EA3A}"/>
          </ac:picMkLst>
        </pc:picChg>
        <pc:picChg chg="add mod">
          <ac:chgData name="Sriram, Lokesh" userId="a76bee2f-d639-4a83-ae38-f78200968bac" providerId="ADAL" clId="{E0C7743A-B012-4E3B-B2B8-FE23AAEAA443}" dt="2024-10-21T01:59:40.367" v="4257" actId="1076"/>
          <ac:picMkLst>
            <pc:docMk/>
            <pc:sldMk cId="297301690" sldId="279"/>
            <ac:picMk id="2052" creationId="{7DDC5945-7221-110E-0CBB-CB099AC6B3A5}"/>
          </ac:picMkLst>
        </pc:picChg>
        <pc:picChg chg="mod">
          <ac:chgData name="Sriram, Lokesh" userId="a76bee2f-d639-4a83-ae38-f78200968bac" providerId="ADAL" clId="{E0C7743A-B012-4E3B-B2B8-FE23AAEAA443}" dt="2024-10-21T02:00:04.806" v="4262" actId="14100"/>
          <ac:picMkLst>
            <pc:docMk/>
            <pc:sldMk cId="297301690" sldId="279"/>
            <ac:picMk id="2052" creationId="{8A032FCD-A055-F31D-7390-F53BC353DEB8}"/>
          </ac:picMkLst>
        </pc:picChg>
      </pc:sldChg>
      <pc:sldChg chg="modSp">
        <pc:chgData name="Sriram, Lokesh" userId="a76bee2f-d639-4a83-ae38-f78200968bac" providerId="ADAL" clId="{E0C7743A-B012-4E3B-B2B8-FE23AAEAA443}" dt="2024-10-21T02:02:52.047" v="4375" actId="14100"/>
        <pc:sldMkLst>
          <pc:docMk/>
          <pc:sldMk cId="3472709281" sldId="280"/>
        </pc:sldMkLst>
        <pc:picChg chg="mod">
          <ac:chgData name="Sriram, Lokesh" userId="a76bee2f-d639-4a83-ae38-f78200968bac" providerId="ADAL" clId="{E0C7743A-B012-4E3B-B2B8-FE23AAEAA443}" dt="2024-10-21T02:02:52.047" v="4375" actId="14100"/>
          <ac:picMkLst>
            <pc:docMk/>
            <pc:sldMk cId="3472709281" sldId="280"/>
            <ac:picMk id="2050" creationId="{093F1804-0DEF-337C-FB37-38DCA6F8C1AC}"/>
          </ac:picMkLst>
        </pc:picChg>
        <pc:picChg chg="mod">
          <ac:chgData name="Sriram, Lokesh" userId="a76bee2f-d639-4a83-ae38-f78200968bac" providerId="ADAL" clId="{E0C7743A-B012-4E3B-B2B8-FE23AAEAA443}" dt="2024-10-21T02:02:44.664" v="4372" actId="14100"/>
          <ac:picMkLst>
            <pc:docMk/>
            <pc:sldMk cId="3472709281" sldId="280"/>
            <ac:picMk id="3074" creationId="{D1CAEC29-0B04-A302-B435-3EA0F6D24EFE}"/>
          </ac:picMkLst>
        </pc:picChg>
      </pc:sldChg>
    </pc:docChg>
  </pc:docChgLst>
  <pc:docChgLst>
    <pc:chgData name="Yu-Chen Fu" userId="S::fu452@purdue.edu::3f4a2230-4720-4abc-a353-318391cdf746" providerId="AD" clId="Web-{5689CF43-FC1F-1429-672C-2C662E99F609}"/>
    <pc:docChg chg="modSld">
      <pc:chgData name="Yu-Chen Fu" userId="S::fu452@purdue.edu::3f4a2230-4720-4abc-a353-318391cdf746" providerId="AD" clId="Web-{5689CF43-FC1F-1429-672C-2C662E99F609}" dt="2024-10-18T14:38:24.491" v="531" actId="1076"/>
      <pc:docMkLst>
        <pc:docMk/>
      </pc:docMkLst>
      <pc:sldChg chg="addSp delSp modSp">
        <pc:chgData name="Yu-Chen Fu" userId="S::fu452@purdue.edu::3f4a2230-4720-4abc-a353-318391cdf746" providerId="AD" clId="Web-{5689CF43-FC1F-1429-672C-2C662E99F609}" dt="2024-10-18T14:38:24.491" v="531" actId="1076"/>
        <pc:sldMkLst>
          <pc:docMk/>
          <pc:sldMk cId="3816664610" sldId="272"/>
        </pc:sldMkLst>
        <pc:spChg chg="add del">
          <ac:chgData name="Yu-Chen Fu" userId="S::fu452@purdue.edu::3f4a2230-4720-4abc-a353-318391cdf746" providerId="AD" clId="Web-{5689CF43-FC1F-1429-672C-2C662E99F609}" dt="2024-10-18T13:08:36.722" v="1"/>
          <ac:spMkLst>
            <pc:docMk/>
            <pc:sldMk cId="3816664610" sldId="272"/>
            <ac:spMk id="2" creationId="{C770653D-E718-CCF7-FB86-61619B13F971}"/>
          </ac:spMkLst>
        </pc:spChg>
        <pc:spChg chg="add mod">
          <ac:chgData name="Yu-Chen Fu" userId="S::fu452@purdue.edu::3f4a2230-4720-4abc-a353-318391cdf746" providerId="AD" clId="Web-{5689CF43-FC1F-1429-672C-2C662E99F609}" dt="2024-10-18T14:38:24.491" v="531" actId="1076"/>
          <ac:spMkLst>
            <pc:docMk/>
            <pc:sldMk cId="3816664610" sldId="272"/>
            <ac:spMk id="3" creationId="{275B9C6D-0768-96C8-E472-233B227298ED}"/>
          </ac:spMkLst>
        </pc:spChg>
        <pc:spChg chg="add mod">
          <ac:chgData name="Yu-Chen Fu" userId="S::fu452@purdue.edu::3f4a2230-4720-4abc-a353-318391cdf746" providerId="AD" clId="Web-{5689CF43-FC1F-1429-672C-2C662E99F609}" dt="2024-10-18T14:38:08.084" v="528" actId="1076"/>
          <ac:spMkLst>
            <pc:docMk/>
            <pc:sldMk cId="3816664610" sldId="272"/>
            <ac:spMk id="8" creationId="{86E3AE16-CA95-FBCF-155C-B2B2370984CD}"/>
          </ac:spMkLst>
        </pc:spChg>
        <pc:spChg chg="mod modVis">
          <ac:chgData name="Yu-Chen Fu" userId="S::fu452@purdue.edu::3f4a2230-4720-4abc-a353-318391cdf746" providerId="AD" clId="Web-{5689CF43-FC1F-1429-672C-2C662E99F609}" dt="2024-10-18T14:33:25.187" v="452"/>
          <ac:spMkLst>
            <pc:docMk/>
            <pc:sldMk cId="3816664610" sldId="272"/>
            <ac:spMk id="16" creationId="{70468E04-1331-DD6E-F3D7-69B74AB4D460}"/>
          </ac:spMkLst>
        </pc:spChg>
      </pc:sldChg>
    </pc:docChg>
  </pc:docChgLst>
  <pc:docChgLst>
    <pc:chgData name="Senthilkumar, Kailash" userId="138ceeaa-e1f9-4cf6-a187-1b0b898f560b" providerId="ADAL" clId="{9C83E5AC-3ED0-3C4D-9F56-A97B7B3A8A7C}"/>
    <pc:docChg chg="undo custSel addSld modSld">
      <pc:chgData name="Senthilkumar, Kailash" userId="138ceeaa-e1f9-4cf6-a187-1b0b898f560b" providerId="ADAL" clId="{9C83E5AC-3ED0-3C4D-9F56-A97B7B3A8A7C}" dt="2024-10-18T13:01:46.312" v="424" actId="20578"/>
      <pc:docMkLst>
        <pc:docMk/>
      </pc:docMkLst>
      <pc:sldChg chg="addSp delSp modSp mod">
        <pc:chgData name="Senthilkumar, Kailash" userId="138ceeaa-e1f9-4cf6-a187-1b0b898f560b" providerId="ADAL" clId="{9C83E5AC-3ED0-3C4D-9F56-A97B7B3A8A7C}" dt="2024-10-11T12:05:29.483" v="64"/>
        <pc:sldMkLst>
          <pc:docMk/>
          <pc:sldMk cId="4154997097" sldId="267"/>
        </pc:sldMkLst>
        <pc:spChg chg="mod">
          <ac:chgData name="Senthilkumar, Kailash" userId="138ceeaa-e1f9-4cf6-a187-1b0b898f560b" providerId="ADAL" clId="{9C83E5AC-3ED0-3C4D-9F56-A97B7B3A8A7C}" dt="2024-10-11T12:05:21.276" v="46" actId="20577"/>
          <ac:spMkLst>
            <pc:docMk/>
            <pc:sldMk cId="4154997097" sldId="267"/>
            <ac:spMk id="3" creationId="{5991BF94-59A9-105F-273E-B29E440F2501}"/>
          </ac:spMkLst>
        </pc:spChg>
        <pc:spChg chg="mod">
          <ac:chgData name="Senthilkumar, Kailash" userId="138ceeaa-e1f9-4cf6-a187-1b0b898f560b" providerId="ADAL" clId="{9C83E5AC-3ED0-3C4D-9F56-A97B7B3A8A7C}" dt="2024-10-11T12:05:26.998" v="62" actId="20577"/>
          <ac:spMkLst>
            <pc:docMk/>
            <pc:sldMk cId="4154997097" sldId="267"/>
            <ac:spMk id="4" creationId="{0C218A17-096C-AED1-C745-D58ECF2EFEFF}"/>
          </ac:spMkLst>
        </pc:spChg>
        <pc:spChg chg="add del mod">
          <ac:chgData name="Senthilkumar, Kailash" userId="138ceeaa-e1f9-4cf6-a187-1b0b898f560b" providerId="ADAL" clId="{9C83E5AC-3ED0-3C4D-9F56-A97B7B3A8A7C}" dt="2024-10-11T12:05:29.483" v="64"/>
          <ac:spMkLst>
            <pc:docMk/>
            <pc:sldMk cId="4154997097" sldId="267"/>
            <ac:spMk id="5" creationId="{20115128-F984-A289-A818-BDD68EC1F495}"/>
          </ac:spMkLst>
        </pc:spChg>
      </pc:sldChg>
      <pc:sldChg chg="addSp delSp modSp mod">
        <pc:chgData name="Senthilkumar, Kailash" userId="138ceeaa-e1f9-4cf6-a187-1b0b898f560b" providerId="ADAL" clId="{9C83E5AC-3ED0-3C4D-9F56-A97B7B3A8A7C}" dt="2024-10-11T12:06:37.105" v="72" actId="767"/>
        <pc:sldMkLst>
          <pc:docMk/>
          <pc:sldMk cId="2279419045" sldId="268"/>
        </pc:sldMkLst>
        <pc:spChg chg="add del mod">
          <ac:chgData name="Senthilkumar, Kailash" userId="138ceeaa-e1f9-4cf6-a187-1b0b898f560b" providerId="ADAL" clId="{9C83E5AC-3ED0-3C4D-9F56-A97B7B3A8A7C}" dt="2024-10-11T12:06:22.380" v="67"/>
          <ac:spMkLst>
            <pc:docMk/>
            <pc:sldMk cId="2279419045" sldId="268"/>
            <ac:spMk id="2" creationId="{3FF84FCB-19B6-AC76-0D31-25B435E9EF45}"/>
          </ac:spMkLst>
        </pc:spChg>
        <pc:spChg chg="add mod">
          <ac:chgData name="Senthilkumar, Kailash" userId="138ceeaa-e1f9-4cf6-a187-1b0b898f560b" providerId="ADAL" clId="{9C83E5AC-3ED0-3C4D-9F56-A97B7B3A8A7C}" dt="2024-10-11T12:06:35.556" v="68" actId="767"/>
          <ac:spMkLst>
            <pc:docMk/>
            <pc:sldMk cId="2279419045" sldId="268"/>
            <ac:spMk id="3" creationId="{43583492-966F-4217-094F-4AAC390ED8B7}"/>
          </ac:spMkLst>
        </pc:spChg>
        <pc:spChg chg="add mod">
          <ac:chgData name="Senthilkumar, Kailash" userId="138ceeaa-e1f9-4cf6-a187-1b0b898f560b" providerId="ADAL" clId="{9C83E5AC-3ED0-3C4D-9F56-A97B7B3A8A7C}" dt="2024-10-11T12:06:35.966" v="69" actId="767"/>
          <ac:spMkLst>
            <pc:docMk/>
            <pc:sldMk cId="2279419045" sldId="268"/>
            <ac:spMk id="4" creationId="{FFD82DBE-3A53-59EB-C6B4-D467BF19C50F}"/>
          </ac:spMkLst>
        </pc:spChg>
        <pc:spChg chg="add mod">
          <ac:chgData name="Senthilkumar, Kailash" userId="138ceeaa-e1f9-4cf6-a187-1b0b898f560b" providerId="ADAL" clId="{9C83E5AC-3ED0-3C4D-9F56-A97B7B3A8A7C}" dt="2024-10-11T12:06:36.354" v="70" actId="767"/>
          <ac:spMkLst>
            <pc:docMk/>
            <pc:sldMk cId="2279419045" sldId="268"/>
            <ac:spMk id="8" creationId="{EA69D3FE-4B2C-C06D-A949-9C1D63144E07}"/>
          </ac:spMkLst>
        </pc:spChg>
        <pc:spChg chg="add mod">
          <ac:chgData name="Senthilkumar, Kailash" userId="138ceeaa-e1f9-4cf6-a187-1b0b898f560b" providerId="ADAL" clId="{9C83E5AC-3ED0-3C4D-9F56-A97B7B3A8A7C}" dt="2024-10-11T12:06:36.734" v="71" actId="767"/>
          <ac:spMkLst>
            <pc:docMk/>
            <pc:sldMk cId="2279419045" sldId="268"/>
            <ac:spMk id="9" creationId="{61C8803A-4581-D767-37D4-C85214F17306}"/>
          </ac:spMkLst>
        </pc:spChg>
        <pc:spChg chg="add mod">
          <ac:chgData name="Senthilkumar, Kailash" userId="138ceeaa-e1f9-4cf6-a187-1b0b898f560b" providerId="ADAL" clId="{9C83E5AC-3ED0-3C4D-9F56-A97B7B3A8A7C}" dt="2024-10-11T12:06:37.105" v="72" actId="767"/>
          <ac:spMkLst>
            <pc:docMk/>
            <pc:sldMk cId="2279419045" sldId="268"/>
            <ac:spMk id="10" creationId="{8B5D90C4-501A-5C4E-785F-8800EBAE7D75}"/>
          </ac:spMkLst>
        </pc:spChg>
      </pc:sldChg>
      <pc:sldChg chg="addSp delSp modSp new mod">
        <pc:chgData name="Senthilkumar, Kailash" userId="138ceeaa-e1f9-4cf6-a187-1b0b898f560b" providerId="ADAL" clId="{9C83E5AC-3ED0-3C4D-9F56-A97B7B3A8A7C}" dt="2024-10-11T12:45:33.683" v="417" actId="1076"/>
        <pc:sldMkLst>
          <pc:docMk/>
          <pc:sldMk cId="934025816" sldId="269"/>
        </pc:sldMkLst>
        <pc:spChg chg="mod">
          <ac:chgData name="Senthilkumar, Kailash" userId="138ceeaa-e1f9-4cf6-a187-1b0b898f560b" providerId="ADAL" clId="{9C83E5AC-3ED0-3C4D-9F56-A97B7B3A8A7C}" dt="2024-10-11T12:45:24.322" v="416" actId="1076"/>
          <ac:spMkLst>
            <pc:docMk/>
            <pc:sldMk cId="934025816" sldId="269"/>
            <ac:spMk id="3" creationId="{06E17635-CCC9-BA6A-62FA-C1DCE0F672FD}"/>
          </ac:spMkLst>
        </pc:spChg>
        <pc:spChg chg="mod">
          <ac:chgData name="Senthilkumar, Kailash" userId="138ceeaa-e1f9-4cf6-a187-1b0b898f560b" providerId="ADAL" clId="{9C83E5AC-3ED0-3C4D-9F56-A97B7B3A8A7C}" dt="2024-10-11T12:45:33.683" v="417" actId="1076"/>
          <ac:spMkLst>
            <pc:docMk/>
            <pc:sldMk cId="934025816" sldId="269"/>
            <ac:spMk id="4" creationId="{C942E969-C9FC-5A8D-AF5C-A988199C9B4E}"/>
          </ac:spMkLst>
        </pc:spChg>
        <pc:spChg chg="add del mod">
          <ac:chgData name="Senthilkumar, Kailash" userId="138ceeaa-e1f9-4cf6-a187-1b0b898f560b" providerId="ADAL" clId="{9C83E5AC-3ED0-3C4D-9F56-A97B7B3A8A7C}" dt="2024-10-11T12:40:41.512" v="357"/>
          <ac:spMkLst>
            <pc:docMk/>
            <pc:sldMk cId="934025816" sldId="269"/>
            <ac:spMk id="6" creationId="{C619BE39-0F39-4DA9-7A0D-A6B69286317E}"/>
          </ac:spMkLst>
        </pc:spChg>
      </pc:sldChg>
      <pc:sldChg chg="modSp add mod">
        <pc:chgData name="Senthilkumar, Kailash" userId="138ceeaa-e1f9-4cf6-a187-1b0b898f560b" providerId="ADAL" clId="{9C83E5AC-3ED0-3C4D-9F56-A97B7B3A8A7C}" dt="2024-10-18T13:01:46.312" v="424" actId="20578"/>
        <pc:sldMkLst>
          <pc:docMk/>
          <pc:sldMk cId="1777687915" sldId="271"/>
        </pc:sldMkLst>
        <pc:spChg chg="mod">
          <ac:chgData name="Senthilkumar, Kailash" userId="138ceeaa-e1f9-4cf6-a187-1b0b898f560b" providerId="ADAL" clId="{9C83E5AC-3ED0-3C4D-9F56-A97B7B3A8A7C}" dt="2024-10-11T12:44:59.857" v="412" actId="1076"/>
          <ac:spMkLst>
            <pc:docMk/>
            <pc:sldMk cId="1777687915" sldId="271"/>
            <ac:spMk id="3" creationId="{06E17635-CCC9-BA6A-62FA-C1DCE0F672FD}"/>
          </ac:spMkLst>
        </pc:spChg>
        <pc:spChg chg="mod">
          <ac:chgData name="Senthilkumar, Kailash" userId="138ceeaa-e1f9-4cf6-a187-1b0b898f560b" providerId="ADAL" clId="{9C83E5AC-3ED0-3C4D-9F56-A97B7B3A8A7C}" dt="2024-10-18T13:01:46.312" v="424" actId="20578"/>
          <ac:spMkLst>
            <pc:docMk/>
            <pc:sldMk cId="1777687915" sldId="271"/>
            <ac:spMk id="4" creationId="{C942E969-C9FC-5A8D-AF5C-A988199C9B4E}"/>
          </ac:spMkLst>
        </pc:spChg>
      </pc:sldChg>
    </pc:docChg>
  </pc:docChgLst>
  <pc:docChgLst>
    <pc:chgData name="Yu-Chen Fu" userId="S::fu452@purdue.edu::3f4a2230-4720-4abc-a353-318391cdf746" providerId="AD" clId="Web-{3179CAEA-5BFF-A659-22F4-E84F4A92F733}"/>
    <pc:docChg chg="modSld">
      <pc:chgData name="Yu-Chen Fu" userId="S::fu452@purdue.edu::3f4a2230-4720-4abc-a353-318391cdf746" providerId="AD" clId="Web-{3179CAEA-5BFF-A659-22F4-E84F4A92F733}" dt="2024-10-15T05:42:37.035" v="9" actId="20577"/>
      <pc:docMkLst>
        <pc:docMk/>
      </pc:docMkLst>
      <pc:sldChg chg="modSp">
        <pc:chgData name="Yu-Chen Fu" userId="S::fu452@purdue.edu::3f4a2230-4720-4abc-a353-318391cdf746" providerId="AD" clId="Web-{3179CAEA-5BFF-A659-22F4-E84F4A92F733}" dt="2024-10-15T05:42:37.035" v="9" actId="20577"/>
        <pc:sldMkLst>
          <pc:docMk/>
          <pc:sldMk cId="2470316104" sldId="270"/>
        </pc:sldMkLst>
        <pc:spChg chg="mod">
          <ac:chgData name="Yu-Chen Fu" userId="S::fu452@purdue.edu::3f4a2230-4720-4abc-a353-318391cdf746" providerId="AD" clId="Web-{3179CAEA-5BFF-A659-22F4-E84F4A92F733}" dt="2024-10-15T05:42:37.035" v="9" actId="20577"/>
          <ac:spMkLst>
            <pc:docMk/>
            <pc:sldMk cId="2470316104" sldId="270"/>
            <ac:spMk id="8" creationId="{B78753E1-5C8C-05EE-1CA6-3956DFC35423}"/>
          </ac:spMkLst>
        </pc:spChg>
      </pc:sldChg>
    </pc:docChg>
  </pc:docChgLst>
  <pc:docChgLst>
    <pc:chgData name="Yu-Chen Fu" userId="S::fu452@purdue.edu::3f4a2230-4720-4abc-a353-318391cdf746" providerId="AD" clId="Web-{68E0E041-4828-BA83-79AF-3513C88FA8D1}"/>
    <pc:docChg chg="modSld">
      <pc:chgData name="Yu-Chen Fu" userId="S::fu452@purdue.edu::3f4a2230-4720-4abc-a353-318391cdf746" providerId="AD" clId="Web-{68E0E041-4828-BA83-79AF-3513C88FA8D1}" dt="2024-10-11T12:44:31.197" v="65" actId="20577"/>
      <pc:docMkLst>
        <pc:docMk/>
      </pc:docMkLst>
      <pc:sldChg chg="addSp delSp modSp">
        <pc:chgData name="Yu-Chen Fu" userId="S::fu452@purdue.edu::3f4a2230-4720-4abc-a353-318391cdf746" providerId="AD" clId="Web-{68E0E041-4828-BA83-79AF-3513C88FA8D1}" dt="2024-10-11T12:44:31.197" v="65" actId="20577"/>
        <pc:sldMkLst>
          <pc:docMk/>
          <pc:sldMk cId="2470316104" sldId="270"/>
        </pc:sldMkLst>
        <pc:spChg chg="del">
          <ac:chgData name="Yu-Chen Fu" userId="S::fu452@purdue.edu::3f4a2230-4720-4abc-a353-318391cdf746" providerId="AD" clId="Web-{68E0E041-4828-BA83-79AF-3513C88FA8D1}" dt="2024-10-11T12:40:51.885" v="0"/>
          <ac:spMkLst>
            <pc:docMk/>
            <pc:sldMk cId="2470316104" sldId="270"/>
            <ac:spMk id="4" creationId="{C942E969-C9FC-5A8D-AF5C-A988199C9B4E}"/>
          </ac:spMkLst>
        </pc:spChg>
        <pc:spChg chg="add mod">
          <ac:chgData name="Yu-Chen Fu" userId="S::fu452@purdue.edu::3f4a2230-4720-4abc-a353-318391cdf746" providerId="AD" clId="Web-{68E0E041-4828-BA83-79AF-3513C88FA8D1}" dt="2024-10-11T12:44:31.197" v="65" actId="20577"/>
          <ac:spMkLst>
            <pc:docMk/>
            <pc:sldMk cId="2470316104" sldId="270"/>
            <ac:spMk id="8" creationId="{B78753E1-5C8C-05EE-1CA6-3956DFC35423}"/>
          </ac:spMkLst>
        </pc:spChg>
      </pc:sldChg>
    </pc:docChg>
  </pc:docChgLst>
  <pc:docChgLst>
    <pc:chgData name="Yu-Chen Fu" userId="S::fu452@purdue.edu::3f4a2230-4720-4abc-a353-318391cdf746" providerId="AD" clId="Web-{09892011-EBBE-8614-A6BD-FA7CA1873E6C}"/>
    <pc:docChg chg="modSld">
      <pc:chgData name="Yu-Chen Fu" userId="S::fu452@purdue.edu::3f4a2230-4720-4abc-a353-318391cdf746" providerId="AD" clId="Web-{09892011-EBBE-8614-A6BD-FA7CA1873E6C}" dt="2024-10-18T13:04:08.303" v="27" actId="20577"/>
      <pc:docMkLst>
        <pc:docMk/>
      </pc:docMkLst>
      <pc:sldChg chg="modSp">
        <pc:chgData name="Yu-Chen Fu" userId="S::fu452@purdue.edu::3f4a2230-4720-4abc-a353-318391cdf746" providerId="AD" clId="Web-{09892011-EBBE-8614-A6BD-FA7CA1873E6C}" dt="2024-10-18T13:04:08.303" v="27" actId="20577"/>
        <pc:sldMkLst>
          <pc:docMk/>
          <pc:sldMk cId="1777687915" sldId="271"/>
        </pc:sldMkLst>
        <pc:spChg chg="mod">
          <ac:chgData name="Yu-Chen Fu" userId="S::fu452@purdue.edu::3f4a2230-4720-4abc-a353-318391cdf746" providerId="AD" clId="Web-{09892011-EBBE-8614-A6BD-FA7CA1873E6C}" dt="2024-10-18T13:04:08.303" v="27" actId="20577"/>
          <ac:spMkLst>
            <pc:docMk/>
            <pc:sldMk cId="1777687915" sldId="271"/>
            <ac:spMk id="4" creationId="{C942E969-C9FC-5A8D-AF5C-A988199C9B4E}"/>
          </ac:spMkLst>
        </pc:spChg>
      </pc:sldChg>
    </pc:docChg>
  </pc:docChgLst>
  <pc:docChgLst>
    <pc:chgData name="Yu-Chen Fu" userId="3f4a2230-4720-4abc-a353-318391cdf746" providerId="ADAL" clId="{05775E52-B915-E543-9157-5B979BEFAFE7}"/>
    <pc:docChg chg="undo redo custSel addSld delSld modSld">
      <pc:chgData name="Yu-Chen Fu" userId="3f4a2230-4720-4abc-a353-318391cdf746" providerId="ADAL" clId="{05775E52-B915-E543-9157-5B979BEFAFE7}" dt="2024-10-21T02:02:51.970" v="4878"/>
      <pc:docMkLst>
        <pc:docMk/>
      </pc:docMkLst>
      <pc:sldChg chg="addSp delSp modSp mod">
        <pc:chgData name="Yu-Chen Fu" userId="3f4a2230-4720-4abc-a353-318391cdf746" providerId="ADAL" clId="{05775E52-B915-E543-9157-5B979BEFAFE7}" dt="2024-10-20T23:03:18.180" v="4261" actId="166"/>
        <pc:sldMkLst>
          <pc:docMk/>
          <pc:sldMk cId="3816664610" sldId="272"/>
        </pc:sldMkLst>
        <pc:spChg chg="add del">
          <ac:chgData name="Yu-Chen Fu" userId="3f4a2230-4720-4abc-a353-318391cdf746" providerId="ADAL" clId="{05775E52-B915-E543-9157-5B979BEFAFE7}" dt="2024-10-20T23:03:06.697" v="4260" actId="478"/>
          <ac:spMkLst>
            <pc:docMk/>
            <pc:sldMk cId="3816664610" sldId="272"/>
            <ac:spMk id="2" creationId="{4E59C185-270A-A6EC-8949-18815E449A31}"/>
          </ac:spMkLst>
        </pc:spChg>
        <pc:spChg chg="mod">
          <ac:chgData name="Yu-Chen Fu" userId="3f4a2230-4720-4abc-a353-318391cdf746" providerId="ADAL" clId="{05775E52-B915-E543-9157-5B979BEFAFE7}" dt="2024-10-20T23:03:18.180" v="4261" actId="166"/>
          <ac:spMkLst>
            <pc:docMk/>
            <pc:sldMk cId="3816664610" sldId="272"/>
            <ac:spMk id="3" creationId="{275B9C6D-0768-96C8-E472-233B227298ED}"/>
          </ac:spMkLst>
        </pc:spChg>
      </pc:sldChg>
      <pc:sldChg chg="modSp mod">
        <pc:chgData name="Yu-Chen Fu" userId="3f4a2230-4720-4abc-a353-318391cdf746" providerId="ADAL" clId="{05775E52-B915-E543-9157-5B979BEFAFE7}" dt="2024-10-21T01:42:14.597" v="4850" actId="20577"/>
        <pc:sldMkLst>
          <pc:docMk/>
          <pc:sldMk cId="1443141035" sldId="273"/>
        </pc:sldMkLst>
        <pc:spChg chg="mod">
          <ac:chgData name="Yu-Chen Fu" userId="3f4a2230-4720-4abc-a353-318391cdf746" providerId="ADAL" clId="{05775E52-B915-E543-9157-5B979BEFAFE7}" dt="2024-10-21T01:42:14.597" v="4850" actId="20577"/>
          <ac:spMkLst>
            <pc:docMk/>
            <pc:sldMk cId="1443141035" sldId="273"/>
            <ac:spMk id="3" creationId="{974DD0CE-A28C-3A3F-FA96-02D527A323E7}"/>
          </ac:spMkLst>
        </pc:spChg>
      </pc:sldChg>
      <pc:sldChg chg="addSp delSp modSp add del mod">
        <pc:chgData name="Yu-Chen Fu" userId="3f4a2230-4720-4abc-a353-318391cdf746" providerId="ADAL" clId="{05775E52-B915-E543-9157-5B979BEFAFE7}" dt="2024-10-20T23:00:25.315" v="4196" actId="2696"/>
        <pc:sldMkLst>
          <pc:docMk/>
          <pc:sldMk cId="1796554023" sldId="275"/>
        </pc:sldMkLst>
        <pc:spChg chg="mod">
          <ac:chgData name="Yu-Chen Fu" userId="3f4a2230-4720-4abc-a353-318391cdf746" providerId="ADAL" clId="{05775E52-B915-E543-9157-5B979BEFAFE7}" dt="2024-10-20T22:08:19.169" v="489" actId="14100"/>
          <ac:spMkLst>
            <pc:docMk/>
            <pc:sldMk cId="1796554023" sldId="275"/>
            <ac:spMk id="3" creationId="{FA37F402-5819-117C-07D5-15B63F8783B4}"/>
          </ac:spMkLst>
        </pc:spChg>
        <pc:spChg chg="mod">
          <ac:chgData name="Yu-Chen Fu" userId="3f4a2230-4720-4abc-a353-318391cdf746" providerId="ADAL" clId="{05775E52-B915-E543-9157-5B979BEFAFE7}" dt="2024-10-20T22:24:42.711" v="1783" actId="14100"/>
          <ac:spMkLst>
            <pc:docMk/>
            <pc:sldMk cId="1796554023" sldId="275"/>
            <ac:spMk id="4" creationId="{5F92B463-2B3D-DBE9-5A2B-2ADF6556D0D0}"/>
          </ac:spMkLst>
        </pc:spChg>
        <pc:spChg chg="add del mod">
          <ac:chgData name="Yu-Chen Fu" userId="3f4a2230-4720-4abc-a353-318391cdf746" providerId="ADAL" clId="{05775E52-B915-E543-9157-5B979BEFAFE7}" dt="2024-10-20T22:04:01.521" v="101"/>
          <ac:spMkLst>
            <pc:docMk/>
            <pc:sldMk cId="1796554023" sldId="275"/>
            <ac:spMk id="6" creationId="{846E7A02-9541-8300-9262-7D2B1C1383F0}"/>
          </ac:spMkLst>
        </pc:spChg>
      </pc:sldChg>
      <pc:sldChg chg="new del">
        <pc:chgData name="Yu-Chen Fu" userId="3f4a2230-4720-4abc-a353-318391cdf746" providerId="ADAL" clId="{05775E52-B915-E543-9157-5B979BEFAFE7}" dt="2024-10-20T22:24:46.754" v="1785" actId="680"/>
        <pc:sldMkLst>
          <pc:docMk/>
          <pc:sldMk cId="1845488484" sldId="276"/>
        </pc:sldMkLst>
      </pc:sldChg>
      <pc:sldChg chg="addSp delSp modSp new mod">
        <pc:chgData name="Yu-Chen Fu" userId="3f4a2230-4720-4abc-a353-318391cdf746" providerId="ADAL" clId="{05775E52-B915-E543-9157-5B979BEFAFE7}" dt="2024-10-21T01:21:48.956" v="4335" actId="14100"/>
        <pc:sldMkLst>
          <pc:docMk/>
          <pc:sldMk cId="2888365325" sldId="276"/>
        </pc:sldMkLst>
        <pc:spChg chg="del">
          <ac:chgData name="Yu-Chen Fu" userId="3f4a2230-4720-4abc-a353-318391cdf746" providerId="ADAL" clId="{05775E52-B915-E543-9157-5B979BEFAFE7}" dt="2024-10-20T22:25:28.394" v="1787" actId="478"/>
          <ac:spMkLst>
            <pc:docMk/>
            <pc:sldMk cId="2888365325" sldId="276"/>
            <ac:spMk id="2" creationId="{5927ECD8-63E2-696D-AB49-30FBCC771ADA}"/>
          </ac:spMkLst>
        </pc:spChg>
        <pc:spChg chg="mod">
          <ac:chgData name="Yu-Chen Fu" userId="3f4a2230-4720-4abc-a353-318391cdf746" providerId="ADAL" clId="{05775E52-B915-E543-9157-5B979BEFAFE7}" dt="2024-10-21T00:52:02.456" v="4316" actId="20577"/>
          <ac:spMkLst>
            <pc:docMk/>
            <pc:sldMk cId="2888365325" sldId="276"/>
            <ac:spMk id="3" creationId="{4ECDDA4E-D4CA-EA18-7079-7777886D4EE0}"/>
          </ac:spMkLst>
        </pc:spChg>
        <pc:spChg chg="mod">
          <ac:chgData name="Yu-Chen Fu" userId="3f4a2230-4720-4abc-a353-318391cdf746" providerId="ADAL" clId="{05775E52-B915-E543-9157-5B979BEFAFE7}" dt="2024-10-20T23:03:58.232" v="4264" actId="1076"/>
          <ac:spMkLst>
            <pc:docMk/>
            <pc:sldMk cId="2888365325" sldId="276"/>
            <ac:spMk id="4" creationId="{8D74EE41-68CC-242C-40AA-ED436A1B0C24}"/>
          </ac:spMkLst>
        </pc:spChg>
        <pc:picChg chg="add del mod">
          <ac:chgData name="Yu-Chen Fu" userId="3f4a2230-4720-4abc-a353-318391cdf746" providerId="ADAL" clId="{05775E52-B915-E543-9157-5B979BEFAFE7}" dt="2024-10-21T01:16:37.120" v="4325" actId="478"/>
          <ac:picMkLst>
            <pc:docMk/>
            <pc:sldMk cId="2888365325" sldId="276"/>
            <ac:picMk id="1026" creationId="{BD86A9E6-F55B-EBDF-1DF7-FA472461121E}"/>
          </ac:picMkLst>
        </pc:picChg>
        <pc:picChg chg="add del mod">
          <ac:chgData name="Yu-Chen Fu" userId="3f4a2230-4720-4abc-a353-318391cdf746" providerId="ADAL" clId="{05775E52-B915-E543-9157-5B979BEFAFE7}" dt="2024-10-21T01:21:40.979" v="4331" actId="478"/>
          <ac:picMkLst>
            <pc:docMk/>
            <pc:sldMk cId="2888365325" sldId="276"/>
            <ac:picMk id="1028" creationId="{80889D6A-70EB-3745-1761-9FDA2292F9B3}"/>
          </ac:picMkLst>
        </pc:picChg>
        <pc:picChg chg="add mod">
          <ac:chgData name="Yu-Chen Fu" userId="3f4a2230-4720-4abc-a353-318391cdf746" providerId="ADAL" clId="{05775E52-B915-E543-9157-5B979BEFAFE7}" dt="2024-10-21T01:21:48.956" v="4335" actId="14100"/>
          <ac:picMkLst>
            <pc:docMk/>
            <pc:sldMk cId="2888365325" sldId="276"/>
            <ac:picMk id="1030" creationId="{3AD79B07-9284-FE1D-D216-EF2D8ACAFE9D}"/>
          </ac:picMkLst>
        </pc:picChg>
      </pc:sldChg>
      <pc:sldChg chg="modSp add mod">
        <pc:chgData name="Yu-Chen Fu" userId="3f4a2230-4720-4abc-a353-318391cdf746" providerId="ADAL" clId="{05775E52-B915-E543-9157-5B979BEFAFE7}" dt="2024-10-21T00:47:20.644" v="4292" actId="20577"/>
        <pc:sldMkLst>
          <pc:docMk/>
          <pc:sldMk cId="2564743282" sldId="277"/>
        </pc:sldMkLst>
        <pc:spChg chg="mod">
          <ac:chgData name="Yu-Chen Fu" userId="3f4a2230-4720-4abc-a353-318391cdf746" providerId="ADAL" clId="{05775E52-B915-E543-9157-5B979BEFAFE7}" dt="2024-10-21T00:47:20.644" v="4292" actId="20577"/>
          <ac:spMkLst>
            <pc:docMk/>
            <pc:sldMk cId="2564743282" sldId="277"/>
            <ac:spMk id="3" creationId="{5416BDD8-0D9E-E2FB-0863-4C2A243F4C2F}"/>
          </ac:spMkLst>
        </pc:spChg>
      </pc:sldChg>
      <pc:sldChg chg="addSp delSp modSp">
        <pc:chgData name="Yu-Chen Fu" userId="3f4a2230-4720-4abc-a353-318391cdf746" providerId="ADAL" clId="{05775E52-B915-E543-9157-5B979BEFAFE7}" dt="2024-10-21T01:59:58.255" v="4869" actId="478"/>
        <pc:sldMkLst>
          <pc:docMk/>
          <pc:sldMk cId="297301690" sldId="279"/>
        </pc:sldMkLst>
        <pc:picChg chg="add del mod">
          <ac:chgData name="Yu-Chen Fu" userId="3f4a2230-4720-4abc-a353-318391cdf746" providerId="ADAL" clId="{05775E52-B915-E543-9157-5B979BEFAFE7}" dt="2024-10-21T01:59:58.255" v="4869" actId="478"/>
          <ac:picMkLst>
            <pc:docMk/>
            <pc:sldMk cId="297301690" sldId="279"/>
            <ac:picMk id="2050" creationId="{093F1804-0DEF-337C-FB37-38DCA6F8C1AC}"/>
          </ac:picMkLst>
        </pc:picChg>
        <pc:picChg chg="add del mod">
          <ac:chgData name="Yu-Chen Fu" userId="3f4a2230-4720-4abc-a353-318391cdf746" providerId="ADAL" clId="{05775E52-B915-E543-9157-5B979BEFAFE7}" dt="2024-10-21T01:59:57.373" v="4868" actId="478"/>
          <ac:picMkLst>
            <pc:docMk/>
            <pc:sldMk cId="297301690" sldId="279"/>
            <ac:picMk id="2052" creationId="{8A032FCD-A055-F31D-7390-F53BC353DEB8}"/>
          </ac:picMkLst>
        </pc:picChg>
      </pc:sldChg>
      <pc:sldChg chg="addSp modSp">
        <pc:chgData name="Yu-Chen Fu" userId="3f4a2230-4720-4abc-a353-318391cdf746" providerId="ADAL" clId="{05775E52-B915-E543-9157-5B979BEFAFE7}" dt="2024-10-21T02:01:57.677" v="4874" actId="1076"/>
        <pc:sldMkLst>
          <pc:docMk/>
          <pc:sldMk cId="3472709281" sldId="280"/>
        </pc:sldMkLst>
        <pc:picChg chg="add mod">
          <ac:chgData name="Yu-Chen Fu" userId="3f4a2230-4720-4abc-a353-318391cdf746" providerId="ADAL" clId="{05775E52-B915-E543-9157-5B979BEFAFE7}" dt="2024-10-21T02:01:57.677" v="4874" actId="1076"/>
          <ac:picMkLst>
            <pc:docMk/>
            <pc:sldMk cId="3472709281" sldId="280"/>
            <ac:picMk id="3074" creationId="{D1CAEC29-0B04-A302-B435-3EA0F6D24EFE}"/>
          </ac:picMkLst>
        </pc:picChg>
      </pc:sldChg>
      <pc:sldChg chg="add del">
        <pc:chgData name="Yu-Chen Fu" userId="3f4a2230-4720-4abc-a353-318391cdf746" providerId="ADAL" clId="{05775E52-B915-E543-9157-5B979BEFAFE7}" dt="2024-10-21T02:02:26.051" v="4876"/>
        <pc:sldMkLst>
          <pc:docMk/>
          <pc:sldMk cId="812233605" sldId="281"/>
        </pc:sldMkLst>
      </pc:sldChg>
      <pc:sldChg chg="add del">
        <pc:chgData name="Yu-Chen Fu" userId="3f4a2230-4720-4abc-a353-318391cdf746" providerId="ADAL" clId="{05775E52-B915-E543-9157-5B979BEFAFE7}" dt="2024-10-21T02:02:51.970" v="4878"/>
        <pc:sldMkLst>
          <pc:docMk/>
          <pc:sldMk cId="3585632755"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26CF7-48D8-2F46-AFC8-8A5D2298DFDD}"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BF745-0557-B241-863F-056113C7032A}" type="slidenum">
              <a:rPr lang="en-US" smtClean="0"/>
              <a:t>‹#›</a:t>
            </a:fld>
            <a:endParaRPr lang="en-US"/>
          </a:p>
        </p:txBody>
      </p:sp>
    </p:spTree>
    <p:extLst>
      <p:ext uri="{BB962C8B-B14F-4D97-AF65-F5344CB8AC3E}">
        <p14:creationId xmlns:p14="http://schemas.microsoft.com/office/powerpoint/2010/main" val="316567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7BF745-0557-B241-863F-056113C7032A}" type="slidenum">
              <a:rPr lang="en-US" smtClean="0"/>
              <a:t>1</a:t>
            </a:fld>
            <a:endParaRPr lang="en-US"/>
          </a:p>
        </p:txBody>
      </p:sp>
    </p:spTree>
    <p:extLst>
      <p:ext uri="{BB962C8B-B14F-4D97-AF65-F5344CB8AC3E}">
        <p14:creationId xmlns:p14="http://schemas.microsoft.com/office/powerpoint/2010/main" val="353233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7BF745-0557-B241-863F-056113C7032A}" type="slidenum">
              <a:rPr lang="en-US" smtClean="0"/>
              <a:t>6</a:t>
            </a:fld>
            <a:endParaRPr lang="en-US"/>
          </a:p>
        </p:txBody>
      </p:sp>
    </p:spTree>
    <p:extLst>
      <p:ext uri="{BB962C8B-B14F-4D97-AF65-F5344CB8AC3E}">
        <p14:creationId xmlns:p14="http://schemas.microsoft.com/office/powerpoint/2010/main" val="1134855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ack">
    <p:bg>
      <p:bgPr>
        <a:solidFill>
          <a:schemeClr val="tx1"/>
        </a:solidFill>
        <a:effectLst/>
      </p:bgPr>
    </p:bg>
    <p:spTree>
      <p:nvGrpSpPr>
        <p:cNvPr id="1" name=""/>
        <p:cNvGrpSpPr/>
        <p:nvPr/>
      </p:nvGrpSpPr>
      <p:grpSpPr>
        <a:xfrm>
          <a:off x="0" y="0"/>
          <a:ext cx="0" cy="0"/>
          <a:chOff x="0" y="0"/>
          <a:chExt cx="0" cy="0"/>
        </a:xfrm>
      </p:grpSpPr>
      <p:pic>
        <p:nvPicPr>
          <p:cNvPr id="13" name="Purdue Logo" descr="Purdue Logo">
            <a:extLst>
              <a:ext uri="{FF2B5EF4-FFF2-40B4-BE49-F238E27FC236}">
                <a16:creationId xmlns:a16="http://schemas.microsoft.com/office/drawing/2014/main" id="{121060AA-930A-4F8F-D7F6-9CFE82494609}"/>
              </a:ext>
            </a:extLst>
          </p:cNvPr>
          <p:cNvPicPr>
            <a:picLocks noChangeAspect="1"/>
          </p:cNvPicPr>
          <p:nvPr userDrawn="1"/>
        </p:nvPicPr>
        <p:blipFill>
          <a:blip r:embed="rId2"/>
          <a:stretch>
            <a:fillRect/>
          </a:stretch>
        </p:blipFill>
        <p:spPr>
          <a:xfrm>
            <a:off x="1027077" y="5756157"/>
            <a:ext cx="2709200" cy="484939"/>
          </a:xfrm>
          <a:prstGeom prst="rect">
            <a:avLst/>
          </a:prstGeom>
        </p:spPr>
      </p:pic>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3"/>
          <a:stretch>
            <a:fillRect/>
          </a:stretch>
        </p:blipFill>
        <p:spPr>
          <a:xfrm>
            <a:off x="9956800" y="0"/>
            <a:ext cx="22352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9954706" y="-9439"/>
            <a:ext cx="224672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1023257" y="2005070"/>
            <a:ext cx="7763458" cy="592834"/>
          </a:xfrm>
        </p:spPr>
        <p:txBody>
          <a:bodyPr>
            <a:noAutofit/>
          </a:bodyPr>
          <a:lstStyle>
            <a:lvl1pPr>
              <a:defRPr sz="5400" cap="none">
                <a:solidFill>
                  <a:schemeClr val="bg1"/>
                </a:solidFill>
              </a:defRPr>
            </a:lvl1pPr>
          </a:lstStyle>
          <a:p>
            <a:r>
              <a:rPr lang="en-US"/>
              <a:t>Presentation Title</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1023257" y="2629338"/>
            <a:ext cx="7763458" cy="449263"/>
          </a:xfrm>
        </p:spPr>
        <p:txBody>
          <a:bodyPr>
            <a:noAutofit/>
          </a:bodyPr>
          <a:lstStyle>
            <a:lvl1pPr marL="0" indent="0">
              <a:buFontTx/>
              <a:buNone/>
              <a:defRPr sz="2400" b="1">
                <a:solidFill>
                  <a:schemeClr val="bg2"/>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Subtitle</a:t>
            </a:r>
          </a:p>
        </p:txBody>
      </p:sp>
      <p:sp>
        <p:nvSpPr>
          <p:cNvPr id="3" name="Text Placeholder 8">
            <a:extLst>
              <a:ext uri="{FF2B5EF4-FFF2-40B4-BE49-F238E27FC236}">
                <a16:creationId xmlns:a16="http://schemas.microsoft.com/office/drawing/2014/main" id="{76FFA1BC-72F9-9048-3E39-D300A3A6A52E}"/>
              </a:ext>
            </a:extLst>
          </p:cNvPr>
          <p:cNvSpPr>
            <a:spLocks noGrp="1"/>
          </p:cNvSpPr>
          <p:nvPr>
            <p:ph type="body" sz="quarter" idx="11" hasCustomPrompt="1"/>
          </p:nvPr>
        </p:nvSpPr>
        <p:spPr>
          <a:xfrm>
            <a:off x="1023257" y="3107129"/>
            <a:ext cx="7763458" cy="449263"/>
          </a:xfrm>
        </p:spPr>
        <p:txBody>
          <a:bodyPr>
            <a:normAutofit/>
          </a:bodyPr>
          <a:lstStyle>
            <a:lvl1pPr marL="0" indent="0">
              <a:buFontTx/>
              <a:buNone/>
              <a:defRPr sz="1600">
                <a:solidFill>
                  <a:schemeClr val="bg2"/>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fld id="{C7124C19-F609-8C4C-8116-78E353E3E672}" type="datetime1">
              <a:rPr lang="en-US" smtClean="0"/>
              <a:t>3/29/23</a:t>
            </a:fld>
            <a:endParaRPr lang="en-US"/>
          </a:p>
        </p:txBody>
      </p:sp>
    </p:spTree>
    <p:extLst>
      <p:ext uri="{BB962C8B-B14F-4D97-AF65-F5344CB8AC3E}">
        <p14:creationId xmlns:p14="http://schemas.microsoft.com/office/powerpoint/2010/main" val="421452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with Copy - 2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446313" y="3652272"/>
            <a:ext cx="5469743" cy="2345757"/>
          </a:xfrm>
        </p:spPr>
        <p:txBody>
          <a:bodyPr numCol="1">
            <a:noAutofit/>
          </a:bodyPr>
          <a:lstStyle>
            <a:lvl1pPr marL="285750" indent="-285750" algn="l" fontAlgn="t">
              <a:buFont typeface="Wingdings" pitchFamily="2" charset="2"/>
              <a:buChar char="§"/>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pic>
        <p:nvPicPr>
          <p:cNvPr id="4" name="Purdue Logo" descr="Purdue Logo">
            <a:extLst>
              <a:ext uri="{FF2B5EF4-FFF2-40B4-BE49-F238E27FC236}">
                <a16:creationId xmlns:a16="http://schemas.microsoft.com/office/drawing/2014/main" id="{D337403E-4A63-3B42-FC84-47BAEDD7A75E}"/>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446311" y="1543323"/>
            <a:ext cx="5469745"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6275945" y="1543323"/>
            <a:ext cx="5458727"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6264929" y="3652271"/>
            <a:ext cx="5469743" cy="2345757"/>
          </a:xfrm>
        </p:spPr>
        <p:txBody>
          <a:bodyPr numCol="1">
            <a:noAutofit/>
          </a:bodyPr>
          <a:lstStyle>
            <a:lvl1pPr marL="285750" indent="-285750" algn="l" fontAlgn="t">
              <a:buFont typeface="Wingdings" pitchFamily="2" charset="2"/>
              <a:buChar char="§"/>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5" name="Slide Number Placeholder 4">
            <a:extLst>
              <a:ext uri="{FF2B5EF4-FFF2-40B4-BE49-F238E27FC236}">
                <a16:creationId xmlns:a16="http://schemas.microsoft.com/office/drawing/2014/main" id="{9DAB9F8C-827B-9FF4-8ED9-94B840825275}"/>
              </a:ext>
            </a:extLst>
          </p:cNvPr>
          <p:cNvSpPr>
            <a:spLocks noGrp="1"/>
          </p:cNvSpPr>
          <p:nvPr>
            <p:ph type="sldNum" sz="quarter" idx="16"/>
          </p:nvPr>
        </p:nvSpPr>
        <p:spPr/>
        <p:txBody>
          <a:bodyPr/>
          <a:lstStyle/>
          <a:p>
            <a:fld id="{3086EA1D-707D-B54C-8FFB-433BD1A27D0B}" type="slidenum">
              <a:rPr lang="en-US" smtClean="0"/>
              <a:pPr/>
              <a:t>‹#›</a:t>
            </a:fld>
            <a:endParaRPr lang="en-US"/>
          </a:p>
        </p:txBody>
      </p:sp>
      <p:pic>
        <p:nvPicPr>
          <p:cNvPr id="8" name="Picture 7" descr="A yellow light bulb with black lines and a black line&#10;&#10;Description automatically generated">
            <a:extLst>
              <a:ext uri="{FF2B5EF4-FFF2-40B4-BE49-F238E27FC236}">
                <a16:creationId xmlns:a16="http://schemas.microsoft.com/office/drawing/2014/main" id="{FCD64E80-90CD-6634-56C3-05C2BD7DD214}"/>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17266850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with Copy - 3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446314" y="3652272"/>
            <a:ext cx="3534479" cy="2345757"/>
          </a:xfrm>
        </p:spPr>
        <p:txBody>
          <a:bodyPr numCol="1">
            <a:noAutofit/>
          </a:bodyPr>
          <a:lstStyle>
            <a:lvl1pPr marL="285750" indent="-285750" algn="l" fontAlgn="t">
              <a:buFont typeface="Wingdings" pitchFamily="2" charset="2"/>
              <a:buChar char="§"/>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pic>
        <p:nvPicPr>
          <p:cNvPr id="4" name="Purdue Logo" descr="Purdue Logo">
            <a:extLst>
              <a:ext uri="{FF2B5EF4-FFF2-40B4-BE49-F238E27FC236}">
                <a16:creationId xmlns:a16="http://schemas.microsoft.com/office/drawing/2014/main" id="{D337403E-4A63-3B42-FC84-47BAEDD7A75E}"/>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446312" y="1543323"/>
            <a:ext cx="3534479"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4336974" y="1543324"/>
            <a:ext cx="3527360"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4325959" y="3652272"/>
            <a:ext cx="3534479" cy="2345757"/>
          </a:xfrm>
        </p:spPr>
        <p:txBody>
          <a:bodyPr numCol="1">
            <a:noAutofit/>
          </a:bodyPr>
          <a:lstStyle>
            <a:lvl1pPr marL="285750" indent="-285750" algn="l" fontAlgn="t">
              <a:buFont typeface="Wingdings" pitchFamily="2" charset="2"/>
              <a:buChar char="§"/>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8205605" y="1532307"/>
            <a:ext cx="3527360"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 Placeholder 11">
            <a:extLst>
              <a:ext uri="{FF2B5EF4-FFF2-40B4-BE49-F238E27FC236}">
                <a16:creationId xmlns:a16="http://schemas.microsoft.com/office/drawing/2014/main" id="{347E27B2-1DE2-3469-81EF-9EBD7DC7AFBA}"/>
              </a:ext>
            </a:extLst>
          </p:cNvPr>
          <p:cNvSpPr>
            <a:spLocks noGrp="1"/>
          </p:cNvSpPr>
          <p:nvPr>
            <p:ph type="body" sz="quarter" idx="17"/>
          </p:nvPr>
        </p:nvSpPr>
        <p:spPr>
          <a:xfrm>
            <a:off x="8194590" y="3641255"/>
            <a:ext cx="3534479" cy="2345757"/>
          </a:xfrm>
        </p:spPr>
        <p:txBody>
          <a:bodyPr numCol="1">
            <a:noAutofit/>
          </a:bodyPr>
          <a:lstStyle>
            <a:lvl1pPr marL="285750" indent="-285750" algn="l" fontAlgn="t">
              <a:buFont typeface="Wingdings" pitchFamily="2" charset="2"/>
              <a:buChar char="§"/>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5" name="Slide Number Placeholder 4">
            <a:extLst>
              <a:ext uri="{FF2B5EF4-FFF2-40B4-BE49-F238E27FC236}">
                <a16:creationId xmlns:a16="http://schemas.microsoft.com/office/drawing/2014/main" id="{196A746C-74C4-5932-427A-31197558E4C2}"/>
              </a:ext>
            </a:extLst>
          </p:cNvPr>
          <p:cNvSpPr>
            <a:spLocks noGrp="1"/>
          </p:cNvSpPr>
          <p:nvPr>
            <p:ph type="sldNum" sz="quarter" idx="18"/>
          </p:nvPr>
        </p:nvSpPr>
        <p:spPr/>
        <p:txBody>
          <a:bodyPr/>
          <a:lstStyle/>
          <a:p>
            <a:fld id="{3086EA1D-707D-B54C-8FFB-433BD1A27D0B}" type="slidenum">
              <a:rPr lang="en-US" smtClean="0"/>
              <a:pPr/>
              <a:t>‹#›</a:t>
            </a:fld>
            <a:endParaRPr lang="en-US"/>
          </a:p>
        </p:txBody>
      </p:sp>
      <p:pic>
        <p:nvPicPr>
          <p:cNvPr id="8" name="Picture 7" descr="A yellow light bulb with black lines and a black line&#10;&#10;Description automatically generated">
            <a:extLst>
              <a:ext uri="{FF2B5EF4-FFF2-40B4-BE49-F238E27FC236}">
                <a16:creationId xmlns:a16="http://schemas.microsoft.com/office/drawing/2014/main" id="{465FCC25-48AB-F704-F9AF-57B7B9C46C11}"/>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246076719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7402-16CB-60F1-259A-4E1A16194431}"/>
              </a:ext>
            </a:extLst>
          </p:cNvPr>
          <p:cNvSpPr>
            <a:spLocks noGrp="1"/>
          </p:cNvSpPr>
          <p:nvPr>
            <p:ph type="title"/>
          </p:nvPr>
        </p:nvSpPr>
        <p:spPr>
          <a:xfrm>
            <a:off x="457202" y="457200"/>
            <a:ext cx="4314823" cy="964096"/>
          </a:xfrm>
        </p:spPr>
        <p:txBody>
          <a:bodyPr anchor="b"/>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B9889552-EB9F-6D72-9130-E107C02C22F6}"/>
              </a:ext>
            </a:extLst>
          </p:cNvPr>
          <p:cNvSpPr>
            <a:spLocks noGrp="1"/>
          </p:cNvSpPr>
          <p:nvPr>
            <p:ph type="body" sz="half" idx="2"/>
          </p:nvPr>
        </p:nvSpPr>
        <p:spPr>
          <a:xfrm>
            <a:off x="457202" y="1570383"/>
            <a:ext cx="4314823" cy="42986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Content Placeholder 2">
            <a:extLst>
              <a:ext uri="{FF2B5EF4-FFF2-40B4-BE49-F238E27FC236}">
                <a16:creationId xmlns:a16="http://schemas.microsoft.com/office/drawing/2014/main" id="{C5F6EAB8-D2BB-0BDE-C7AC-895B69CA533E}"/>
              </a:ext>
            </a:extLst>
          </p:cNvPr>
          <p:cNvSpPr>
            <a:spLocks noGrp="1"/>
          </p:cNvSpPr>
          <p:nvPr>
            <p:ph idx="1"/>
          </p:nvPr>
        </p:nvSpPr>
        <p:spPr>
          <a:xfrm>
            <a:off x="5071871" y="457200"/>
            <a:ext cx="6662927" cy="5411788"/>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urdue Logo" descr="Purdue Logo">
            <a:extLst>
              <a:ext uri="{FF2B5EF4-FFF2-40B4-BE49-F238E27FC236}">
                <a16:creationId xmlns:a16="http://schemas.microsoft.com/office/drawing/2014/main" id="{821C840C-3AA9-6493-3A9D-CE82D8D49211}"/>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6" name="Slide Number Placeholder 5">
            <a:extLst>
              <a:ext uri="{FF2B5EF4-FFF2-40B4-BE49-F238E27FC236}">
                <a16:creationId xmlns:a16="http://schemas.microsoft.com/office/drawing/2014/main" id="{0F51D343-4F7E-84C3-CD08-673F2FE5FD22}"/>
              </a:ext>
            </a:extLst>
          </p:cNvPr>
          <p:cNvSpPr>
            <a:spLocks noGrp="1"/>
          </p:cNvSpPr>
          <p:nvPr>
            <p:ph type="sldNum" sz="quarter" idx="10"/>
          </p:nvPr>
        </p:nvSpPr>
        <p:spPr/>
        <p:txBody>
          <a:bodyPr/>
          <a:lstStyle/>
          <a:p>
            <a:fld id="{3086EA1D-707D-B54C-8FFB-433BD1A27D0B}" type="slidenum">
              <a:rPr lang="en-US" smtClean="0"/>
              <a:pPr/>
              <a:t>‹#›</a:t>
            </a:fld>
            <a:endParaRPr lang="en-US"/>
          </a:p>
        </p:txBody>
      </p:sp>
      <p:pic>
        <p:nvPicPr>
          <p:cNvPr id="5" name="Picture 4" descr="A yellow light bulb with black lines and a black line&#10;&#10;Description automatically generated">
            <a:extLst>
              <a:ext uri="{FF2B5EF4-FFF2-40B4-BE49-F238E27FC236}">
                <a16:creationId xmlns:a16="http://schemas.microsoft.com/office/drawing/2014/main" id="{3238062D-A777-B0B0-813B-8EE034A943F6}"/>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4062900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hoto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9A83-2C12-9A72-A547-B9374C1072DC}"/>
              </a:ext>
            </a:extLst>
          </p:cNvPr>
          <p:cNvSpPr>
            <a:spLocks noGrp="1"/>
          </p:cNvSpPr>
          <p:nvPr>
            <p:ph type="title"/>
          </p:nvPr>
        </p:nvSpPr>
        <p:spPr>
          <a:xfrm>
            <a:off x="446314" y="470037"/>
            <a:ext cx="4325711" cy="1034775"/>
          </a:xfrm>
        </p:spPr>
        <p:txBody>
          <a:bodyPr anchor="b"/>
          <a:lstStyle>
            <a:lvl1pPr fontAlgn="t">
              <a:defRPr sz="3200"/>
            </a:lvl1pPr>
          </a:lstStyle>
          <a:p>
            <a:r>
              <a:rPr lang="en-US"/>
              <a:t>Click to edit Master title style</a:t>
            </a:r>
          </a:p>
        </p:txBody>
      </p:sp>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5183188" y="470037"/>
            <a:ext cx="6562498" cy="5391013"/>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446314" y="1759226"/>
            <a:ext cx="4325711" cy="4086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urdue Logo" descr="Purdue Logo">
            <a:extLst>
              <a:ext uri="{FF2B5EF4-FFF2-40B4-BE49-F238E27FC236}">
                <a16:creationId xmlns:a16="http://schemas.microsoft.com/office/drawing/2014/main" id="{0369561B-6E0A-309C-13AF-C89F6E6E2397}"/>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6" name="Slide Number Placeholder 5">
            <a:extLst>
              <a:ext uri="{FF2B5EF4-FFF2-40B4-BE49-F238E27FC236}">
                <a16:creationId xmlns:a16="http://schemas.microsoft.com/office/drawing/2014/main" id="{CA25B1EA-1D6F-289D-FACB-9040F171AD5C}"/>
              </a:ext>
            </a:extLst>
          </p:cNvPr>
          <p:cNvSpPr>
            <a:spLocks noGrp="1"/>
          </p:cNvSpPr>
          <p:nvPr>
            <p:ph type="sldNum" sz="quarter" idx="10"/>
          </p:nvPr>
        </p:nvSpPr>
        <p:spPr/>
        <p:txBody>
          <a:bodyPr/>
          <a:lstStyle/>
          <a:p>
            <a:fld id="{3086EA1D-707D-B54C-8FFB-433BD1A27D0B}" type="slidenum">
              <a:rPr lang="en-US" smtClean="0"/>
              <a:pPr/>
              <a:t>‹#›</a:t>
            </a:fld>
            <a:endParaRPr lang="en-US"/>
          </a:p>
        </p:txBody>
      </p:sp>
      <p:pic>
        <p:nvPicPr>
          <p:cNvPr id="5" name="Picture 4" descr="A yellow light bulb with black lines and a black line&#10;&#10;Description automatically generated">
            <a:extLst>
              <a:ext uri="{FF2B5EF4-FFF2-40B4-BE49-F238E27FC236}">
                <a16:creationId xmlns:a16="http://schemas.microsoft.com/office/drawing/2014/main" id="{F1FE1DE5-3DD8-4894-992D-A6F0AB3BE311}"/>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34333543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46313" y="1543323"/>
            <a:ext cx="5458727" cy="431772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pic>
        <p:nvPicPr>
          <p:cNvPr id="9" name="Purdue Logo" descr="Purdue Logo">
            <a:extLst>
              <a:ext uri="{FF2B5EF4-FFF2-40B4-BE49-F238E27FC236}">
                <a16:creationId xmlns:a16="http://schemas.microsoft.com/office/drawing/2014/main" id="{0369561B-6E0A-309C-13AF-C89F6E6E2397}"/>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5" name="Title 4">
            <a:extLst>
              <a:ext uri="{FF2B5EF4-FFF2-40B4-BE49-F238E27FC236}">
                <a16:creationId xmlns:a16="http://schemas.microsoft.com/office/drawing/2014/main" id="{B7832766-AA56-63AE-E2AA-9A2947343D87}"/>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CF92D672-5C11-B647-ADA7-722837BA86C0}"/>
              </a:ext>
            </a:extLst>
          </p:cNvPr>
          <p:cNvSpPr>
            <a:spLocks noGrp="1"/>
          </p:cNvSpPr>
          <p:nvPr>
            <p:ph type="pic" idx="12"/>
          </p:nvPr>
        </p:nvSpPr>
        <p:spPr>
          <a:xfrm>
            <a:off x="6286962" y="1543323"/>
            <a:ext cx="5458727" cy="431772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ext Placeholder 13">
            <a:extLst>
              <a:ext uri="{FF2B5EF4-FFF2-40B4-BE49-F238E27FC236}">
                <a16:creationId xmlns:a16="http://schemas.microsoft.com/office/drawing/2014/main" id="{6AFB8997-E903-BD34-CBB7-A70F3BD090A1}"/>
              </a:ext>
            </a:extLst>
          </p:cNvPr>
          <p:cNvSpPr>
            <a:spLocks noGrp="1"/>
          </p:cNvSpPr>
          <p:nvPr>
            <p:ph type="body" sz="quarter" idx="13"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4" name="Slide Number Placeholder 3">
            <a:extLst>
              <a:ext uri="{FF2B5EF4-FFF2-40B4-BE49-F238E27FC236}">
                <a16:creationId xmlns:a16="http://schemas.microsoft.com/office/drawing/2014/main" id="{F29B4851-011B-C9F1-B12A-2265ABEC7501}"/>
              </a:ext>
            </a:extLst>
          </p:cNvPr>
          <p:cNvSpPr>
            <a:spLocks noGrp="1"/>
          </p:cNvSpPr>
          <p:nvPr>
            <p:ph type="sldNum" sz="quarter" idx="14"/>
          </p:nvPr>
        </p:nvSpPr>
        <p:spPr/>
        <p:txBody>
          <a:bodyPr/>
          <a:lstStyle/>
          <a:p>
            <a:fld id="{3086EA1D-707D-B54C-8FFB-433BD1A27D0B}" type="slidenum">
              <a:rPr lang="en-US" smtClean="0"/>
              <a:pPr/>
              <a:t>‹#›</a:t>
            </a:fld>
            <a:endParaRPr lang="en-US"/>
          </a:p>
        </p:txBody>
      </p:sp>
      <p:pic>
        <p:nvPicPr>
          <p:cNvPr id="2" name="Picture 1" descr="A yellow light bulb with black lines and a black line&#10;&#10;Description automatically generated">
            <a:extLst>
              <a:ext uri="{FF2B5EF4-FFF2-40B4-BE49-F238E27FC236}">
                <a16:creationId xmlns:a16="http://schemas.microsoft.com/office/drawing/2014/main" id="{5BB78C0D-11F4-8575-AD1C-3FEE619A47A5}"/>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159417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py with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68086" y="1543323"/>
            <a:ext cx="5862679"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6615759" y="1543322"/>
            <a:ext cx="5129927" cy="430757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urdue Logo" descr="Purdue Logo">
            <a:extLst>
              <a:ext uri="{FF2B5EF4-FFF2-40B4-BE49-F238E27FC236}">
                <a16:creationId xmlns:a16="http://schemas.microsoft.com/office/drawing/2014/main" id="{0369561B-6E0A-309C-13AF-C89F6E6E2397}"/>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3486577" y="3795304"/>
            <a:ext cx="2844188"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468086" y="3795304"/>
            <a:ext cx="2844188" cy="2055592"/>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6" name="Slide Number Placeholder 5">
            <a:extLst>
              <a:ext uri="{FF2B5EF4-FFF2-40B4-BE49-F238E27FC236}">
                <a16:creationId xmlns:a16="http://schemas.microsoft.com/office/drawing/2014/main" id="{6E14516F-C8C7-9666-D863-2EEAB76C8685}"/>
              </a:ext>
            </a:extLst>
          </p:cNvPr>
          <p:cNvSpPr>
            <a:spLocks noGrp="1"/>
          </p:cNvSpPr>
          <p:nvPr>
            <p:ph type="sldNum" sz="quarter" idx="16"/>
          </p:nvPr>
        </p:nvSpPr>
        <p:spPr/>
        <p:txBody>
          <a:bodyPr/>
          <a:lstStyle/>
          <a:p>
            <a:fld id="{3086EA1D-707D-B54C-8FFB-433BD1A27D0B}" type="slidenum">
              <a:rPr lang="en-US" smtClean="0"/>
              <a:pPr/>
              <a:t>‹#›</a:t>
            </a:fld>
            <a:endParaRPr lang="en-US"/>
          </a:p>
        </p:txBody>
      </p:sp>
      <p:pic>
        <p:nvPicPr>
          <p:cNvPr id="2" name="Picture 1" descr="A yellow light bulb with black lines and a black line&#10;&#10;Description automatically generated">
            <a:extLst>
              <a:ext uri="{FF2B5EF4-FFF2-40B4-BE49-F238E27FC236}">
                <a16:creationId xmlns:a16="http://schemas.microsoft.com/office/drawing/2014/main" id="{731C6385-CD2B-53CF-C423-49DF3455DBA0}"/>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15882444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s with Cap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435428" y="314295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urdue Logo" descr="Purdue Logo">
            <a:extLst>
              <a:ext uri="{FF2B5EF4-FFF2-40B4-BE49-F238E27FC236}">
                <a16:creationId xmlns:a16="http://schemas.microsoft.com/office/drawing/2014/main" id="{0369561B-6E0A-309C-13AF-C89F6E6E2397}"/>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457200" y="125714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Picture Placeholder 2">
            <a:extLst>
              <a:ext uri="{FF2B5EF4-FFF2-40B4-BE49-F238E27FC236}">
                <a16:creationId xmlns:a16="http://schemas.microsoft.com/office/drawing/2014/main" id="{60A3B0E8-AC0D-A169-37E3-2D123D6EBF24}"/>
              </a:ext>
            </a:extLst>
          </p:cNvPr>
          <p:cNvSpPr>
            <a:spLocks noGrp="1"/>
          </p:cNvSpPr>
          <p:nvPr>
            <p:ph type="pic" idx="16"/>
          </p:nvPr>
        </p:nvSpPr>
        <p:spPr>
          <a:xfrm>
            <a:off x="4325104" y="125714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a:extLst>
              <a:ext uri="{FF2B5EF4-FFF2-40B4-BE49-F238E27FC236}">
                <a16:creationId xmlns:a16="http://schemas.microsoft.com/office/drawing/2014/main" id="{640970D8-E511-89A8-FC5C-6DB37485ADE3}"/>
              </a:ext>
            </a:extLst>
          </p:cNvPr>
          <p:cNvSpPr>
            <a:spLocks noGrp="1"/>
          </p:cNvSpPr>
          <p:nvPr>
            <p:ph type="pic" idx="17"/>
          </p:nvPr>
        </p:nvSpPr>
        <p:spPr>
          <a:xfrm>
            <a:off x="8214780" y="125714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Text Placeholder 3">
            <a:extLst>
              <a:ext uri="{FF2B5EF4-FFF2-40B4-BE49-F238E27FC236}">
                <a16:creationId xmlns:a16="http://schemas.microsoft.com/office/drawing/2014/main" id="{6B04B79A-B4BD-0306-3D46-D570E1F51CA6}"/>
              </a:ext>
            </a:extLst>
          </p:cNvPr>
          <p:cNvSpPr>
            <a:spLocks noGrp="1"/>
          </p:cNvSpPr>
          <p:nvPr>
            <p:ph type="body" sz="half" idx="18"/>
          </p:nvPr>
        </p:nvSpPr>
        <p:spPr>
          <a:xfrm>
            <a:off x="4303332" y="314295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Text Placeholder 3">
            <a:extLst>
              <a:ext uri="{FF2B5EF4-FFF2-40B4-BE49-F238E27FC236}">
                <a16:creationId xmlns:a16="http://schemas.microsoft.com/office/drawing/2014/main" id="{450B4796-C4B7-C272-5ADD-7D6C896B703E}"/>
              </a:ext>
            </a:extLst>
          </p:cNvPr>
          <p:cNvSpPr>
            <a:spLocks noGrp="1"/>
          </p:cNvSpPr>
          <p:nvPr>
            <p:ph type="body" sz="half" idx="19"/>
          </p:nvPr>
        </p:nvSpPr>
        <p:spPr>
          <a:xfrm>
            <a:off x="8214780" y="314295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2" name="Text Placeholder 3">
            <a:extLst>
              <a:ext uri="{FF2B5EF4-FFF2-40B4-BE49-F238E27FC236}">
                <a16:creationId xmlns:a16="http://schemas.microsoft.com/office/drawing/2014/main" id="{4633AE4D-056F-FC97-1F10-877F247AB319}"/>
              </a:ext>
            </a:extLst>
          </p:cNvPr>
          <p:cNvSpPr>
            <a:spLocks noGrp="1"/>
          </p:cNvSpPr>
          <p:nvPr>
            <p:ph type="body" sz="half" idx="20"/>
          </p:nvPr>
        </p:nvSpPr>
        <p:spPr>
          <a:xfrm>
            <a:off x="413656" y="564563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3" name="Picture Placeholder 2">
            <a:extLst>
              <a:ext uri="{FF2B5EF4-FFF2-40B4-BE49-F238E27FC236}">
                <a16:creationId xmlns:a16="http://schemas.microsoft.com/office/drawing/2014/main" id="{19716662-3C77-F831-E45C-F9EA49810F58}"/>
              </a:ext>
            </a:extLst>
          </p:cNvPr>
          <p:cNvSpPr>
            <a:spLocks noGrp="1"/>
          </p:cNvSpPr>
          <p:nvPr>
            <p:ph type="pic" idx="21"/>
          </p:nvPr>
        </p:nvSpPr>
        <p:spPr>
          <a:xfrm>
            <a:off x="435428" y="375982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4" name="Picture Placeholder 2">
            <a:extLst>
              <a:ext uri="{FF2B5EF4-FFF2-40B4-BE49-F238E27FC236}">
                <a16:creationId xmlns:a16="http://schemas.microsoft.com/office/drawing/2014/main" id="{1ED1A14F-5E0D-476E-9C60-BD987EFC4940}"/>
              </a:ext>
            </a:extLst>
          </p:cNvPr>
          <p:cNvSpPr>
            <a:spLocks noGrp="1"/>
          </p:cNvSpPr>
          <p:nvPr>
            <p:ph type="pic" idx="22"/>
          </p:nvPr>
        </p:nvSpPr>
        <p:spPr>
          <a:xfrm>
            <a:off x="4303332" y="375982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5" name="Picture Placeholder 2">
            <a:extLst>
              <a:ext uri="{FF2B5EF4-FFF2-40B4-BE49-F238E27FC236}">
                <a16:creationId xmlns:a16="http://schemas.microsoft.com/office/drawing/2014/main" id="{A0003A4C-26CB-DD7F-0B22-024AFB58DC67}"/>
              </a:ext>
            </a:extLst>
          </p:cNvPr>
          <p:cNvSpPr>
            <a:spLocks noGrp="1"/>
          </p:cNvSpPr>
          <p:nvPr>
            <p:ph type="pic" idx="23"/>
          </p:nvPr>
        </p:nvSpPr>
        <p:spPr>
          <a:xfrm>
            <a:off x="8193008" y="375982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6" name="Text Placeholder 3">
            <a:extLst>
              <a:ext uri="{FF2B5EF4-FFF2-40B4-BE49-F238E27FC236}">
                <a16:creationId xmlns:a16="http://schemas.microsoft.com/office/drawing/2014/main" id="{08CE8D58-56A2-6AE5-AB18-C53F4134DD88}"/>
              </a:ext>
            </a:extLst>
          </p:cNvPr>
          <p:cNvSpPr>
            <a:spLocks noGrp="1"/>
          </p:cNvSpPr>
          <p:nvPr>
            <p:ph type="body" sz="half" idx="24"/>
          </p:nvPr>
        </p:nvSpPr>
        <p:spPr>
          <a:xfrm>
            <a:off x="4281560" y="564563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7" name="Text Placeholder 3">
            <a:extLst>
              <a:ext uri="{FF2B5EF4-FFF2-40B4-BE49-F238E27FC236}">
                <a16:creationId xmlns:a16="http://schemas.microsoft.com/office/drawing/2014/main" id="{7A4C2D1F-1A58-AC60-F606-B816E5F23FFF}"/>
              </a:ext>
            </a:extLst>
          </p:cNvPr>
          <p:cNvSpPr>
            <a:spLocks noGrp="1"/>
          </p:cNvSpPr>
          <p:nvPr>
            <p:ph type="body" sz="half" idx="25"/>
          </p:nvPr>
        </p:nvSpPr>
        <p:spPr>
          <a:xfrm>
            <a:off x="8193008" y="564563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Slide Number Placeholder 2">
            <a:extLst>
              <a:ext uri="{FF2B5EF4-FFF2-40B4-BE49-F238E27FC236}">
                <a16:creationId xmlns:a16="http://schemas.microsoft.com/office/drawing/2014/main" id="{DDD41E05-E2FD-7748-8B57-EC9C68C6891A}"/>
              </a:ext>
            </a:extLst>
          </p:cNvPr>
          <p:cNvSpPr>
            <a:spLocks noGrp="1"/>
          </p:cNvSpPr>
          <p:nvPr>
            <p:ph type="sldNum" sz="quarter" idx="26"/>
          </p:nvPr>
        </p:nvSpPr>
        <p:spPr/>
        <p:txBody>
          <a:bodyPr/>
          <a:lstStyle/>
          <a:p>
            <a:fld id="{3086EA1D-707D-B54C-8FFB-433BD1A27D0B}" type="slidenum">
              <a:rPr lang="en-US" smtClean="0"/>
              <a:pPr/>
              <a:t>‹#›</a:t>
            </a:fld>
            <a:endParaRPr lang="en-US"/>
          </a:p>
        </p:txBody>
      </p:sp>
      <p:pic>
        <p:nvPicPr>
          <p:cNvPr id="2" name="Picture 1" descr="A yellow light bulb with black lines and a black line&#10;&#10;Description automatically generated">
            <a:extLst>
              <a:ext uri="{FF2B5EF4-FFF2-40B4-BE49-F238E27FC236}">
                <a16:creationId xmlns:a16="http://schemas.microsoft.com/office/drawing/2014/main" id="{E615E74A-0EA2-DFF2-56C0-B348742FEBF9}"/>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27503303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Collag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pic>
        <p:nvPicPr>
          <p:cNvPr id="4" name="Purdue Logo" descr="Purdue Logo">
            <a:extLst>
              <a:ext uri="{FF2B5EF4-FFF2-40B4-BE49-F238E27FC236}">
                <a16:creationId xmlns:a16="http://schemas.microsoft.com/office/drawing/2014/main" id="{D337403E-4A63-3B42-FC84-47BAEDD7A75E}"/>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446314" y="1542762"/>
            <a:ext cx="2611015"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3344063" y="1542762"/>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6236553" y="1542762"/>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Picture Placeholder 2">
            <a:extLst>
              <a:ext uri="{FF2B5EF4-FFF2-40B4-BE49-F238E27FC236}">
                <a16:creationId xmlns:a16="http://schemas.microsoft.com/office/drawing/2014/main" id="{6223A017-A902-92C1-8A99-7D45B08D860D}"/>
              </a:ext>
            </a:extLst>
          </p:cNvPr>
          <p:cNvSpPr>
            <a:spLocks noGrp="1"/>
          </p:cNvSpPr>
          <p:nvPr>
            <p:ph type="pic" idx="17"/>
          </p:nvPr>
        </p:nvSpPr>
        <p:spPr>
          <a:xfrm>
            <a:off x="9129043" y="1542762"/>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5" name="Picture Placeholder 2">
            <a:extLst>
              <a:ext uri="{FF2B5EF4-FFF2-40B4-BE49-F238E27FC236}">
                <a16:creationId xmlns:a16="http://schemas.microsoft.com/office/drawing/2014/main" id="{FE352EAA-3DC6-450E-518D-B55638975ECE}"/>
              </a:ext>
            </a:extLst>
          </p:cNvPr>
          <p:cNvSpPr>
            <a:spLocks noGrp="1"/>
          </p:cNvSpPr>
          <p:nvPr>
            <p:ph type="pic" idx="18"/>
          </p:nvPr>
        </p:nvSpPr>
        <p:spPr>
          <a:xfrm>
            <a:off x="1843620" y="3651150"/>
            <a:ext cx="2611015"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6" name="Picture Placeholder 2">
            <a:extLst>
              <a:ext uri="{FF2B5EF4-FFF2-40B4-BE49-F238E27FC236}">
                <a16:creationId xmlns:a16="http://schemas.microsoft.com/office/drawing/2014/main" id="{1E5E3807-051E-4D4B-1143-A6B4BDDBB5D8}"/>
              </a:ext>
            </a:extLst>
          </p:cNvPr>
          <p:cNvSpPr>
            <a:spLocks noGrp="1"/>
          </p:cNvSpPr>
          <p:nvPr>
            <p:ph type="pic" idx="19"/>
          </p:nvPr>
        </p:nvSpPr>
        <p:spPr>
          <a:xfrm>
            <a:off x="4741369" y="3651150"/>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7" name="Picture Placeholder 2">
            <a:extLst>
              <a:ext uri="{FF2B5EF4-FFF2-40B4-BE49-F238E27FC236}">
                <a16:creationId xmlns:a16="http://schemas.microsoft.com/office/drawing/2014/main" id="{9659EF4B-6B57-DE2A-B33A-D60A659CFE6D}"/>
              </a:ext>
            </a:extLst>
          </p:cNvPr>
          <p:cNvSpPr>
            <a:spLocks noGrp="1"/>
          </p:cNvSpPr>
          <p:nvPr>
            <p:ph type="pic" idx="20"/>
          </p:nvPr>
        </p:nvSpPr>
        <p:spPr>
          <a:xfrm>
            <a:off x="7633859" y="3651150"/>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Slide Number Placeholder 4">
            <a:extLst>
              <a:ext uri="{FF2B5EF4-FFF2-40B4-BE49-F238E27FC236}">
                <a16:creationId xmlns:a16="http://schemas.microsoft.com/office/drawing/2014/main" id="{CC7B7A1A-70E9-2FE4-C6F5-83B077FA0A30}"/>
              </a:ext>
            </a:extLst>
          </p:cNvPr>
          <p:cNvSpPr>
            <a:spLocks noGrp="1"/>
          </p:cNvSpPr>
          <p:nvPr>
            <p:ph type="sldNum" sz="quarter" idx="21"/>
          </p:nvPr>
        </p:nvSpPr>
        <p:spPr/>
        <p:txBody>
          <a:bodyPr/>
          <a:lstStyle/>
          <a:p>
            <a:fld id="{3086EA1D-707D-B54C-8FFB-433BD1A27D0B}" type="slidenum">
              <a:rPr lang="en-US" smtClean="0"/>
              <a:pPr/>
              <a:t>‹#›</a:t>
            </a:fld>
            <a:endParaRPr lang="en-US"/>
          </a:p>
        </p:txBody>
      </p:sp>
      <p:pic>
        <p:nvPicPr>
          <p:cNvPr id="6" name="Picture 5" descr="A yellow light bulb with black lines and a black line&#10;&#10;Description automatically generated">
            <a:extLst>
              <a:ext uri="{FF2B5EF4-FFF2-40B4-BE49-F238E27FC236}">
                <a16:creationId xmlns:a16="http://schemas.microsoft.com/office/drawing/2014/main" id="{FDED4ACD-B119-5377-7F68-D3E2FE05DB91}"/>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168931317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with 2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6521986" y="1643073"/>
            <a:ext cx="5212813"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pic>
        <p:nvPicPr>
          <p:cNvPr id="9" name="Purdue Logo" descr="Purdue Logo">
            <a:extLst>
              <a:ext uri="{FF2B5EF4-FFF2-40B4-BE49-F238E27FC236}">
                <a16:creationId xmlns:a16="http://schemas.microsoft.com/office/drawing/2014/main" id="{0369561B-6E0A-309C-13AF-C89F6E6E2397}"/>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6521986" y="3884037"/>
            <a:ext cx="5212813"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446315" y="1643073"/>
            <a:ext cx="5745165" cy="4307571"/>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467A134D-7A3A-AD4B-91DF-57347E308706}"/>
              </a:ext>
            </a:extLst>
          </p:cNvPr>
          <p:cNvSpPr/>
          <p:nvPr userDrawn="1"/>
        </p:nvSpPr>
        <p:spPr>
          <a:xfrm>
            <a:off x="6521986" y="3395949"/>
            <a:ext cx="5212813"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4581B053-21C8-C0AD-58C7-637A6315D1B2}"/>
              </a:ext>
            </a:extLst>
          </p:cNvPr>
          <p:cNvSpPr>
            <a:spLocks noGrp="1"/>
          </p:cNvSpPr>
          <p:nvPr>
            <p:ph type="body" sz="half" idx="2"/>
          </p:nvPr>
        </p:nvSpPr>
        <p:spPr>
          <a:xfrm>
            <a:off x="6521726" y="3395949"/>
            <a:ext cx="5212943"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Rectangle 16">
            <a:extLst>
              <a:ext uri="{FF2B5EF4-FFF2-40B4-BE49-F238E27FC236}">
                <a16:creationId xmlns:a16="http://schemas.microsoft.com/office/drawing/2014/main" id="{D8B2033E-9DB9-9A2B-D4C5-6D8960838D22}"/>
              </a:ext>
            </a:extLst>
          </p:cNvPr>
          <p:cNvSpPr/>
          <p:nvPr userDrawn="1"/>
        </p:nvSpPr>
        <p:spPr>
          <a:xfrm>
            <a:off x="6521856" y="5636913"/>
            <a:ext cx="5212813"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 Placeholder 3">
            <a:extLst>
              <a:ext uri="{FF2B5EF4-FFF2-40B4-BE49-F238E27FC236}">
                <a16:creationId xmlns:a16="http://schemas.microsoft.com/office/drawing/2014/main" id="{F02FFCFA-A84F-7535-4A5F-29A5FC646063}"/>
              </a:ext>
            </a:extLst>
          </p:cNvPr>
          <p:cNvSpPr>
            <a:spLocks noGrp="1"/>
          </p:cNvSpPr>
          <p:nvPr>
            <p:ph type="body" sz="half" idx="19"/>
          </p:nvPr>
        </p:nvSpPr>
        <p:spPr>
          <a:xfrm>
            <a:off x="6521726" y="5636913"/>
            <a:ext cx="5212813"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Slide Number Placeholder 3">
            <a:extLst>
              <a:ext uri="{FF2B5EF4-FFF2-40B4-BE49-F238E27FC236}">
                <a16:creationId xmlns:a16="http://schemas.microsoft.com/office/drawing/2014/main" id="{52FB5882-2267-1630-20F3-B4AD242C8785}"/>
              </a:ext>
            </a:extLst>
          </p:cNvPr>
          <p:cNvSpPr>
            <a:spLocks noGrp="1"/>
          </p:cNvSpPr>
          <p:nvPr>
            <p:ph type="sldNum" sz="quarter" idx="20"/>
          </p:nvPr>
        </p:nvSpPr>
        <p:spPr/>
        <p:txBody>
          <a:bodyPr/>
          <a:lstStyle/>
          <a:p>
            <a:fld id="{3086EA1D-707D-B54C-8FFB-433BD1A27D0B}" type="slidenum">
              <a:rPr lang="en-US" smtClean="0"/>
              <a:pPr/>
              <a:t>‹#›</a:t>
            </a:fld>
            <a:endParaRPr lang="en-US"/>
          </a:p>
        </p:txBody>
      </p:sp>
      <p:pic>
        <p:nvPicPr>
          <p:cNvPr id="7" name="Picture 6" descr="A yellow light bulb with black lines and a black line&#10;&#10;Description automatically generated">
            <a:extLst>
              <a:ext uri="{FF2B5EF4-FFF2-40B4-BE49-F238E27FC236}">
                <a16:creationId xmlns:a16="http://schemas.microsoft.com/office/drawing/2014/main" id="{150351E9-8C47-E371-B091-8CD1675540CC}"/>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8855271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ith 3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6521986" y="1643073"/>
            <a:ext cx="5212813"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pic>
        <p:nvPicPr>
          <p:cNvPr id="9" name="Purdue Logo" descr="Purdue Logo">
            <a:extLst>
              <a:ext uri="{FF2B5EF4-FFF2-40B4-BE49-F238E27FC236}">
                <a16:creationId xmlns:a16="http://schemas.microsoft.com/office/drawing/2014/main" id="{0369561B-6E0A-309C-13AF-C89F6E6E2397}"/>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9287219" y="3884037"/>
            <a:ext cx="2447580"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6521986" y="3879120"/>
            <a:ext cx="2528916" cy="2055592"/>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446315" y="1643073"/>
            <a:ext cx="5745165" cy="4307571"/>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ECAC4E08-5A51-BF4F-655E-4E54DD771548}"/>
              </a:ext>
            </a:extLst>
          </p:cNvPr>
          <p:cNvSpPr/>
          <p:nvPr userDrawn="1"/>
        </p:nvSpPr>
        <p:spPr>
          <a:xfrm>
            <a:off x="6521986" y="3395949"/>
            <a:ext cx="5212813"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 Placeholder 3">
            <a:extLst>
              <a:ext uri="{FF2B5EF4-FFF2-40B4-BE49-F238E27FC236}">
                <a16:creationId xmlns:a16="http://schemas.microsoft.com/office/drawing/2014/main" id="{27D80C23-74F3-F853-02BF-83C743039F6E}"/>
              </a:ext>
            </a:extLst>
          </p:cNvPr>
          <p:cNvSpPr>
            <a:spLocks noGrp="1"/>
          </p:cNvSpPr>
          <p:nvPr>
            <p:ph type="body" sz="half" idx="2"/>
          </p:nvPr>
        </p:nvSpPr>
        <p:spPr>
          <a:xfrm>
            <a:off x="6571823" y="3395949"/>
            <a:ext cx="5162846"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Rectangle 6">
            <a:extLst>
              <a:ext uri="{FF2B5EF4-FFF2-40B4-BE49-F238E27FC236}">
                <a16:creationId xmlns:a16="http://schemas.microsoft.com/office/drawing/2014/main" id="{F8F22EB8-4EFD-86A4-8EB8-8A4F1A1AA2DF}"/>
              </a:ext>
            </a:extLst>
          </p:cNvPr>
          <p:cNvSpPr/>
          <p:nvPr userDrawn="1"/>
        </p:nvSpPr>
        <p:spPr>
          <a:xfrm>
            <a:off x="6512818" y="5631997"/>
            <a:ext cx="251233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66A4B2AA-E0AE-18DD-BAA3-AF2A9CA6987A}"/>
              </a:ext>
            </a:extLst>
          </p:cNvPr>
          <p:cNvSpPr>
            <a:spLocks noGrp="1"/>
          </p:cNvSpPr>
          <p:nvPr>
            <p:ph type="body" sz="half" idx="19"/>
          </p:nvPr>
        </p:nvSpPr>
        <p:spPr>
          <a:xfrm>
            <a:off x="6562654" y="5631997"/>
            <a:ext cx="2488248"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Rectangle 14">
            <a:extLst>
              <a:ext uri="{FF2B5EF4-FFF2-40B4-BE49-F238E27FC236}">
                <a16:creationId xmlns:a16="http://schemas.microsoft.com/office/drawing/2014/main" id="{E18B5CD1-FF93-2C9C-1BFF-73A3CE39E65D}"/>
              </a:ext>
            </a:extLst>
          </p:cNvPr>
          <p:cNvSpPr/>
          <p:nvPr userDrawn="1"/>
        </p:nvSpPr>
        <p:spPr>
          <a:xfrm>
            <a:off x="9287218" y="5641703"/>
            <a:ext cx="2431941"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 Placeholder 3">
            <a:extLst>
              <a:ext uri="{FF2B5EF4-FFF2-40B4-BE49-F238E27FC236}">
                <a16:creationId xmlns:a16="http://schemas.microsoft.com/office/drawing/2014/main" id="{C52272AC-9734-6D60-9441-B5E7B9E4E372}"/>
              </a:ext>
            </a:extLst>
          </p:cNvPr>
          <p:cNvSpPr>
            <a:spLocks noGrp="1"/>
          </p:cNvSpPr>
          <p:nvPr>
            <p:ph type="body" sz="half" idx="20"/>
          </p:nvPr>
        </p:nvSpPr>
        <p:spPr>
          <a:xfrm>
            <a:off x="9337055" y="5641703"/>
            <a:ext cx="2408630"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Slide Number Placeholder 12">
            <a:extLst>
              <a:ext uri="{FF2B5EF4-FFF2-40B4-BE49-F238E27FC236}">
                <a16:creationId xmlns:a16="http://schemas.microsoft.com/office/drawing/2014/main" id="{5060CCDA-D884-EB50-0B9C-1003FDB3977F}"/>
              </a:ext>
            </a:extLst>
          </p:cNvPr>
          <p:cNvSpPr>
            <a:spLocks noGrp="1"/>
          </p:cNvSpPr>
          <p:nvPr>
            <p:ph type="sldNum" sz="quarter" idx="21"/>
          </p:nvPr>
        </p:nvSpPr>
        <p:spPr/>
        <p:txBody>
          <a:bodyPr/>
          <a:lstStyle/>
          <a:p>
            <a:fld id="{3086EA1D-707D-B54C-8FFB-433BD1A27D0B}" type="slidenum">
              <a:rPr lang="en-US" smtClean="0"/>
              <a:pPr/>
              <a:t>‹#›</a:t>
            </a:fld>
            <a:endParaRPr lang="en-US"/>
          </a:p>
        </p:txBody>
      </p:sp>
      <p:pic>
        <p:nvPicPr>
          <p:cNvPr id="14" name="Picture 13" descr="A yellow light bulb with black lines and a black line&#10;&#10;Description automatically generated">
            <a:extLst>
              <a:ext uri="{FF2B5EF4-FFF2-40B4-BE49-F238E27FC236}">
                <a16:creationId xmlns:a16="http://schemas.microsoft.com/office/drawing/2014/main" id="{3F252B96-2F83-8923-3CAA-F5719CA0BABD}"/>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17034418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9956800" y="0"/>
            <a:ext cx="2235200" cy="6858000"/>
          </a:xfrm>
          <a:prstGeom prst="rect">
            <a:avLst/>
          </a:prstGeom>
          <a:noFill/>
        </p:spPr>
      </p:pic>
      <p:pic>
        <p:nvPicPr>
          <p:cNvPr id="4" name="Purdue Logo" descr="Purdue Logo">
            <a:extLst>
              <a:ext uri="{FF2B5EF4-FFF2-40B4-BE49-F238E27FC236}">
                <a16:creationId xmlns:a16="http://schemas.microsoft.com/office/drawing/2014/main" id="{BA4B2908-555F-78CD-D5EA-D087520FF3FF}"/>
              </a:ext>
            </a:extLst>
          </p:cNvPr>
          <p:cNvPicPr>
            <a:picLocks noChangeAspect="1"/>
          </p:cNvPicPr>
          <p:nvPr userDrawn="1"/>
        </p:nvPicPr>
        <p:blipFill>
          <a:blip r:embed="rId3"/>
          <a:stretch>
            <a:fillRect/>
          </a:stretch>
        </p:blipFill>
        <p:spPr>
          <a:xfrm>
            <a:off x="1034143" y="5756156"/>
            <a:ext cx="2709200" cy="484940"/>
          </a:xfrm>
          <a:prstGeom prst="rect">
            <a:avLst/>
          </a:prstGeom>
        </p:spPr>
      </p:pic>
      <p:sp>
        <p:nvSpPr>
          <p:cNvPr id="6" name="Title 6">
            <a:extLst>
              <a:ext uri="{FF2B5EF4-FFF2-40B4-BE49-F238E27FC236}">
                <a16:creationId xmlns:a16="http://schemas.microsoft.com/office/drawing/2014/main" id="{B1EEEEC0-D7E4-4DE5-4E3D-FAAD9ABA8990}"/>
              </a:ext>
            </a:extLst>
          </p:cNvPr>
          <p:cNvSpPr>
            <a:spLocks noGrp="1"/>
          </p:cNvSpPr>
          <p:nvPr>
            <p:ph type="title" hasCustomPrompt="1"/>
          </p:nvPr>
        </p:nvSpPr>
        <p:spPr>
          <a:xfrm>
            <a:off x="1023257" y="1812045"/>
            <a:ext cx="7763458" cy="719757"/>
          </a:xfrm>
        </p:spPr>
        <p:txBody>
          <a:bodyPr>
            <a:noAutofit/>
          </a:bodyPr>
          <a:lstStyle>
            <a:lvl1pPr>
              <a:defRPr sz="5400" cap="none">
                <a:solidFill>
                  <a:schemeClr val="tx1"/>
                </a:solidFill>
              </a:defRPr>
            </a:lvl1pPr>
          </a:lstStyle>
          <a:p>
            <a:r>
              <a:rPr lang="en-US"/>
              <a:t>Presentation Title</a:t>
            </a:r>
          </a:p>
        </p:txBody>
      </p:sp>
      <p:sp>
        <p:nvSpPr>
          <p:cNvPr id="9" name="Text Placeholder 8">
            <a:extLst>
              <a:ext uri="{FF2B5EF4-FFF2-40B4-BE49-F238E27FC236}">
                <a16:creationId xmlns:a16="http://schemas.microsoft.com/office/drawing/2014/main" id="{D8EDB9B8-C811-84E9-5F58-0130F3A8050C}"/>
              </a:ext>
            </a:extLst>
          </p:cNvPr>
          <p:cNvSpPr>
            <a:spLocks noGrp="1"/>
          </p:cNvSpPr>
          <p:nvPr>
            <p:ph type="body" sz="quarter" idx="10" hasCustomPrompt="1"/>
          </p:nvPr>
        </p:nvSpPr>
        <p:spPr>
          <a:xfrm>
            <a:off x="1023257" y="2617146"/>
            <a:ext cx="7763458" cy="449263"/>
          </a:xfrm>
        </p:spPr>
        <p:txBody>
          <a:bodyPr>
            <a:noAutofit/>
          </a:bodyPr>
          <a:lstStyle>
            <a:lvl1pPr marL="0" indent="0">
              <a:buFontTx/>
              <a:buNone/>
              <a:defRPr sz="2000" b="1">
                <a:solidFill>
                  <a:schemeClr val="tx1"/>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Subtitle</a:t>
            </a:r>
          </a:p>
        </p:txBody>
      </p:sp>
      <p:sp>
        <p:nvSpPr>
          <p:cNvPr id="10" name="Text Placeholder 8">
            <a:extLst>
              <a:ext uri="{FF2B5EF4-FFF2-40B4-BE49-F238E27FC236}">
                <a16:creationId xmlns:a16="http://schemas.microsoft.com/office/drawing/2014/main" id="{24BF34A7-30DF-7BD2-A5A2-434BBF6672CA}"/>
              </a:ext>
            </a:extLst>
          </p:cNvPr>
          <p:cNvSpPr>
            <a:spLocks noGrp="1"/>
          </p:cNvSpPr>
          <p:nvPr>
            <p:ph type="body" sz="quarter" idx="11" hasCustomPrompt="1"/>
          </p:nvPr>
        </p:nvSpPr>
        <p:spPr>
          <a:xfrm>
            <a:off x="1023257" y="3148847"/>
            <a:ext cx="7763458" cy="449263"/>
          </a:xfrm>
        </p:spPr>
        <p:txBody>
          <a:bodyPr>
            <a:normAutofit/>
          </a:bodyPr>
          <a:lstStyle>
            <a:lvl1pPr marL="0" indent="0">
              <a:buFontTx/>
              <a:buNone/>
              <a:defRPr sz="1600">
                <a:solidFill>
                  <a:schemeClr val="tx1"/>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3/31/23</a:t>
            </a:r>
          </a:p>
        </p:txBody>
      </p:sp>
    </p:spTree>
    <p:extLst>
      <p:ext uri="{BB962C8B-B14F-4D97-AF65-F5344CB8AC3E}">
        <p14:creationId xmlns:p14="http://schemas.microsoft.com/office/powerpoint/2010/main" val="56992520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hart with 3 Photos">
    <p:spTree>
      <p:nvGrpSpPr>
        <p:cNvPr id="1" name=""/>
        <p:cNvGrpSpPr/>
        <p:nvPr/>
      </p:nvGrpSpPr>
      <p:grpSpPr>
        <a:xfrm>
          <a:off x="0" y="0"/>
          <a:ext cx="0" cy="0"/>
          <a:chOff x="0" y="0"/>
          <a:chExt cx="0" cy="0"/>
        </a:xfrm>
      </p:grpSpPr>
      <p:pic>
        <p:nvPicPr>
          <p:cNvPr id="9" name="Purdue Logo" descr="Purdue Logo">
            <a:extLst>
              <a:ext uri="{FF2B5EF4-FFF2-40B4-BE49-F238E27FC236}">
                <a16:creationId xmlns:a16="http://schemas.microsoft.com/office/drawing/2014/main" id="{0369561B-6E0A-309C-13AF-C89F6E6E2397}"/>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9287219" y="3884038"/>
            <a:ext cx="2447580" cy="1757666"/>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6521986" y="3879120"/>
            <a:ext cx="2528916" cy="17528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446315" y="1643073"/>
            <a:ext cx="5745165" cy="4307571"/>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F8F22EB8-4EFD-86A4-8EB8-8A4F1A1AA2DF}"/>
              </a:ext>
            </a:extLst>
          </p:cNvPr>
          <p:cNvSpPr/>
          <p:nvPr userDrawn="1"/>
        </p:nvSpPr>
        <p:spPr>
          <a:xfrm>
            <a:off x="6512818" y="5631997"/>
            <a:ext cx="251233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66A4B2AA-E0AE-18DD-BAA3-AF2A9CA6987A}"/>
              </a:ext>
            </a:extLst>
          </p:cNvPr>
          <p:cNvSpPr>
            <a:spLocks noGrp="1"/>
          </p:cNvSpPr>
          <p:nvPr>
            <p:ph type="body" sz="half" idx="19"/>
          </p:nvPr>
        </p:nvSpPr>
        <p:spPr>
          <a:xfrm>
            <a:off x="6562654" y="5631997"/>
            <a:ext cx="2488248"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Rectangle 14">
            <a:extLst>
              <a:ext uri="{FF2B5EF4-FFF2-40B4-BE49-F238E27FC236}">
                <a16:creationId xmlns:a16="http://schemas.microsoft.com/office/drawing/2014/main" id="{E18B5CD1-FF93-2C9C-1BFF-73A3CE39E65D}"/>
              </a:ext>
            </a:extLst>
          </p:cNvPr>
          <p:cNvSpPr/>
          <p:nvPr userDrawn="1"/>
        </p:nvSpPr>
        <p:spPr>
          <a:xfrm>
            <a:off x="9287218" y="5641703"/>
            <a:ext cx="2431941"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 Placeholder 3">
            <a:extLst>
              <a:ext uri="{FF2B5EF4-FFF2-40B4-BE49-F238E27FC236}">
                <a16:creationId xmlns:a16="http://schemas.microsoft.com/office/drawing/2014/main" id="{C52272AC-9734-6D60-9441-B5E7B9E4E372}"/>
              </a:ext>
            </a:extLst>
          </p:cNvPr>
          <p:cNvSpPr>
            <a:spLocks noGrp="1"/>
          </p:cNvSpPr>
          <p:nvPr>
            <p:ph type="body" sz="half" idx="20"/>
          </p:nvPr>
        </p:nvSpPr>
        <p:spPr>
          <a:xfrm>
            <a:off x="9337055" y="5641703"/>
            <a:ext cx="2408630"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Slide Number Placeholder 12">
            <a:extLst>
              <a:ext uri="{FF2B5EF4-FFF2-40B4-BE49-F238E27FC236}">
                <a16:creationId xmlns:a16="http://schemas.microsoft.com/office/drawing/2014/main" id="{5060CCDA-D884-EB50-0B9C-1003FDB3977F}"/>
              </a:ext>
            </a:extLst>
          </p:cNvPr>
          <p:cNvSpPr>
            <a:spLocks noGrp="1"/>
          </p:cNvSpPr>
          <p:nvPr>
            <p:ph type="sldNum" sz="quarter" idx="21"/>
          </p:nvPr>
        </p:nvSpPr>
        <p:spPr/>
        <p:txBody>
          <a:bodyPr/>
          <a:lstStyle/>
          <a:p>
            <a:fld id="{3086EA1D-707D-B54C-8FFB-433BD1A27D0B}" type="slidenum">
              <a:rPr lang="en-US" smtClean="0"/>
              <a:pPr/>
              <a:t>‹#›</a:t>
            </a:fld>
            <a:endParaRPr lang="en-US"/>
          </a:p>
        </p:txBody>
      </p:sp>
      <p:pic>
        <p:nvPicPr>
          <p:cNvPr id="14" name="Picture 13" descr="A yellow light bulb with black lines and a black line&#10;&#10;Description automatically generated">
            <a:extLst>
              <a:ext uri="{FF2B5EF4-FFF2-40B4-BE49-F238E27FC236}">
                <a16:creationId xmlns:a16="http://schemas.microsoft.com/office/drawing/2014/main" id="{3F252B96-2F83-8923-3CAA-F5719CA0BABD}"/>
              </a:ext>
            </a:extLst>
          </p:cNvPr>
          <p:cNvPicPr>
            <a:picLocks noChangeAspect="1"/>
          </p:cNvPicPr>
          <p:nvPr userDrawn="1"/>
        </p:nvPicPr>
        <p:blipFill>
          <a:blip r:embed="rId3"/>
          <a:stretch>
            <a:fillRect/>
          </a:stretch>
        </p:blipFill>
        <p:spPr>
          <a:xfrm>
            <a:off x="2557958" y="6148154"/>
            <a:ext cx="1166356" cy="471844"/>
          </a:xfrm>
          <a:prstGeom prst="rect">
            <a:avLst/>
          </a:prstGeom>
        </p:spPr>
      </p:pic>
      <p:sp>
        <p:nvSpPr>
          <p:cNvPr id="17" name="Picture Placeholder 2">
            <a:extLst>
              <a:ext uri="{FF2B5EF4-FFF2-40B4-BE49-F238E27FC236}">
                <a16:creationId xmlns:a16="http://schemas.microsoft.com/office/drawing/2014/main" id="{22213A00-36D0-6833-C75A-B1786873E126}"/>
              </a:ext>
            </a:extLst>
          </p:cNvPr>
          <p:cNvSpPr>
            <a:spLocks noGrp="1"/>
          </p:cNvSpPr>
          <p:nvPr>
            <p:ph type="pic" idx="22"/>
          </p:nvPr>
        </p:nvSpPr>
        <p:spPr>
          <a:xfrm>
            <a:off x="9296387" y="1645143"/>
            <a:ext cx="2447580" cy="1757665"/>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8" name="Picture Placeholder 2">
            <a:extLst>
              <a:ext uri="{FF2B5EF4-FFF2-40B4-BE49-F238E27FC236}">
                <a16:creationId xmlns:a16="http://schemas.microsoft.com/office/drawing/2014/main" id="{4E3B8C68-C087-03EE-8685-6116B64BE5FC}"/>
              </a:ext>
            </a:extLst>
          </p:cNvPr>
          <p:cNvSpPr>
            <a:spLocks noGrp="1"/>
          </p:cNvSpPr>
          <p:nvPr>
            <p:ph type="pic" idx="23"/>
          </p:nvPr>
        </p:nvSpPr>
        <p:spPr>
          <a:xfrm>
            <a:off x="6531154" y="1640226"/>
            <a:ext cx="2528916" cy="17528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9" name="Rectangle 18">
            <a:extLst>
              <a:ext uri="{FF2B5EF4-FFF2-40B4-BE49-F238E27FC236}">
                <a16:creationId xmlns:a16="http://schemas.microsoft.com/office/drawing/2014/main" id="{623AAB27-A871-7E99-5EC7-5512BB562E8A}"/>
              </a:ext>
            </a:extLst>
          </p:cNvPr>
          <p:cNvSpPr/>
          <p:nvPr userDrawn="1"/>
        </p:nvSpPr>
        <p:spPr>
          <a:xfrm>
            <a:off x="6521986" y="3393103"/>
            <a:ext cx="251233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 Placeholder 3">
            <a:extLst>
              <a:ext uri="{FF2B5EF4-FFF2-40B4-BE49-F238E27FC236}">
                <a16:creationId xmlns:a16="http://schemas.microsoft.com/office/drawing/2014/main" id="{EA81D2E5-CA2C-8763-CD61-DDA2D3A72382}"/>
              </a:ext>
            </a:extLst>
          </p:cNvPr>
          <p:cNvSpPr>
            <a:spLocks noGrp="1"/>
          </p:cNvSpPr>
          <p:nvPr>
            <p:ph type="body" sz="half" idx="24"/>
          </p:nvPr>
        </p:nvSpPr>
        <p:spPr>
          <a:xfrm>
            <a:off x="6571822" y="3393103"/>
            <a:ext cx="2488248"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1" name="Rectangle 20">
            <a:extLst>
              <a:ext uri="{FF2B5EF4-FFF2-40B4-BE49-F238E27FC236}">
                <a16:creationId xmlns:a16="http://schemas.microsoft.com/office/drawing/2014/main" id="{B9EE7062-74FA-4242-E9EF-D2F106A4E511}"/>
              </a:ext>
            </a:extLst>
          </p:cNvPr>
          <p:cNvSpPr/>
          <p:nvPr userDrawn="1"/>
        </p:nvSpPr>
        <p:spPr>
          <a:xfrm>
            <a:off x="9296386" y="3402809"/>
            <a:ext cx="2431941"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 Placeholder 3">
            <a:extLst>
              <a:ext uri="{FF2B5EF4-FFF2-40B4-BE49-F238E27FC236}">
                <a16:creationId xmlns:a16="http://schemas.microsoft.com/office/drawing/2014/main" id="{E3B57C81-1076-6FEB-9D6E-4DB021CE757E}"/>
              </a:ext>
            </a:extLst>
          </p:cNvPr>
          <p:cNvSpPr>
            <a:spLocks noGrp="1"/>
          </p:cNvSpPr>
          <p:nvPr>
            <p:ph type="body" sz="half" idx="25"/>
          </p:nvPr>
        </p:nvSpPr>
        <p:spPr>
          <a:xfrm>
            <a:off x="9346223" y="3402809"/>
            <a:ext cx="2408630"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920392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 3 Blocks - Blac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CFF414-FA47-F7EC-7EFB-7073E26BB831}"/>
              </a:ext>
            </a:extLst>
          </p:cNvPr>
          <p:cNvSpPr/>
          <p:nvPr userDrawn="1"/>
        </p:nvSpPr>
        <p:spPr>
          <a:xfrm>
            <a:off x="7938475" y="1315894"/>
            <a:ext cx="3319531"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13C0F4F-1E76-E3A4-E5AA-8FA79C7C69FB}"/>
              </a:ext>
            </a:extLst>
          </p:cNvPr>
          <p:cNvSpPr/>
          <p:nvPr userDrawn="1"/>
        </p:nvSpPr>
        <p:spPr>
          <a:xfrm>
            <a:off x="4420956" y="1315895"/>
            <a:ext cx="3319531"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7105CB-DECE-0616-2A57-776784CFC1CB}"/>
              </a:ext>
            </a:extLst>
          </p:cNvPr>
          <p:cNvSpPr/>
          <p:nvPr userDrawn="1"/>
        </p:nvSpPr>
        <p:spPr>
          <a:xfrm>
            <a:off x="903437" y="1315896"/>
            <a:ext cx="3319531"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1813FE17-B697-FB87-4ED6-D832D798E901}"/>
              </a:ext>
            </a:extLst>
          </p:cNvPr>
          <p:cNvSpPr>
            <a:spLocks noGrp="1"/>
          </p:cNvSpPr>
          <p:nvPr>
            <p:ph type="body" sz="quarter" idx="10" hasCustomPrompt="1"/>
          </p:nvPr>
        </p:nvSpPr>
        <p:spPr>
          <a:xfrm>
            <a:off x="903506" y="1436468"/>
            <a:ext cx="3319462" cy="339561"/>
          </a:xfrm>
        </p:spPr>
        <p:txBody>
          <a:bodyPr>
            <a:noAutofit/>
          </a:bodyPr>
          <a:lstStyle>
            <a:lvl1pPr marL="0" indent="0" algn="ctr" fontAlgn="t">
              <a:spcBef>
                <a:spcPts val="0"/>
              </a:spcBef>
              <a:buFontTx/>
              <a:buNone/>
              <a:defRPr sz="1800" baseline="0">
                <a:solidFill>
                  <a:schemeClr val="bg1"/>
                </a:solidFill>
                <a:latin typeface="+mj-lt"/>
              </a:defRPr>
            </a:lvl1pPr>
          </a:lstStyle>
          <a:p>
            <a:pPr lvl="0"/>
            <a:r>
              <a:rPr lang="en-US"/>
              <a:t>Click to edit Subhead</a:t>
            </a:r>
          </a:p>
        </p:txBody>
      </p:sp>
      <p:sp>
        <p:nvSpPr>
          <p:cNvPr id="9" name="Text Placeholder 8">
            <a:extLst>
              <a:ext uri="{FF2B5EF4-FFF2-40B4-BE49-F238E27FC236}">
                <a16:creationId xmlns:a16="http://schemas.microsoft.com/office/drawing/2014/main" id="{8CE94D6C-2E61-91FC-DA54-8FB71DE93C01}"/>
              </a:ext>
            </a:extLst>
          </p:cNvPr>
          <p:cNvSpPr>
            <a:spLocks noGrp="1"/>
          </p:cNvSpPr>
          <p:nvPr>
            <p:ph type="body" sz="quarter" idx="11" hasCustomPrompt="1"/>
          </p:nvPr>
        </p:nvSpPr>
        <p:spPr>
          <a:xfrm>
            <a:off x="1101943" y="2043222"/>
            <a:ext cx="2950589" cy="1691333"/>
          </a:xfrm>
        </p:spPr>
        <p:txBody>
          <a:bodyPr>
            <a:noAutofit/>
          </a:bodyPr>
          <a:lstStyle>
            <a:lvl1pPr marL="0" indent="0" algn="l">
              <a:buFontTx/>
              <a:buNone/>
              <a:defRPr sz="1400">
                <a:solidFill>
                  <a:schemeClr val="bg1"/>
                </a:solidFill>
                <a:latin typeface="+mn-lt"/>
              </a:defRPr>
            </a:lvl1pPr>
          </a:lstStyle>
          <a:p>
            <a:r>
              <a:rPr lang="de-DE" sz="1400" err="1">
                <a:solidFill>
                  <a:schemeClr val="bg1"/>
                </a:solidFill>
                <a:latin typeface="Franklin Gothic Book" panose="020B0503020102020204" pitchFamily="34" charset="0"/>
              </a:rPr>
              <a:t>Lorem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ipsum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dolor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sit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amet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consetetur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sadipscing</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elitr</a:t>
            </a:r>
            <a:r>
              <a:rPr lang="de-DE" sz="1400">
                <a:solidFill>
                  <a:schemeClr val="bg1"/>
                </a:solidFill>
                <a:latin typeface="Franklin Gothic Book" panose="020B0503020102020204" pitchFamily="34" charset="0"/>
              </a:rPr>
              <a:t>, sed </a:t>
            </a:r>
            <a:r>
              <a:rPr lang="de-DE" sz="1400" err="1">
                <a:solidFill>
                  <a:schemeClr val="bg1"/>
                </a:solidFill>
                <a:latin typeface="Franklin Gothic Book" panose="020B0503020102020204" pitchFamily="34" charset="0"/>
              </a:rPr>
              <a:t>diam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nonumy</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eirmod</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tempor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invidunt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ut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labore</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dolore</a:t>
            </a:r>
            <a:r>
              <a:rPr lang="de-DE" sz="1400">
                <a:solidFill>
                  <a:schemeClr val="bg1"/>
                </a:solidFill>
                <a:latin typeface="Franklin Gothic Book" panose="020B0503020102020204" pitchFamily="34" charset="0"/>
              </a:rPr>
              <a:t> magna </a:t>
            </a:r>
            <a:r>
              <a:rPr lang="de-DE" sz="1400" err="1">
                <a:solidFill>
                  <a:schemeClr val="bg1"/>
                </a:solidFill>
                <a:latin typeface="Franklin Gothic Book" panose="020B0503020102020204" pitchFamily="34" charset="0"/>
              </a:rPr>
              <a:t>aliquyam</a:t>
            </a:r>
            <a:r>
              <a:rPr lang="de-DE" sz="1400">
                <a:solidFill>
                  <a:schemeClr val="bg1"/>
                </a:solidFill>
                <a:latin typeface="Franklin Gothic Book" panose="020B0503020102020204" pitchFamily="34" charset="0"/>
              </a:rPr>
              <a:t> erat, sed </a:t>
            </a:r>
            <a:r>
              <a:rPr lang="de-DE" sz="1400" err="1">
                <a:solidFill>
                  <a:schemeClr val="bg1"/>
                </a:solidFill>
                <a:latin typeface="Franklin Gothic Book" panose="020B0503020102020204" pitchFamily="34" charset="0"/>
              </a:rPr>
              <a:t>diam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voluptua</a:t>
            </a:r>
            <a:r>
              <a:rPr lang="de-DE" sz="1400">
                <a:solidFill>
                  <a:schemeClr val="bg1"/>
                </a:solidFill>
                <a:latin typeface="Franklin Gothic Book" panose="020B0503020102020204" pitchFamily="34" charset="0"/>
              </a:rPr>
              <a:t>. At </a:t>
            </a:r>
            <a:r>
              <a:rPr lang="de-DE" sz="1400" err="1">
                <a:solidFill>
                  <a:schemeClr val="bg1"/>
                </a:solidFill>
                <a:latin typeface="Franklin Gothic Book" panose="020B0503020102020204" pitchFamily="34" charset="0"/>
              </a:rPr>
              <a:t>vero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eos</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accusam</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justo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duo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dolores</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ea</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rebum</a:t>
            </a:r>
            <a:r>
              <a:rPr lang="de-DE" sz="1400">
                <a:solidFill>
                  <a:schemeClr val="bg1"/>
                </a:solidFill>
                <a:latin typeface="Franklin Gothic Book" panose="020B0503020102020204" pitchFamily="34" charset="0"/>
              </a:rPr>
              <a:t>.</a:t>
            </a:r>
          </a:p>
          <a:p>
            <a:endParaRPr lang="en-US">
              <a:solidFill>
                <a:schemeClr val="bg1"/>
              </a:solidFill>
            </a:endParaRPr>
          </a:p>
          <a:p>
            <a:pPr lvl="0"/>
            <a:endParaRPr lang="en-US"/>
          </a:p>
        </p:txBody>
      </p:sp>
      <p:sp>
        <p:nvSpPr>
          <p:cNvPr id="11" name="Picture Placeholder 10">
            <a:extLst>
              <a:ext uri="{FF2B5EF4-FFF2-40B4-BE49-F238E27FC236}">
                <a16:creationId xmlns:a16="http://schemas.microsoft.com/office/drawing/2014/main" id="{8B65CB9D-AA49-05C2-2100-C63D32C82B85}"/>
              </a:ext>
            </a:extLst>
          </p:cNvPr>
          <p:cNvSpPr>
            <a:spLocks noGrp="1"/>
          </p:cNvSpPr>
          <p:nvPr>
            <p:ph type="pic" sz="quarter" idx="12"/>
          </p:nvPr>
        </p:nvSpPr>
        <p:spPr>
          <a:xfrm>
            <a:off x="1101943" y="4045824"/>
            <a:ext cx="2951163" cy="1555750"/>
          </a:xfrm>
        </p:spPr>
        <p:txBody>
          <a:bodyPr/>
          <a:lstStyle>
            <a:lvl1pPr marL="0" indent="0">
              <a:buNone/>
              <a:defRPr/>
            </a:lvl1pPr>
          </a:lstStyle>
          <a:p>
            <a:r>
              <a:rPr lang="en-US"/>
              <a:t>Click icon to add picture</a:t>
            </a:r>
          </a:p>
        </p:txBody>
      </p:sp>
      <p:sp>
        <p:nvSpPr>
          <p:cNvPr id="17" name="Text Placeholder 6">
            <a:extLst>
              <a:ext uri="{FF2B5EF4-FFF2-40B4-BE49-F238E27FC236}">
                <a16:creationId xmlns:a16="http://schemas.microsoft.com/office/drawing/2014/main" id="{43204028-135E-83A2-B94A-693154F531B4}"/>
              </a:ext>
            </a:extLst>
          </p:cNvPr>
          <p:cNvSpPr>
            <a:spLocks noGrp="1"/>
          </p:cNvSpPr>
          <p:nvPr>
            <p:ph type="body" sz="quarter" idx="13" hasCustomPrompt="1"/>
          </p:nvPr>
        </p:nvSpPr>
        <p:spPr>
          <a:xfrm>
            <a:off x="4421284" y="1436468"/>
            <a:ext cx="3319462" cy="339561"/>
          </a:xfrm>
        </p:spPr>
        <p:txBody>
          <a:bodyPr>
            <a:noAutofit/>
          </a:bodyPr>
          <a:lstStyle>
            <a:lvl1pPr marL="0" indent="0" algn="ctr" fontAlgn="t">
              <a:spcBef>
                <a:spcPts val="0"/>
              </a:spcBef>
              <a:buFontTx/>
              <a:buNone/>
              <a:defRPr sz="1800" baseline="0">
                <a:solidFill>
                  <a:schemeClr val="bg1"/>
                </a:solidFill>
                <a:latin typeface="+mj-lt"/>
              </a:defRPr>
            </a:lvl1pPr>
          </a:lstStyle>
          <a:p>
            <a:pPr lvl="0"/>
            <a:r>
              <a:rPr lang="en-US"/>
              <a:t>Click to edit Subhead</a:t>
            </a:r>
          </a:p>
        </p:txBody>
      </p:sp>
      <p:sp>
        <p:nvSpPr>
          <p:cNvPr id="18" name="Text Placeholder 8">
            <a:extLst>
              <a:ext uri="{FF2B5EF4-FFF2-40B4-BE49-F238E27FC236}">
                <a16:creationId xmlns:a16="http://schemas.microsoft.com/office/drawing/2014/main" id="{756D1137-A56F-85A2-FEB3-FEBA9D3C86F5}"/>
              </a:ext>
            </a:extLst>
          </p:cNvPr>
          <p:cNvSpPr>
            <a:spLocks noGrp="1"/>
          </p:cNvSpPr>
          <p:nvPr>
            <p:ph type="body" sz="quarter" idx="14" hasCustomPrompt="1"/>
          </p:nvPr>
        </p:nvSpPr>
        <p:spPr>
          <a:xfrm>
            <a:off x="4619721" y="2043222"/>
            <a:ext cx="2950589" cy="1691333"/>
          </a:xfrm>
        </p:spPr>
        <p:txBody>
          <a:bodyPr>
            <a:noAutofit/>
          </a:bodyPr>
          <a:lstStyle>
            <a:lvl1pPr marL="0" indent="0" algn="l">
              <a:buFontTx/>
              <a:buNone/>
              <a:defRPr sz="1400">
                <a:solidFill>
                  <a:schemeClr val="bg1"/>
                </a:solidFill>
                <a:latin typeface="+mn-lt"/>
              </a:defRPr>
            </a:lvl1pPr>
          </a:lstStyle>
          <a:p>
            <a:r>
              <a:rPr lang="de-DE" sz="1400" err="1">
                <a:solidFill>
                  <a:schemeClr val="bg1"/>
                </a:solidFill>
                <a:latin typeface="Franklin Gothic Book" panose="020B0503020102020204" pitchFamily="34" charset="0"/>
              </a:rPr>
              <a:t>Lorem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ipsum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dolor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sit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amet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consetetur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sadipscing</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elitr</a:t>
            </a:r>
            <a:r>
              <a:rPr lang="de-DE" sz="1400">
                <a:solidFill>
                  <a:schemeClr val="bg1"/>
                </a:solidFill>
                <a:latin typeface="Franklin Gothic Book" panose="020B0503020102020204" pitchFamily="34" charset="0"/>
              </a:rPr>
              <a:t>, sed </a:t>
            </a:r>
            <a:r>
              <a:rPr lang="de-DE" sz="1400" err="1">
                <a:solidFill>
                  <a:schemeClr val="bg1"/>
                </a:solidFill>
                <a:latin typeface="Franklin Gothic Book" panose="020B0503020102020204" pitchFamily="34" charset="0"/>
              </a:rPr>
              <a:t>diam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nonumy</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eirmod</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tempor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invidunt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ut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labore</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dolore</a:t>
            </a:r>
            <a:r>
              <a:rPr lang="de-DE" sz="1400">
                <a:solidFill>
                  <a:schemeClr val="bg1"/>
                </a:solidFill>
                <a:latin typeface="Franklin Gothic Book" panose="020B0503020102020204" pitchFamily="34" charset="0"/>
              </a:rPr>
              <a:t> magna </a:t>
            </a:r>
            <a:r>
              <a:rPr lang="de-DE" sz="1400" err="1">
                <a:solidFill>
                  <a:schemeClr val="bg1"/>
                </a:solidFill>
                <a:latin typeface="Franklin Gothic Book" panose="020B0503020102020204" pitchFamily="34" charset="0"/>
              </a:rPr>
              <a:t>aliquyam</a:t>
            </a:r>
            <a:r>
              <a:rPr lang="de-DE" sz="1400">
                <a:solidFill>
                  <a:schemeClr val="bg1"/>
                </a:solidFill>
                <a:latin typeface="Franklin Gothic Book" panose="020B0503020102020204" pitchFamily="34" charset="0"/>
              </a:rPr>
              <a:t> erat, sed </a:t>
            </a:r>
            <a:r>
              <a:rPr lang="de-DE" sz="1400" err="1">
                <a:solidFill>
                  <a:schemeClr val="bg1"/>
                </a:solidFill>
                <a:latin typeface="Franklin Gothic Book" panose="020B0503020102020204" pitchFamily="34" charset="0"/>
              </a:rPr>
              <a:t>diam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voluptua</a:t>
            </a:r>
            <a:r>
              <a:rPr lang="de-DE" sz="1400">
                <a:solidFill>
                  <a:schemeClr val="bg1"/>
                </a:solidFill>
                <a:latin typeface="Franklin Gothic Book" panose="020B0503020102020204" pitchFamily="34" charset="0"/>
              </a:rPr>
              <a:t>. At </a:t>
            </a:r>
            <a:r>
              <a:rPr lang="de-DE" sz="1400" err="1">
                <a:solidFill>
                  <a:schemeClr val="bg1"/>
                </a:solidFill>
                <a:latin typeface="Franklin Gothic Book" panose="020B0503020102020204" pitchFamily="34" charset="0"/>
              </a:rPr>
              <a:t>vero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eos</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accusam</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justo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duo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dolores</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ea</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rebum</a:t>
            </a:r>
            <a:r>
              <a:rPr lang="de-DE" sz="1400">
                <a:solidFill>
                  <a:schemeClr val="bg1"/>
                </a:solidFill>
                <a:latin typeface="Franklin Gothic Book" panose="020B0503020102020204" pitchFamily="34" charset="0"/>
              </a:rPr>
              <a:t>.</a:t>
            </a:r>
          </a:p>
          <a:p>
            <a:endParaRPr lang="en-US">
              <a:solidFill>
                <a:schemeClr val="bg1"/>
              </a:solidFill>
            </a:endParaRPr>
          </a:p>
          <a:p>
            <a:pPr lvl="0"/>
            <a:endParaRPr lang="en-US"/>
          </a:p>
        </p:txBody>
      </p:sp>
      <p:sp>
        <p:nvSpPr>
          <p:cNvPr id="19" name="Picture Placeholder 10">
            <a:extLst>
              <a:ext uri="{FF2B5EF4-FFF2-40B4-BE49-F238E27FC236}">
                <a16:creationId xmlns:a16="http://schemas.microsoft.com/office/drawing/2014/main" id="{D4E810FD-2D00-764A-B144-B235C21E32F6}"/>
              </a:ext>
            </a:extLst>
          </p:cNvPr>
          <p:cNvSpPr>
            <a:spLocks noGrp="1"/>
          </p:cNvSpPr>
          <p:nvPr>
            <p:ph type="pic" sz="quarter" idx="15"/>
          </p:nvPr>
        </p:nvSpPr>
        <p:spPr>
          <a:xfrm>
            <a:off x="4619721" y="4045824"/>
            <a:ext cx="2951163" cy="1555750"/>
          </a:xfrm>
        </p:spPr>
        <p:txBody>
          <a:bodyPr/>
          <a:lstStyle>
            <a:lvl1pPr marL="0" indent="0">
              <a:buNone/>
              <a:defRPr/>
            </a:lvl1pPr>
          </a:lstStyle>
          <a:p>
            <a:r>
              <a:rPr lang="en-US"/>
              <a:t>Click icon to add picture</a:t>
            </a:r>
          </a:p>
        </p:txBody>
      </p:sp>
      <p:sp>
        <p:nvSpPr>
          <p:cNvPr id="21" name="Text Placeholder 6">
            <a:extLst>
              <a:ext uri="{FF2B5EF4-FFF2-40B4-BE49-F238E27FC236}">
                <a16:creationId xmlns:a16="http://schemas.microsoft.com/office/drawing/2014/main" id="{0A71EF50-386A-A3B9-93FB-6EF179A4EE47}"/>
              </a:ext>
            </a:extLst>
          </p:cNvPr>
          <p:cNvSpPr>
            <a:spLocks noGrp="1"/>
          </p:cNvSpPr>
          <p:nvPr>
            <p:ph type="body" sz="quarter" idx="16" hasCustomPrompt="1"/>
          </p:nvPr>
        </p:nvSpPr>
        <p:spPr>
          <a:xfrm>
            <a:off x="7938803" y="1433918"/>
            <a:ext cx="3319462" cy="339561"/>
          </a:xfrm>
        </p:spPr>
        <p:txBody>
          <a:bodyPr>
            <a:noAutofit/>
          </a:bodyPr>
          <a:lstStyle>
            <a:lvl1pPr marL="0" indent="0" algn="ctr" fontAlgn="t">
              <a:spcBef>
                <a:spcPts val="0"/>
              </a:spcBef>
              <a:buFontTx/>
              <a:buNone/>
              <a:defRPr sz="1800" b="1" baseline="0">
                <a:solidFill>
                  <a:schemeClr val="bg1"/>
                </a:solidFill>
                <a:latin typeface="+mj-lt"/>
              </a:defRPr>
            </a:lvl1pPr>
          </a:lstStyle>
          <a:p>
            <a:pPr lvl="0"/>
            <a:r>
              <a:rPr lang="en-US"/>
              <a:t>Click to edit Subhead</a:t>
            </a:r>
          </a:p>
        </p:txBody>
      </p:sp>
      <p:sp>
        <p:nvSpPr>
          <p:cNvPr id="22" name="Text Placeholder 8">
            <a:extLst>
              <a:ext uri="{FF2B5EF4-FFF2-40B4-BE49-F238E27FC236}">
                <a16:creationId xmlns:a16="http://schemas.microsoft.com/office/drawing/2014/main" id="{326B9638-0AB1-0F11-EA67-211E59867313}"/>
              </a:ext>
            </a:extLst>
          </p:cNvPr>
          <p:cNvSpPr>
            <a:spLocks noGrp="1"/>
          </p:cNvSpPr>
          <p:nvPr>
            <p:ph type="body" sz="quarter" idx="17" hasCustomPrompt="1"/>
          </p:nvPr>
        </p:nvSpPr>
        <p:spPr>
          <a:xfrm>
            <a:off x="8137240" y="2040672"/>
            <a:ext cx="2950589" cy="1691333"/>
          </a:xfrm>
        </p:spPr>
        <p:txBody>
          <a:bodyPr>
            <a:noAutofit/>
          </a:bodyPr>
          <a:lstStyle>
            <a:lvl1pPr marL="0" indent="0" algn="l">
              <a:buFontTx/>
              <a:buNone/>
              <a:defRPr sz="1400" b="1">
                <a:solidFill>
                  <a:schemeClr val="bg1"/>
                </a:solidFill>
                <a:latin typeface="+mn-lt"/>
              </a:defRPr>
            </a:lvl1pPr>
          </a:lstStyle>
          <a:p>
            <a:r>
              <a:rPr lang="de-DE" sz="1400" err="1">
                <a:solidFill>
                  <a:schemeClr val="bg1"/>
                </a:solidFill>
                <a:latin typeface="Franklin Gothic Book" panose="020B0503020102020204" pitchFamily="34" charset="0"/>
              </a:rPr>
              <a:t>Lorem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ipsum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dolor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sit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amet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consetetur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sadipscing</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elitr</a:t>
            </a:r>
            <a:r>
              <a:rPr lang="de-DE" sz="1400">
                <a:solidFill>
                  <a:schemeClr val="bg1"/>
                </a:solidFill>
                <a:latin typeface="Franklin Gothic Book" panose="020B0503020102020204" pitchFamily="34" charset="0"/>
              </a:rPr>
              <a:t>, sed </a:t>
            </a:r>
            <a:r>
              <a:rPr lang="de-DE" sz="1400" err="1">
                <a:solidFill>
                  <a:schemeClr val="bg1"/>
                </a:solidFill>
                <a:latin typeface="Franklin Gothic Book" panose="020B0503020102020204" pitchFamily="34" charset="0"/>
              </a:rPr>
              <a:t>diam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nonumy</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eirmod</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tempor</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invidunt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ut</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labore</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dolore</a:t>
            </a:r>
            <a:r>
              <a:rPr lang="de-DE" sz="1400">
                <a:solidFill>
                  <a:schemeClr val="bg1"/>
                </a:solidFill>
                <a:latin typeface="Franklin Gothic Book" panose="020B0503020102020204" pitchFamily="34" charset="0"/>
              </a:rPr>
              <a:t> magna </a:t>
            </a:r>
            <a:r>
              <a:rPr lang="de-DE" sz="1400" err="1">
                <a:solidFill>
                  <a:schemeClr val="bg1"/>
                </a:solidFill>
                <a:latin typeface="Franklin Gothic Book" panose="020B0503020102020204" pitchFamily="34" charset="0"/>
              </a:rPr>
              <a:t>aliquyam</a:t>
            </a:r>
            <a:r>
              <a:rPr lang="de-DE" sz="1400">
                <a:solidFill>
                  <a:schemeClr val="bg1"/>
                </a:solidFill>
                <a:latin typeface="Franklin Gothic Book" panose="020B0503020102020204" pitchFamily="34" charset="0"/>
              </a:rPr>
              <a:t> erat, sed </a:t>
            </a:r>
            <a:r>
              <a:rPr lang="de-DE" sz="1400" err="1">
                <a:solidFill>
                  <a:schemeClr val="bg1"/>
                </a:solidFill>
                <a:latin typeface="Franklin Gothic Book" panose="020B0503020102020204" pitchFamily="34" charset="0"/>
              </a:rPr>
              <a:t>diam</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voluptua</a:t>
            </a:r>
            <a:r>
              <a:rPr lang="de-DE" sz="1400">
                <a:solidFill>
                  <a:schemeClr val="bg1"/>
                </a:solidFill>
                <a:latin typeface="Franklin Gothic Book" panose="020B0503020102020204" pitchFamily="34" charset="0"/>
              </a:rPr>
              <a:t>. At </a:t>
            </a:r>
            <a:r>
              <a:rPr lang="de-DE" sz="1400" err="1">
                <a:solidFill>
                  <a:schemeClr val="bg1"/>
                </a:solidFill>
                <a:latin typeface="Franklin Gothic Book" panose="020B0503020102020204" pitchFamily="34" charset="0"/>
              </a:rPr>
              <a:t>vero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eos</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accusam</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justo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duo</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dolores</a:t>
            </a:r>
            <a:r>
              <a:rPr lang="de-DE" sz="1400">
                <a:solidFill>
                  <a:schemeClr val="bg1"/>
                </a:solidFill>
                <a:latin typeface="Franklin Gothic Book" panose="020B0503020102020204" pitchFamily="34" charset="0"/>
              </a:rPr>
              <a:t> et </a:t>
            </a:r>
            <a:r>
              <a:rPr lang="de-DE" sz="1400" err="1">
                <a:solidFill>
                  <a:schemeClr val="bg1"/>
                </a:solidFill>
                <a:latin typeface="Franklin Gothic Book" panose="020B0503020102020204" pitchFamily="34" charset="0"/>
              </a:rPr>
              <a:t>ea</a:t>
            </a:r>
            <a:r>
              <a:rPr lang="de-DE" sz="1400">
                <a:solidFill>
                  <a:schemeClr val="bg1"/>
                </a:solidFill>
                <a:latin typeface="Franklin Gothic Book" panose="020B0503020102020204" pitchFamily="34" charset="0"/>
              </a:rPr>
              <a:t> </a:t>
            </a:r>
            <a:r>
              <a:rPr lang="de-DE" sz="1400" err="1">
                <a:solidFill>
                  <a:schemeClr val="bg1"/>
                </a:solidFill>
                <a:latin typeface="Franklin Gothic Book" panose="020B0503020102020204" pitchFamily="34" charset="0"/>
              </a:rPr>
              <a:t>rebum</a:t>
            </a:r>
            <a:r>
              <a:rPr lang="de-DE" sz="1400">
                <a:solidFill>
                  <a:schemeClr val="bg1"/>
                </a:solidFill>
                <a:latin typeface="Franklin Gothic Book" panose="020B0503020102020204" pitchFamily="34" charset="0"/>
              </a:rPr>
              <a:t>.</a:t>
            </a:r>
          </a:p>
          <a:p>
            <a:endParaRPr lang="en-US">
              <a:solidFill>
                <a:schemeClr val="bg1"/>
              </a:solidFill>
            </a:endParaRPr>
          </a:p>
          <a:p>
            <a:pPr lvl="0"/>
            <a:endParaRPr lang="en-US"/>
          </a:p>
        </p:txBody>
      </p:sp>
      <p:sp>
        <p:nvSpPr>
          <p:cNvPr id="23" name="Picture Placeholder 10">
            <a:extLst>
              <a:ext uri="{FF2B5EF4-FFF2-40B4-BE49-F238E27FC236}">
                <a16:creationId xmlns:a16="http://schemas.microsoft.com/office/drawing/2014/main" id="{6AE17ED9-FDD9-34C3-1F7D-9A8EA4C4B40E}"/>
              </a:ext>
            </a:extLst>
          </p:cNvPr>
          <p:cNvSpPr>
            <a:spLocks noGrp="1"/>
          </p:cNvSpPr>
          <p:nvPr>
            <p:ph type="pic" sz="quarter" idx="18"/>
          </p:nvPr>
        </p:nvSpPr>
        <p:spPr>
          <a:xfrm>
            <a:off x="8137240" y="4043274"/>
            <a:ext cx="2951163" cy="1555750"/>
          </a:xfrm>
        </p:spPr>
        <p:txBody>
          <a:bodyPr/>
          <a:lstStyle>
            <a:lvl1pPr marL="0" indent="0">
              <a:buNone/>
              <a:defRPr b="1"/>
            </a:lvl1pPr>
          </a:lstStyle>
          <a:p>
            <a:r>
              <a:rPr lang="en-US"/>
              <a:t>Click icon to add picture</a:t>
            </a:r>
          </a:p>
        </p:txBody>
      </p:sp>
      <p:pic>
        <p:nvPicPr>
          <p:cNvPr id="15" name="Purdue Logo" descr="Purdue Logo">
            <a:extLst>
              <a:ext uri="{FF2B5EF4-FFF2-40B4-BE49-F238E27FC236}">
                <a16:creationId xmlns:a16="http://schemas.microsoft.com/office/drawing/2014/main" id="{F444D1CF-9A99-D079-5D89-6DE824A89344}"/>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16" name="Title 15">
            <a:extLst>
              <a:ext uri="{FF2B5EF4-FFF2-40B4-BE49-F238E27FC236}">
                <a16:creationId xmlns:a16="http://schemas.microsoft.com/office/drawing/2014/main" id="{77D3ED32-45F9-B948-371F-67E8465B2438}"/>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6B79AD88-FE01-5097-473B-0D0ED2D85A41}"/>
              </a:ext>
            </a:extLst>
          </p:cNvPr>
          <p:cNvSpPr>
            <a:spLocks noGrp="1"/>
          </p:cNvSpPr>
          <p:nvPr>
            <p:ph type="sldNum" sz="quarter" idx="19"/>
          </p:nvPr>
        </p:nvSpPr>
        <p:spPr/>
        <p:txBody>
          <a:bodyPr/>
          <a:lstStyle/>
          <a:p>
            <a:fld id="{3086EA1D-707D-B54C-8FFB-433BD1A27D0B}" type="slidenum">
              <a:rPr lang="en-US" smtClean="0"/>
              <a:pPr/>
              <a:t>‹#›</a:t>
            </a:fld>
            <a:endParaRPr lang="en-US"/>
          </a:p>
        </p:txBody>
      </p:sp>
      <p:pic>
        <p:nvPicPr>
          <p:cNvPr id="6" name="Picture 5" descr="A yellow light bulb with black lines and a black line&#10;&#10;Description automatically generated">
            <a:extLst>
              <a:ext uri="{FF2B5EF4-FFF2-40B4-BE49-F238E27FC236}">
                <a16:creationId xmlns:a16="http://schemas.microsoft.com/office/drawing/2014/main" id="{17F9B103-0113-DFFD-6C94-01C8EDC9C01C}"/>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22167126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 3 Blocks - Go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98D576-4759-5408-883D-2E56D9D0F603}"/>
              </a:ext>
            </a:extLst>
          </p:cNvPr>
          <p:cNvSpPr/>
          <p:nvPr userDrawn="1"/>
        </p:nvSpPr>
        <p:spPr>
          <a:xfrm>
            <a:off x="7938216" y="1315892"/>
            <a:ext cx="3319531"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C44A1A-1D1D-F2D9-8EC1-EFF25EBA1FB0}"/>
              </a:ext>
            </a:extLst>
          </p:cNvPr>
          <p:cNvSpPr/>
          <p:nvPr userDrawn="1"/>
        </p:nvSpPr>
        <p:spPr>
          <a:xfrm>
            <a:off x="4420697" y="1315893"/>
            <a:ext cx="3319531"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38D75A-DD50-6C6E-0A9D-7F77E72C780A}"/>
              </a:ext>
            </a:extLst>
          </p:cNvPr>
          <p:cNvSpPr/>
          <p:nvPr userDrawn="1"/>
        </p:nvSpPr>
        <p:spPr>
          <a:xfrm>
            <a:off x="903178" y="1315894"/>
            <a:ext cx="3319531"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 Placeholder 6">
            <a:extLst>
              <a:ext uri="{FF2B5EF4-FFF2-40B4-BE49-F238E27FC236}">
                <a16:creationId xmlns:a16="http://schemas.microsoft.com/office/drawing/2014/main" id="{876A1563-09E6-06B6-EC4A-8E309CC57B11}"/>
              </a:ext>
            </a:extLst>
          </p:cNvPr>
          <p:cNvSpPr>
            <a:spLocks noGrp="1"/>
          </p:cNvSpPr>
          <p:nvPr>
            <p:ph type="body" sz="quarter" idx="10" hasCustomPrompt="1"/>
          </p:nvPr>
        </p:nvSpPr>
        <p:spPr>
          <a:xfrm>
            <a:off x="903247" y="1436466"/>
            <a:ext cx="3319462" cy="339561"/>
          </a:xfrm>
        </p:spPr>
        <p:txBody>
          <a:bodyPr>
            <a:noAutofit/>
          </a:bodyPr>
          <a:lstStyle>
            <a:lvl1pPr marL="0" indent="0" algn="ctr" fontAlgn="t">
              <a:spcBef>
                <a:spcPts val="0"/>
              </a:spcBef>
              <a:buFontTx/>
              <a:buNone/>
              <a:defRPr sz="1800" baseline="0">
                <a:solidFill>
                  <a:schemeClr val="tx1"/>
                </a:solidFill>
                <a:latin typeface="+mj-lt"/>
              </a:defRPr>
            </a:lvl1pPr>
          </a:lstStyle>
          <a:p>
            <a:pPr lvl="0"/>
            <a:r>
              <a:rPr lang="en-US"/>
              <a:t>Click to edit Subhead</a:t>
            </a:r>
          </a:p>
        </p:txBody>
      </p:sp>
      <p:sp>
        <p:nvSpPr>
          <p:cNvPr id="22" name="Text Placeholder 6">
            <a:extLst>
              <a:ext uri="{FF2B5EF4-FFF2-40B4-BE49-F238E27FC236}">
                <a16:creationId xmlns:a16="http://schemas.microsoft.com/office/drawing/2014/main" id="{AF401EC8-7352-A985-133C-726A718A9E9A}"/>
              </a:ext>
            </a:extLst>
          </p:cNvPr>
          <p:cNvSpPr>
            <a:spLocks noGrp="1"/>
          </p:cNvSpPr>
          <p:nvPr>
            <p:ph type="body" sz="quarter" idx="13" hasCustomPrompt="1"/>
          </p:nvPr>
        </p:nvSpPr>
        <p:spPr>
          <a:xfrm>
            <a:off x="4421025" y="1436466"/>
            <a:ext cx="3319462" cy="339561"/>
          </a:xfrm>
        </p:spPr>
        <p:txBody>
          <a:bodyPr>
            <a:noAutofit/>
          </a:bodyPr>
          <a:lstStyle>
            <a:lvl1pPr marL="0" indent="0" algn="ctr" fontAlgn="t">
              <a:spcBef>
                <a:spcPts val="0"/>
              </a:spcBef>
              <a:buFontTx/>
              <a:buNone/>
              <a:defRPr sz="1800" baseline="0">
                <a:solidFill>
                  <a:schemeClr val="tx1"/>
                </a:solidFill>
                <a:latin typeface="+mj-lt"/>
              </a:defRPr>
            </a:lvl1pPr>
          </a:lstStyle>
          <a:p>
            <a:pPr lvl="0"/>
            <a:r>
              <a:rPr lang="en-US"/>
              <a:t>Click to edit Subhead</a:t>
            </a:r>
          </a:p>
        </p:txBody>
      </p:sp>
      <p:sp>
        <p:nvSpPr>
          <p:cNvPr id="26" name="Text Placeholder 6">
            <a:extLst>
              <a:ext uri="{FF2B5EF4-FFF2-40B4-BE49-F238E27FC236}">
                <a16:creationId xmlns:a16="http://schemas.microsoft.com/office/drawing/2014/main" id="{71A04C69-EC92-81B2-FCD5-39464C669BEB}"/>
              </a:ext>
            </a:extLst>
          </p:cNvPr>
          <p:cNvSpPr>
            <a:spLocks noGrp="1"/>
          </p:cNvSpPr>
          <p:nvPr>
            <p:ph type="body" sz="quarter" idx="16" hasCustomPrompt="1"/>
          </p:nvPr>
        </p:nvSpPr>
        <p:spPr>
          <a:xfrm>
            <a:off x="7938544" y="1433916"/>
            <a:ext cx="3319462" cy="339561"/>
          </a:xfrm>
        </p:spPr>
        <p:txBody>
          <a:bodyPr>
            <a:noAutofit/>
          </a:bodyPr>
          <a:lstStyle>
            <a:lvl1pPr marL="0" indent="0" algn="ctr" fontAlgn="t">
              <a:spcBef>
                <a:spcPts val="0"/>
              </a:spcBef>
              <a:buFontTx/>
              <a:buNone/>
              <a:defRPr sz="1800" b="1" baseline="0">
                <a:solidFill>
                  <a:schemeClr val="tx1"/>
                </a:solidFill>
                <a:latin typeface="+mj-lt"/>
              </a:defRPr>
            </a:lvl1pPr>
          </a:lstStyle>
          <a:p>
            <a:pPr lvl="0"/>
            <a:r>
              <a:rPr lang="en-US"/>
              <a:t>Click to edit Subhead</a:t>
            </a:r>
          </a:p>
        </p:txBody>
      </p:sp>
      <p:sp>
        <p:nvSpPr>
          <p:cNvPr id="30" name="Text Placeholder 3">
            <a:extLst>
              <a:ext uri="{FF2B5EF4-FFF2-40B4-BE49-F238E27FC236}">
                <a16:creationId xmlns:a16="http://schemas.microsoft.com/office/drawing/2014/main" id="{AE5BF8CB-9477-F598-75C4-6F35D608B35B}"/>
              </a:ext>
            </a:extLst>
          </p:cNvPr>
          <p:cNvSpPr>
            <a:spLocks noGrp="1"/>
          </p:cNvSpPr>
          <p:nvPr>
            <p:ph type="body" sz="half" idx="2" hasCustomPrompt="1"/>
          </p:nvPr>
        </p:nvSpPr>
        <p:spPr>
          <a:xfrm>
            <a:off x="1101684" y="2040670"/>
            <a:ext cx="2951163" cy="1691333"/>
          </a:xfrm>
        </p:spPr>
        <p:txBody>
          <a:bodyPr>
            <a:normAutofit/>
          </a:bodyPr>
          <a:lstStyle>
            <a:lvl1pPr marL="0" indent="0">
              <a:buNone/>
              <a:defRPr sz="14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body copy.</a:t>
            </a:r>
          </a:p>
        </p:txBody>
      </p:sp>
      <p:sp>
        <p:nvSpPr>
          <p:cNvPr id="31" name="Text Placeholder 3">
            <a:extLst>
              <a:ext uri="{FF2B5EF4-FFF2-40B4-BE49-F238E27FC236}">
                <a16:creationId xmlns:a16="http://schemas.microsoft.com/office/drawing/2014/main" id="{AE6CE746-1703-63A8-BBD4-546AD104E27E}"/>
              </a:ext>
            </a:extLst>
          </p:cNvPr>
          <p:cNvSpPr>
            <a:spLocks noGrp="1"/>
          </p:cNvSpPr>
          <p:nvPr>
            <p:ph type="body" sz="half" idx="24" hasCustomPrompt="1"/>
          </p:nvPr>
        </p:nvSpPr>
        <p:spPr>
          <a:xfrm>
            <a:off x="4604880" y="2065258"/>
            <a:ext cx="2951163" cy="1691333"/>
          </a:xfrm>
        </p:spPr>
        <p:txBody>
          <a:bodyPr>
            <a:normAutofit/>
          </a:bodyPr>
          <a:lstStyle>
            <a:lvl1pPr marL="0" indent="0">
              <a:buNone/>
              <a:defRPr sz="14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body copy.</a:t>
            </a:r>
          </a:p>
        </p:txBody>
      </p:sp>
      <p:sp>
        <p:nvSpPr>
          <p:cNvPr id="33" name="Picture Placeholder 10">
            <a:extLst>
              <a:ext uri="{FF2B5EF4-FFF2-40B4-BE49-F238E27FC236}">
                <a16:creationId xmlns:a16="http://schemas.microsoft.com/office/drawing/2014/main" id="{53952BA5-2190-5106-0EBD-DA1D15EFBB9D}"/>
              </a:ext>
            </a:extLst>
          </p:cNvPr>
          <p:cNvSpPr>
            <a:spLocks noGrp="1"/>
          </p:cNvSpPr>
          <p:nvPr>
            <p:ph type="pic" sz="quarter" idx="12"/>
          </p:nvPr>
        </p:nvSpPr>
        <p:spPr>
          <a:xfrm>
            <a:off x="1101684" y="4045822"/>
            <a:ext cx="2951163" cy="1555750"/>
          </a:xfrm>
        </p:spPr>
        <p:txBody>
          <a:bodyPr/>
          <a:lstStyle>
            <a:lvl1pPr marL="0" indent="0">
              <a:buNone/>
              <a:defRPr/>
            </a:lvl1pPr>
          </a:lstStyle>
          <a:p>
            <a:r>
              <a:rPr lang="en-US"/>
              <a:t>Click icon to add picture</a:t>
            </a:r>
          </a:p>
        </p:txBody>
      </p:sp>
      <p:sp>
        <p:nvSpPr>
          <p:cNvPr id="34" name="Picture Placeholder 10">
            <a:extLst>
              <a:ext uri="{FF2B5EF4-FFF2-40B4-BE49-F238E27FC236}">
                <a16:creationId xmlns:a16="http://schemas.microsoft.com/office/drawing/2014/main" id="{835FE666-CADC-4DB4-80A4-BFD9823DE051}"/>
              </a:ext>
            </a:extLst>
          </p:cNvPr>
          <p:cNvSpPr>
            <a:spLocks noGrp="1"/>
          </p:cNvSpPr>
          <p:nvPr>
            <p:ph type="pic" sz="quarter" idx="15"/>
          </p:nvPr>
        </p:nvSpPr>
        <p:spPr>
          <a:xfrm>
            <a:off x="4619462" y="4045822"/>
            <a:ext cx="2951163" cy="1555750"/>
          </a:xfrm>
        </p:spPr>
        <p:txBody>
          <a:bodyPr/>
          <a:lstStyle>
            <a:lvl1pPr marL="0" indent="0">
              <a:buNone/>
              <a:defRPr/>
            </a:lvl1pPr>
          </a:lstStyle>
          <a:p>
            <a:r>
              <a:rPr lang="en-US"/>
              <a:t>Click icon to add picture</a:t>
            </a:r>
          </a:p>
        </p:txBody>
      </p:sp>
      <p:sp>
        <p:nvSpPr>
          <p:cNvPr id="35" name="Picture Placeholder 10">
            <a:extLst>
              <a:ext uri="{FF2B5EF4-FFF2-40B4-BE49-F238E27FC236}">
                <a16:creationId xmlns:a16="http://schemas.microsoft.com/office/drawing/2014/main" id="{AECA5017-0E7C-4957-02B2-65FA6C1F6E5F}"/>
              </a:ext>
            </a:extLst>
          </p:cNvPr>
          <p:cNvSpPr>
            <a:spLocks noGrp="1"/>
          </p:cNvSpPr>
          <p:nvPr>
            <p:ph type="pic" sz="quarter" idx="18"/>
          </p:nvPr>
        </p:nvSpPr>
        <p:spPr>
          <a:xfrm>
            <a:off x="8136981" y="4043272"/>
            <a:ext cx="2951163" cy="1555750"/>
          </a:xfrm>
        </p:spPr>
        <p:txBody>
          <a:bodyPr/>
          <a:lstStyle>
            <a:lvl1pPr marL="0" indent="0">
              <a:buNone/>
              <a:defRPr b="1"/>
            </a:lvl1pPr>
          </a:lstStyle>
          <a:p>
            <a:r>
              <a:rPr lang="en-US"/>
              <a:t>Click icon to add picture</a:t>
            </a:r>
          </a:p>
        </p:txBody>
      </p:sp>
      <p:sp>
        <p:nvSpPr>
          <p:cNvPr id="36" name="Text Placeholder 3">
            <a:extLst>
              <a:ext uri="{FF2B5EF4-FFF2-40B4-BE49-F238E27FC236}">
                <a16:creationId xmlns:a16="http://schemas.microsoft.com/office/drawing/2014/main" id="{9F4CE92C-83FA-CA44-69CB-E6229E144199}"/>
              </a:ext>
            </a:extLst>
          </p:cNvPr>
          <p:cNvSpPr>
            <a:spLocks noGrp="1"/>
          </p:cNvSpPr>
          <p:nvPr>
            <p:ph type="body" sz="half" idx="25" hasCustomPrompt="1"/>
          </p:nvPr>
        </p:nvSpPr>
        <p:spPr>
          <a:xfrm>
            <a:off x="8129414" y="2071424"/>
            <a:ext cx="2951163" cy="1691333"/>
          </a:xfrm>
        </p:spPr>
        <p:txBody>
          <a:bodyPr>
            <a:normAutofit/>
          </a:bodyPr>
          <a:lstStyle>
            <a:lvl1pPr marL="0" indent="0">
              <a:buNone/>
              <a:defRPr sz="14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body copy.</a:t>
            </a:r>
          </a:p>
        </p:txBody>
      </p:sp>
      <p:pic>
        <p:nvPicPr>
          <p:cNvPr id="39" name="Purdue Logo" descr="Purdue Logo">
            <a:extLst>
              <a:ext uri="{FF2B5EF4-FFF2-40B4-BE49-F238E27FC236}">
                <a16:creationId xmlns:a16="http://schemas.microsoft.com/office/drawing/2014/main" id="{28B0C093-6F71-44D4-5731-9A086B7811BD}"/>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59CB0B28-EB34-B935-AE4A-7CE9E4336910}"/>
              </a:ext>
            </a:extLst>
          </p:cNvPr>
          <p:cNvSpPr>
            <a:spLocks noGrp="1"/>
          </p:cNvSpPr>
          <p:nvPr>
            <p:ph type="sldNum" sz="quarter" idx="26"/>
          </p:nvPr>
        </p:nvSpPr>
        <p:spPr/>
        <p:txBody>
          <a:bodyPr/>
          <a:lstStyle/>
          <a:p>
            <a:fld id="{3086EA1D-707D-B54C-8FFB-433BD1A27D0B}" type="slidenum">
              <a:rPr lang="en-US" smtClean="0"/>
              <a:pPr/>
              <a:t>‹#›</a:t>
            </a:fld>
            <a:endParaRPr lang="en-US"/>
          </a:p>
        </p:txBody>
      </p:sp>
      <p:pic>
        <p:nvPicPr>
          <p:cNvPr id="3" name="Picture 2" descr="A yellow light bulb with black lines and a black line&#10;&#10;Description automatically generated">
            <a:extLst>
              <a:ext uri="{FF2B5EF4-FFF2-40B4-BE49-F238E27FC236}">
                <a16:creationId xmlns:a16="http://schemas.microsoft.com/office/drawing/2014/main" id="{799F8873-5DCA-FFFB-3336-70EDA7379EC5}"/>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18389466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5 Color Blocks">
    <p:spTree>
      <p:nvGrpSpPr>
        <p:cNvPr id="1" name=""/>
        <p:cNvGrpSpPr/>
        <p:nvPr/>
      </p:nvGrpSpPr>
      <p:grpSpPr>
        <a:xfrm>
          <a:off x="0" y="0"/>
          <a:ext cx="0" cy="0"/>
          <a:chOff x="0" y="0"/>
          <a:chExt cx="0" cy="0"/>
        </a:xfrm>
      </p:grpSpPr>
      <p:pic>
        <p:nvPicPr>
          <p:cNvPr id="39" name="Purdue Logo" descr="Purdue Logo">
            <a:extLst>
              <a:ext uri="{FF2B5EF4-FFF2-40B4-BE49-F238E27FC236}">
                <a16:creationId xmlns:a16="http://schemas.microsoft.com/office/drawing/2014/main" id="{28B0C093-6F71-44D4-5731-9A086B7811BD}"/>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p>
            <a:r>
              <a:rPr lang="en-US"/>
              <a:t>Click to edit Master title style</a:t>
            </a:r>
          </a:p>
        </p:txBody>
      </p:sp>
      <p:sp>
        <p:nvSpPr>
          <p:cNvPr id="2" name="Rectangle 1">
            <a:extLst>
              <a:ext uri="{FF2B5EF4-FFF2-40B4-BE49-F238E27FC236}">
                <a16:creationId xmlns:a16="http://schemas.microsoft.com/office/drawing/2014/main" id="{C979A34A-6A6B-FC98-1EC8-8347FAB1A48F}"/>
              </a:ext>
            </a:extLst>
          </p:cNvPr>
          <p:cNvSpPr/>
          <p:nvPr userDrawn="1"/>
        </p:nvSpPr>
        <p:spPr>
          <a:xfrm>
            <a:off x="1008584" y="1660596"/>
            <a:ext cx="1918020" cy="436418"/>
          </a:xfrm>
          <a:prstGeom prst="rect">
            <a:avLst/>
          </a:prstGeom>
          <a:solidFill>
            <a:schemeClr val="tx2"/>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7" name="Rectangle 6">
            <a:extLst>
              <a:ext uri="{FF2B5EF4-FFF2-40B4-BE49-F238E27FC236}">
                <a16:creationId xmlns:a16="http://schemas.microsoft.com/office/drawing/2014/main" id="{3C3F2A76-73C1-7478-1C52-F70D9B50BC0A}"/>
              </a:ext>
            </a:extLst>
          </p:cNvPr>
          <p:cNvSpPr/>
          <p:nvPr userDrawn="1"/>
        </p:nvSpPr>
        <p:spPr>
          <a:xfrm>
            <a:off x="1011339" y="2160555"/>
            <a:ext cx="1915265" cy="323350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19" name="Rectangle 18">
            <a:extLst>
              <a:ext uri="{FF2B5EF4-FFF2-40B4-BE49-F238E27FC236}">
                <a16:creationId xmlns:a16="http://schemas.microsoft.com/office/drawing/2014/main" id="{3B6525D0-8078-E003-46A7-FFCB83C221E0}"/>
              </a:ext>
            </a:extLst>
          </p:cNvPr>
          <p:cNvSpPr/>
          <p:nvPr userDrawn="1"/>
        </p:nvSpPr>
        <p:spPr>
          <a:xfrm>
            <a:off x="3045437" y="1660596"/>
            <a:ext cx="1918020" cy="436418"/>
          </a:xfrm>
          <a:prstGeom prst="rect">
            <a:avLst/>
          </a:prstGeom>
          <a:solidFill>
            <a:schemeClr val="accent1">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20" name="Rectangle 19">
            <a:extLst>
              <a:ext uri="{FF2B5EF4-FFF2-40B4-BE49-F238E27FC236}">
                <a16:creationId xmlns:a16="http://schemas.microsoft.com/office/drawing/2014/main" id="{AE6AD059-9160-4AE4-0F86-92FB0AAD082C}"/>
              </a:ext>
            </a:extLst>
          </p:cNvPr>
          <p:cNvSpPr/>
          <p:nvPr userDrawn="1"/>
        </p:nvSpPr>
        <p:spPr>
          <a:xfrm>
            <a:off x="3048192" y="2160555"/>
            <a:ext cx="1915265" cy="3233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21" name="Rectangle 20">
            <a:extLst>
              <a:ext uri="{FF2B5EF4-FFF2-40B4-BE49-F238E27FC236}">
                <a16:creationId xmlns:a16="http://schemas.microsoft.com/office/drawing/2014/main" id="{E0F701C0-7A2F-0B95-E95C-07302A14CA56}"/>
              </a:ext>
            </a:extLst>
          </p:cNvPr>
          <p:cNvSpPr/>
          <p:nvPr userDrawn="1"/>
        </p:nvSpPr>
        <p:spPr>
          <a:xfrm>
            <a:off x="5082290" y="1660596"/>
            <a:ext cx="1918020" cy="436418"/>
          </a:xfrm>
          <a:prstGeom prst="rect">
            <a:avLst/>
          </a:prstGeom>
          <a:solidFill>
            <a:schemeClr val="bg2">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23" name="Rectangle 22">
            <a:extLst>
              <a:ext uri="{FF2B5EF4-FFF2-40B4-BE49-F238E27FC236}">
                <a16:creationId xmlns:a16="http://schemas.microsoft.com/office/drawing/2014/main" id="{AD786ED8-9187-C7FB-F774-CE52A2971FFD}"/>
              </a:ext>
            </a:extLst>
          </p:cNvPr>
          <p:cNvSpPr/>
          <p:nvPr userDrawn="1"/>
        </p:nvSpPr>
        <p:spPr>
          <a:xfrm>
            <a:off x="5085045" y="2160555"/>
            <a:ext cx="1915265" cy="3233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24" name="Rectangle 23">
            <a:extLst>
              <a:ext uri="{FF2B5EF4-FFF2-40B4-BE49-F238E27FC236}">
                <a16:creationId xmlns:a16="http://schemas.microsoft.com/office/drawing/2014/main" id="{9A6F5635-02F3-829F-B778-4A766D8D4A2D}"/>
              </a:ext>
            </a:extLst>
          </p:cNvPr>
          <p:cNvSpPr/>
          <p:nvPr userDrawn="1"/>
        </p:nvSpPr>
        <p:spPr>
          <a:xfrm>
            <a:off x="7119143" y="1660596"/>
            <a:ext cx="1918020" cy="436418"/>
          </a:xfrm>
          <a:prstGeom prst="rect">
            <a:avLst/>
          </a:prstGeom>
          <a:solidFill>
            <a:schemeClr val="accent6"/>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25" name="Rectangle 24">
            <a:extLst>
              <a:ext uri="{FF2B5EF4-FFF2-40B4-BE49-F238E27FC236}">
                <a16:creationId xmlns:a16="http://schemas.microsoft.com/office/drawing/2014/main" id="{3CBD6A50-2E1C-FDDB-2F9B-D9101B8535C5}"/>
              </a:ext>
            </a:extLst>
          </p:cNvPr>
          <p:cNvSpPr/>
          <p:nvPr userDrawn="1"/>
        </p:nvSpPr>
        <p:spPr>
          <a:xfrm>
            <a:off x="7121898" y="2160555"/>
            <a:ext cx="1915265" cy="32335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27" name="Rectangle 26">
            <a:extLst>
              <a:ext uri="{FF2B5EF4-FFF2-40B4-BE49-F238E27FC236}">
                <a16:creationId xmlns:a16="http://schemas.microsoft.com/office/drawing/2014/main" id="{B239B4FF-413F-3DBC-C6E4-087C951C5464}"/>
              </a:ext>
            </a:extLst>
          </p:cNvPr>
          <p:cNvSpPr/>
          <p:nvPr userDrawn="1"/>
        </p:nvSpPr>
        <p:spPr>
          <a:xfrm>
            <a:off x="9155998" y="1660596"/>
            <a:ext cx="1918020" cy="436418"/>
          </a:xfrm>
          <a:prstGeom prst="rect">
            <a:avLst/>
          </a:prstGeom>
          <a:solidFill>
            <a:schemeClr val="tx2">
              <a:lumMod val="60000"/>
              <a:lumOff val="40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28" name="Rectangle 27">
            <a:extLst>
              <a:ext uri="{FF2B5EF4-FFF2-40B4-BE49-F238E27FC236}">
                <a16:creationId xmlns:a16="http://schemas.microsoft.com/office/drawing/2014/main" id="{8CB8434E-9F38-4592-327E-51A570C73E09}"/>
              </a:ext>
            </a:extLst>
          </p:cNvPr>
          <p:cNvSpPr/>
          <p:nvPr userDrawn="1"/>
        </p:nvSpPr>
        <p:spPr>
          <a:xfrm>
            <a:off x="9158753" y="2160555"/>
            <a:ext cx="1915265" cy="32335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44" name="Text Placeholder 6">
            <a:extLst>
              <a:ext uri="{FF2B5EF4-FFF2-40B4-BE49-F238E27FC236}">
                <a16:creationId xmlns:a16="http://schemas.microsoft.com/office/drawing/2014/main" id="{1BA8130D-B7F2-9815-5056-6F334D4BBAEF}"/>
              </a:ext>
            </a:extLst>
          </p:cNvPr>
          <p:cNvSpPr>
            <a:spLocks noGrp="1"/>
          </p:cNvSpPr>
          <p:nvPr>
            <p:ph type="body" sz="quarter" idx="10" hasCustomPrompt="1"/>
          </p:nvPr>
        </p:nvSpPr>
        <p:spPr>
          <a:xfrm>
            <a:off x="1008584" y="1783909"/>
            <a:ext cx="1918018" cy="220506"/>
          </a:xfrm>
        </p:spPr>
        <p:txBody>
          <a:bodyPr>
            <a:noAutofit/>
          </a:bodyPr>
          <a:lstStyle>
            <a:lvl1pPr marL="0" indent="0" algn="ctr" fontAlgn="t">
              <a:spcBef>
                <a:spcPts val="0"/>
              </a:spcBef>
              <a:buFontTx/>
              <a:buNone/>
              <a:defRPr sz="1200" baseline="0">
                <a:solidFill>
                  <a:schemeClr val="bg1"/>
                </a:solidFill>
                <a:latin typeface="+mj-lt"/>
              </a:defRPr>
            </a:lvl1pPr>
          </a:lstStyle>
          <a:p>
            <a:pPr lvl="0"/>
            <a:r>
              <a:rPr lang="en-US"/>
              <a:t>Click to edit Subhead</a:t>
            </a:r>
          </a:p>
        </p:txBody>
      </p:sp>
      <p:sp>
        <p:nvSpPr>
          <p:cNvPr id="45" name="Text Placeholder 6">
            <a:extLst>
              <a:ext uri="{FF2B5EF4-FFF2-40B4-BE49-F238E27FC236}">
                <a16:creationId xmlns:a16="http://schemas.microsoft.com/office/drawing/2014/main" id="{A41A66E4-0B84-E1FB-88CD-3E0E6E80C49D}"/>
              </a:ext>
            </a:extLst>
          </p:cNvPr>
          <p:cNvSpPr>
            <a:spLocks noGrp="1"/>
          </p:cNvSpPr>
          <p:nvPr>
            <p:ph type="body" sz="quarter" idx="28" hasCustomPrompt="1"/>
          </p:nvPr>
        </p:nvSpPr>
        <p:spPr>
          <a:xfrm>
            <a:off x="3045438" y="1768552"/>
            <a:ext cx="1918018" cy="220506"/>
          </a:xfrm>
        </p:spPr>
        <p:txBody>
          <a:bodyPr>
            <a:noAutofit/>
          </a:bodyPr>
          <a:lstStyle>
            <a:lvl1pPr marL="0" indent="0" algn="ctr" fontAlgn="t">
              <a:spcBef>
                <a:spcPts val="0"/>
              </a:spcBef>
              <a:buFontTx/>
              <a:buNone/>
              <a:defRPr sz="1200" baseline="0">
                <a:solidFill>
                  <a:schemeClr val="bg1"/>
                </a:solidFill>
                <a:latin typeface="+mj-lt"/>
              </a:defRPr>
            </a:lvl1pPr>
          </a:lstStyle>
          <a:p>
            <a:pPr lvl="0"/>
            <a:r>
              <a:rPr lang="en-US"/>
              <a:t>Click to edit Subhead</a:t>
            </a:r>
          </a:p>
        </p:txBody>
      </p:sp>
      <p:sp>
        <p:nvSpPr>
          <p:cNvPr id="46" name="Text Placeholder 6">
            <a:extLst>
              <a:ext uri="{FF2B5EF4-FFF2-40B4-BE49-F238E27FC236}">
                <a16:creationId xmlns:a16="http://schemas.microsoft.com/office/drawing/2014/main" id="{235E5CE7-3D80-1BB5-DACD-8A63CA927E9A}"/>
              </a:ext>
            </a:extLst>
          </p:cNvPr>
          <p:cNvSpPr>
            <a:spLocks noGrp="1"/>
          </p:cNvSpPr>
          <p:nvPr>
            <p:ph type="body" sz="quarter" idx="29" hasCustomPrompt="1"/>
          </p:nvPr>
        </p:nvSpPr>
        <p:spPr>
          <a:xfrm>
            <a:off x="5082291" y="1768552"/>
            <a:ext cx="1918018" cy="220506"/>
          </a:xfrm>
        </p:spPr>
        <p:txBody>
          <a:bodyPr>
            <a:noAutofit/>
          </a:bodyPr>
          <a:lstStyle>
            <a:lvl1pPr marL="0" indent="0" algn="ctr" fontAlgn="t">
              <a:spcBef>
                <a:spcPts val="0"/>
              </a:spcBef>
              <a:buFontTx/>
              <a:buNone/>
              <a:defRPr sz="1200" baseline="0">
                <a:solidFill>
                  <a:schemeClr val="bg1"/>
                </a:solidFill>
                <a:latin typeface="+mj-lt"/>
              </a:defRPr>
            </a:lvl1pPr>
          </a:lstStyle>
          <a:p>
            <a:pPr lvl="0"/>
            <a:r>
              <a:rPr lang="en-US"/>
              <a:t>Click to edit Subhead</a:t>
            </a:r>
          </a:p>
        </p:txBody>
      </p:sp>
      <p:sp>
        <p:nvSpPr>
          <p:cNvPr id="47" name="Text Placeholder 6">
            <a:extLst>
              <a:ext uri="{FF2B5EF4-FFF2-40B4-BE49-F238E27FC236}">
                <a16:creationId xmlns:a16="http://schemas.microsoft.com/office/drawing/2014/main" id="{685C02D4-EA4F-4962-D397-F6439EC5C6E9}"/>
              </a:ext>
            </a:extLst>
          </p:cNvPr>
          <p:cNvSpPr>
            <a:spLocks noGrp="1"/>
          </p:cNvSpPr>
          <p:nvPr>
            <p:ph type="body" sz="quarter" idx="30" hasCustomPrompt="1"/>
          </p:nvPr>
        </p:nvSpPr>
        <p:spPr>
          <a:xfrm>
            <a:off x="7119145" y="1768552"/>
            <a:ext cx="1918018" cy="220506"/>
          </a:xfrm>
        </p:spPr>
        <p:txBody>
          <a:bodyPr>
            <a:noAutofit/>
          </a:bodyPr>
          <a:lstStyle>
            <a:lvl1pPr marL="0" indent="0" algn="ctr" fontAlgn="t">
              <a:spcBef>
                <a:spcPts val="0"/>
              </a:spcBef>
              <a:buFontTx/>
              <a:buNone/>
              <a:defRPr sz="1200" baseline="0">
                <a:solidFill>
                  <a:schemeClr val="bg1"/>
                </a:solidFill>
                <a:latin typeface="+mj-lt"/>
              </a:defRPr>
            </a:lvl1pPr>
          </a:lstStyle>
          <a:p>
            <a:pPr lvl="0"/>
            <a:r>
              <a:rPr lang="en-US"/>
              <a:t>Click to edit Subhead</a:t>
            </a:r>
          </a:p>
        </p:txBody>
      </p:sp>
      <p:sp>
        <p:nvSpPr>
          <p:cNvPr id="48" name="Text Placeholder 6">
            <a:extLst>
              <a:ext uri="{FF2B5EF4-FFF2-40B4-BE49-F238E27FC236}">
                <a16:creationId xmlns:a16="http://schemas.microsoft.com/office/drawing/2014/main" id="{1F46F0A7-55C4-6BAE-BCB0-157A86C91997}"/>
              </a:ext>
            </a:extLst>
          </p:cNvPr>
          <p:cNvSpPr>
            <a:spLocks noGrp="1"/>
          </p:cNvSpPr>
          <p:nvPr>
            <p:ph type="body" sz="quarter" idx="31" hasCustomPrompt="1"/>
          </p:nvPr>
        </p:nvSpPr>
        <p:spPr>
          <a:xfrm>
            <a:off x="9156000" y="1770870"/>
            <a:ext cx="1918018" cy="220506"/>
          </a:xfrm>
        </p:spPr>
        <p:txBody>
          <a:bodyPr>
            <a:noAutofit/>
          </a:bodyPr>
          <a:lstStyle>
            <a:lvl1pPr marL="0" indent="0" algn="ctr" fontAlgn="t">
              <a:spcBef>
                <a:spcPts val="0"/>
              </a:spcBef>
              <a:buFontTx/>
              <a:buNone/>
              <a:defRPr sz="1200" baseline="0">
                <a:solidFill>
                  <a:schemeClr val="bg1"/>
                </a:solidFill>
                <a:latin typeface="+mj-lt"/>
              </a:defRPr>
            </a:lvl1pPr>
          </a:lstStyle>
          <a:p>
            <a:pPr lvl="0"/>
            <a:r>
              <a:rPr lang="en-US"/>
              <a:t>Click to edit Subhead</a:t>
            </a:r>
          </a:p>
        </p:txBody>
      </p:sp>
      <p:sp>
        <p:nvSpPr>
          <p:cNvPr id="49" name="Text Placeholder 3">
            <a:extLst>
              <a:ext uri="{FF2B5EF4-FFF2-40B4-BE49-F238E27FC236}">
                <a16:creationId xmlns:a16="http://schemas.microsoft.com/office/drawing/2014/main" id="{9E69C3F7-0A3A-FAC2-6540-8BB750E9AA4C}"/>
              </a:ext>
            </a:extLst>
          </p:cNvPr>
          <p:cNvSpPr>
            <a:spLocks noGrp="1"/>
          </p:cNvSpPr>
          <p:nvPr>
            <p:ph type="body" sz="half" idx="2"/>
          </p:nvPr>
        </p:nvSpPr>
        <p:spPr>
          <a:xfrm>
            <a:off x="1117982" y="2312717"/>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0" name="Text Placeholder 3">
            <a:extLst>
              <a:ext uri="{FF2B5EF4-FFF2-40B4-BE49-F238E27FC236}">
                <a16:creationId xmlns:a16="http://schemas.microsoft.com/office/drawing/2014/main" id="{040CB427-2320-1A81-037C-6D83BCA5B36F}"/>
              </a:ext>
            </a:extLst>
          </p:cNvPr>
          <p:cNvSpPr>
            <a:spLocks noGrp="1"/>
          </p:cNvSpPr>
          <p:nvPr>
            <p:ph type="body" sz="half" idx="32"/>
          </p:nvPr>
        </p:nvSpPr>
        <p:spPr>
          <a:xfrm>
            <a:off x="3175312" y="2299864"/>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1" name="Text Placeholder 3">
            <a:extLst>
              <a:ext uri="{FF2B5EF4-FFF2-40B4-BE49-F238E27FC236}">
                <a16:creationId xmlns:a16="http://schemas.microsoft.com/office/drawing/2014/main" id="{3144BCA8-7BD5-8323-CDAB-E5362D78AA68}"/>
              </a:ext>
            </a:extLst>
          </p:cNvPr>
          <p:cNvSpPr>
            <a:spLocks noGrp="1"/>
          </p:cNvSpPr>
          <p:nvPr>
            <p:ph type="body" sz="half" idx="33"/>
          </p:nvPr>
        </p:nvSpPr>
        <p:spPr>
          <a:xfrm>
            <a:off x="5212165" y="2298292"/>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2" name="Text Placeholder 3">
            <a:extLst>
              <a:ext uri="{FF2B5EF4-FFF2-40B4-BE49-F238E27FC236}">
                <a16:creationId xmlns:a16="http://schemas.microsoft.com/office/drawing/2014/main" id="{82EC0719-39BA-B2AB-F29D-3C947DC78925}"/>
              </a:ext>
            </a:extLst>
          </p:cNvPr>
          <p:cNvSpPr>
            <a:spLocks noGrp="1"/>
          </p:cNvSpPr>
          <p:nvPr>
            <p:ph type="body" sz="half" idx="34"/>
          </p:nvPr>
        </p:nvSpPr>
        <p:spPr>
          <a:xfrm>
            <a:off x="7249018" y="2298292"/>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3" name="Text Placeholder 3">
            <a:extLst>
              <a:ext uri="{FF2B5EF4-FFF2-40B4-BE49-F238E27FC236}">
                <a16:creationId xmlns:a16="http://schemas.microsoft.com/office/drawing/2014/main" id="{B939ED29-1A95-3771-8E52-C1F99F848ABD}"/>
              </a:ext>
            </a:extLst>
          </p:cNvPr>
          <p:cNvSpPr>
            <a:spLocks noGrp="1"/>
          </p:cNvSpPr>
          <p:nvPr>
            <p:ph type="body" sz="half" idx="35"/>
          </p:nvPr>
        </p:nvSpPr>
        <p:spPr>
          <a:xfrm>
            <a:off x="9285873" y="2312717"/>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4" name="Text Placeholder 13">
            <a:extLst>
              <a:ext uri="{FF2B5EF4-FFF2-40B4-BE49-F238E27FC236}">
                <a16:creationId xmlns:a16="http://schemas.microsoft.com/office/drawing/2014/main" id="{F45DEB53-8B0A-80C6-DDED-B72344235087}"/>
              </a:ext>
            </a:extLst>
          </p:cNvPr>
          <p:cNvSpPr>
            <a:spLocks noGrp="1"/>
          </p:cNvSpPr>
          <p:nvPr>
            <p:ph type="body" sz="quarter" idx="15"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3" name="Slide Number Placeholder 2">
            <a:extLst>
              <a:ext uri="{FF2B5EF4-FFF2-40B4-BE49-F238E27FC236}">
                <a16:creationId xmlns:a16="http://schemas.microsoft.com/office/drawing/2014/main" id="{CF0AFDB1-12D2-1D31-D510-3BCAF0C50B2B}"/>
              </a:ext>
            </a:extLst>
          </p:cNvPr>
          <p:cNvSpPr>
            <a:spLocks noGrp="1"/>
          </p:cNvSpPr>
          <p:nvPr>
            <p:ph type="sldNum" sz="quarter" idx="36"/>
          </p:nvPr>
        </p:nvSpPr>
        <p:spPr/>
        <p:txBody>
          <a:bodyPr/>
          <a:lstStyle/>
          <a:p>
            <a:fld id="{3086EA1D-707D-B54C-8FFB-433BD1A27D0B}" type="slidenum">
              <a:rPr lang="en-US" smtClean="0"/>
              <a:pPr/>
              <a:t>‹#›</a:t>
            </a:fld>
            <a:endParaRPr lang="en-US"/>
          </a:p>
        </p:txBody>
      </p:sp>
      <p:pic>
        <p:nvPicPr>
          <p:cNvPr id="4" name="Picture 3" descr="A yellow light bulb with black lines and a black line&#10;&#10;Description automatically generated">
            <a:extLst>
              <a:ext uri="{FF2B5EF4-FFF2-40B4-BE49-F238E27FC236}">
                <a16:creationId xmlns:a16="http://schemas.microsoft.com/office/drawing/2014/main" id="{40356CEB-AFDC-27BA-6FEB-C99403D1D56D}"/>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33475407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with Caption - Black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5610386" y="-9524"/>
            <a:ext cx="6581614" cy="6867524"/>
          </a:xfrm>
          <a:ln>
            <a:noFill/>
          </a:ln>
        </p:spPr>
        <p:txBody>
          <a:bodyPr/>
          <a:lstStyle/>
          <a:p>
            <a:r>
              <a:rPr lang="en-US"/>
              <a:t>Click icon to add picture</a:t>
            </a:r>
          </a:p>
        </p:txBody>
      </p:sp>
      <p:sp>
        <p:nvSpPr>
          <p:cNvPr id="5" name="Rectangle 4">
            <a:extLst>
              <a:ext uri="{FF2B5EF4-FFF2-40B4-BE49-F238E27FC236}">
                <a16:creationId xmlns:a16="http://schemas.microsoft.com/office/drawing/2014/main" id="{3500C207-AC1E-087B-DE95-A55BC82CAF9A}"/>
              </a:ext>
            </a:extLst>
          </p:cNvPr>
          <p:cNvSpPr/>
          <p:nvPr userDrawn="1"/>
        </p:nvSpPr>
        <p:spPr>
          <a:xfrm>
            <a:off x="0" y="-9440"/>
            <a:ext cx="7284203"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B2696218-EA6F-DE53-DF14-6383AEA46217}"/>
              </a:ext>
            </a:extLst>
          </p:cNvPr>
          <p:cNvSpPr>
            <a:spLocks noGrp="1"/>
          </p:cNvSpPr>
          <p:nvPr>
            <p:ph type="title"/>
          </p:nvPr>
        </p:nvSpPr>
        <p:spPr>
          <a:xfrm>
            <a:off x="1142005" y="891153"/>
            <a:ext cx="3932237" cy="1600200"/>
          </a:xfrm>
        </p:spPr>
        <p:txBody>
          <a:bodyPr anchor="b"/>
          <a:lstStyle>
            <a:lvl1pPr>
              <a:defRPr sz="3200">
                <a:solidFill>
                  <a:schemeClr val="bg1"/>
                </a:solidFill>
              </a:defRPr>
            </a:lvl1pPr>
          </a:lstStyle>
          <a:p>
            <a:r>
              <a:rPr lang="en-US"/>
              <a:t>Click to edit Master title style</a:t>
            </a:r>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1142005" y="2491353"/>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Slide Number Placeholder 2">
            <a:extLst>
              <a:ext uri="{FF2B5EF4-FFF2-40B4-BE49-F238E27FC236}">
                <a16:creationId xmlns:a16="http://schemas.microsoft.com/office/drawing/2014/main" id="{8B7745F7-8908-BBA2-2D4D-7A215D38DF70}"/>
              </a:ext>
            </a:extLst>
          </p:cNvPr>
          <p:cNvSpPr>
            <a:spLocks noGrp="1"/>
          </p:cNvSpPr>
          <p:nvPr>
            <p:ph type="sldNum" sz="quarter" idx="12"/>
          </p:nvPr>
        </p:nvSpPr>
        <p:spPr/>
        <p:txBody>
          <a:bodyPr/>
          <a:lstStyle/>
          <a:p>
            <a:fld id="{3086EA1D-707D-B54C-8FFB-433BD1A27D0B}" type="slidenum">
              <a:rPr lang="en-US" smtClean="0"/>
              <a:pPr/>
              <a:t>‹#›</a:t>
            </a:fld>
            <a:endParaRPr lang="en-US"/>
          </a:p>
        </p:txBody>
      </p:sp>
    </p:spTree>
    <p:extLst>
      <p:ext uri="{BB962C8B-B14F-4D97-AF65-F5344CB8AC3E}">
        <p14:creationId xmlns:p14="http://schemas.microsoft.com/office/powerpoint/2010/main" val="15463748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with Caption - White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5610386" y="-9525"/>
            <a:ext cx="6581614" cy="6892463"/>
          </a:xfrm>
          <a:ln>
            <a:noFill/>
          </a:ln>
        </p:spPr>
        <p:txBody>
          <a:bodyPr/>
          <a:lstStyle/>
          <a:p>
            <a:r>
              <a:rPr lang="en-US"/>
              <a:t>Click icon to add picture</a:t>
            </a:r>
          </a:p>
        </p:txBody>
      </p:sp>
      <p:sp>
        <p:nvSpPr>
          <p:cNvPr id="5" name="Rectangle 4">
            <a:extLst>
              <a:ext uri="{FF2B5EF4-FFF2-40B4-BE49-F238E27FC236}">
                <a16:creationId xmlns:a16="http://schemas.microsoft.com/office/drawing/2014/main" id="{3500C207-AC1E-087B-DE95-A55BC82CAF9A}"/>
              </a:ext>
            </a:extLst>
          </p:cNvPr>
          <p:cNvSpPr/>
          <p:nvPr userDrawn="1"/>
        </p:nvSpPr>
        <p:spPr>
          <a:xfrm>
            <a:off x="0" y="0"/>
            <a:ext cx="7284203"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B2696218-EA6F-DE53-DF14-6383AEA46217}"/>
              </a:ext>
            </a:extLst>
          </p:cNvPr>
          <p:cNvSpPr>
            <a:spLocks noGrp="1"/>
          </p:cNvSpPr>
          <p:nvPr>
            <p:ph type="title" hasCustomPrompt="1"/>
          </p:nvPr>
        </p:nvSpPr>
        <p:spPr>
          <a:xfrm>
            <a:off x="1142005" y="891153"/>
            <a:ext cx="3932237" cy="1600200"/>
          </a:xfrm>
        </p:spPr>
        <p:txBody>
          <a:bodyPr anchor="b"/>
          <a:lstStyle>
            <a:lvl1pPr>
              <a:defRPr sz="3200">
                <a:solidFill>
                  <a:schemeClr val="tx1"/>
                </a:solidFill>
              </a:defRPr>
            </a:lvl1pPr>
          </a:lstStyle>
          <a:p>
            <a:r>
              <a:rPr lang="en-US"/>
              <a:t>Click to add title</a:t>
            </a:r>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1142005" y="2491353"/>
            <a:ext cx="3932237" cy="3811588"/>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Slide Number Placeholder 2">
            <a:extLst>
              <a:ext uri="{FF2B5EF4-FFF2-40B4-BE49-F238E27FC236}">
                <a16:creationId xmlns:a16="http://schemas.microsoft.com/office/drawing/2014/main" id="{4522CF03-CCE7-F9C6-26FF-C319D40925FC}"/>
              </a:ext>
            </a:extLst>
          </p:cNvPr>
          <p:cNvSpPr>
            <a:spLocks noGrp="1"/>
          </p:cNvSpPr>
          <p:nvPr>
            <p:ph type="sldNum" sz="quarter" idx="12"/>
          </p:nvPr>
        </p:nvSpPr>
        <p:spPr/>
        <p:txBody>
          <a:bodyPr/>
          <a:lstStyle/>
          <a:p>
            <a:fld id="{3086EA1D-707D-B54C-8FFB-433BD1A27D0B}" type="slidenum">
              <a:rPr lang="en-US" smtClean="0"/>
              <a:pPr/>
              <a:t>‹#›</a:t>
            </a:fld>
            <a:endParaRPr lang="en-US"/>
          </a:p>
        </p:txBody>
      </p:sp>
    </p:spTree>
    <p:extLst>
      <p:ext uri="{BB962C8B-B14F-4D97-AF65-F5344CB8AC3E}">
        <p14:creationId xmlns:p14="http://schemas.microsoft.com/office/powerpoint/2010/main" val="39415020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 Black">
    <p:bg>
      <p:bgPr>
        <a:solidFill>
          <a:schemeClr val="tx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9956800" y="0"/>
            <a:ext cx="22352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9954706" y="-9439"/>
            <a:ext cx="224672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805070" y="2466280"/>
            <a:ext cx="7981645" cy="719757"/>
          </a:xfrm>
        </p:spPr>
        <p:txBody>
          <a:bodyPr>
            <a:noAutofit/>
          </a:bodyPr>
          <a:lstStyle>
            <a:lvl1pPr>
              <a:defRPr sz="9600" cap="none">
                <a:solidFill>
                  <a:schemeClr val="bg1"/>
                </a:solidFill>
              </a:defRPr>
            </a:lvl1pPr>
          </a:lstStyle>
          <a:p>
            <a:r>
              <a:rPr lang="en-US"/>
              <a:t>THANK YOU</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924339" y="3434010"/>
            <a:ext cx="7874567" cy="449263"/>
          </a:xfrm>
        </p:spPr>
        <p:txBody>
          <a:bodyPr>
            <a:normAutofit/>
          </a:bodyPr>
          <a:lstStyle>
            <a:lvl1pPr marL="0" indent="0">
              <a:buFontTx/>
              <a:buNone/>
              <a:defRPr sz="1800">
                <a:solidFill>
                  <a:schemeClr val="bg2"/>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add contact info</a:t>
            </a:r>
          </a:p>
        </p:txBody>
      </p:sp>
      <p:pic>
        <p:nvPicPr>
          <p:cNvPr id="8" name="Purdue Logo" descr="Purdue Logo">
            <a:extLst>
              <a:ext uri="{FF2B5EF4-FFF2-40B4-BE49-F238E27FC236}">
                <a16:creationId xmlns:a16="http://schemas.microsoft.com/office/drawing/2014/main" id="{D1A65555-63A8-D3C1-AA71-F25B3071BDC0}"/>
              </a:ext>
            </a:extLst>
          </p:cNvPr>
          <p:cNvPicPr>
            <a:picLocks noChangeAspect="1"/>
          </p:cNvPicPr>
          <p:nvPr userDrawn="1"/>
        </p:nvPicPr>
        <p:blipFill>
          <a:blip r:embed="rId3"/>
          <a:stretch>
            <a:fillRect/>
          </a:stretch>
        </p:blipFill>
        <p:spPr>
          <a:xfrm>
            <a:off x="805070" y="5739119"/>
            <a:ext cx="2709200" cy="484939"/>
          </a:xfrm>
          <a:prstGeom prst="rect">
            <a:avLst/>
          </a:prstGeom>
        </p:spPr>
      </p:pic>
    </p:spTree>
    <p:extLst>
      <p:ext uri="{BB962C8B-B14F-4D97-AF65-F5344CB8AC3E}">
        <p14:creationId xmlns:p14="http://schemas.microsoft.com/office/powerpoint/2010/main" val="7036539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9956800" y="0"/>
            <a:ext cx="2235200" cy="6858000"/>
          </a:xfrm>
          <a:prstGeom prst="rect">
            <a:avLst/>
          </a:prstGeom>
          <a:noFill/>
        </p:spPr>
      </p:pic>
      <p:pic>
        <p:nvPicPr>
          <p:cNvPr id="4" name="Purdue Logo" descr="Purdue Logo">
            <a:extLst>
              <a:ext uri="{FF2B5EF4-FFF2-40B4-BE49-F238E27FC236}">
                <a16:creationId xmlns:a16="http://schemas.microsoft.com/office/drawing/2014/main" id="{BA4B2908-555F-78CD-D5EA-D087520FF3FF}"/>
              </a:ext>
            </a:extLst>
          </p:cNvPr>
          <p:cNvPicPr>
            <a:picLocks noChangeAspect="1"/>
          </p:cNvPicPr>
          <p:nvPr userDrawn="1"/>
        </p:nvPicPr>
        <p:blipFill>
          <a:blip r:embed="rId3"/>
          <a:stretch>
            <a:fillRect/>
          </a:stretch>
        </p:blipFill>
        <p:spPr>
          <a:xfrm>
            <a:off x="1034143" y="5756156"/>
            <a:ext cx="2709200" cy="484940"/>
          </a:xfrm>
          <a:prstGeom prst="rect">
            <a:avLst/>
          </a:prstGeom>
        </p:spPr>
      </p:pic>
      <p:sp>
        <p:nvSpPr>
          <p:cNvPr id="3" name="Title 6">
            <a:extLst>
              <a:ext uri="{FF2B5EF4-FFF2-40B4-BE49-F238E27FC236}">
                <a16:creationId xmlns:a16="http://schemas.microsoft.com/office/drawing/2014/main" id="{1648B145-A545-0D6D-AFF0-0F715C90759F}"/>
              </a:ext>
            </a:extLst>
          </p:cNvPr>
          <p:cNvSpPr>
            <a:spLocks noGrp="1"/>
          </p:cNvSpPr>
          <p:nvPr>
            <p:ph type="title" hasCustomPrompt="1"/>
          </p:nvPr>
        </p:nvSpPr>
        <p:spPr>
          <a:xfrm>
            <a:off x="805070" y="2466280"/>
            <a:ext cx="7981645" cy="719757"/>
          </a:xfrm>
        </p:spPr>
        <p:txBody>
          <a:bodyPr>
            <a:noAutofit/>
          </a:bodyPr>
          <a:lstStyle>
            <a:lvl1pPr>
              <a:defRPr sz="9600" cap="none">
                <a:solidFill>
                  <a:schemeClr val="tx1"/>
                </a:solidFill>
              </a:defRPr>
            </a:lvl1pPr>
          </a:lstStyle>
          <a:p>
            <a:r>
              <a:rPr lang="en-US"/>
              <a:t>THANK YOU</a:t>
            </a:r>
          </a:p>
        </p:txBody>
      </p:sp>
      <p:sp>
        <p:nvSpPr>
          <p:cNvPr id="5" name="Text Placeholder 8">
            <a:extLst>
              <a:ext uri="{FF2B5EF4-FFF2-40B4-BE49-F238E27FC236}">
                <a16:creationId xmlns:a16="http://schemas.microsoft.com/office/drawing/2014/main" id="{E3D40940-377F-6BBC-02CB-083B672BF56B}"/>
              </a:ext>
            </a:extLst>
          </p:cNvPr>
          <p:cNvSpPr>
            <a:spLocks noGrp="1"/>
          </p:cNvSpPr>
          <p:nvPr>
            <p:ph type="body" sz="quarter" idx="10" hasCustomPrompt="1"/>
          </p:nvPr>
        </p:nvSpPr>
        <p:spPr>
          <a:xfrm>
            <a:off x="924339" y="3434010"/>
            <a:ext cx="7874567" cy="449263"/>
          </a:xfrm>
        </p:spPr>
        <p:txBody>
          <a:bodyPr>
            <a:normAutofit/>
          </a:bodyPr>
          <a:lstStyle>
            <a:lvl1pPr marL="0" indent="0">
              <a:buFontTx/>
              <a:buNone/>
              <a:defRPr sz="1800">
                <a:solidFill>
                  <a:schemeClr val="tx1"/>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add contact info</a:t>
            </a:r>
          </a:p>
        </p:txBody>
      </p:sp>
    </p:spTree>
    <p:extLst>
      <p:ext uri="{BB962C8B-B14F-4D97-AF65-F5344CB8AC3E}">
        <p14:creationId xmlns:p14="http://schemas.microsoft.com/office/powerpoint/2010/main" val="161802538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34176D92-8FAB-782E-E607-5D0C5CC9C2A2}"/>
              </a:ext>
            </a:extLst>
          </p:cNvPr>
          <p:cNvSpPr>
            <a:spLocks noGrp="1"/>
          </p:cNvSpPr>
          <p:nvPr>
            <p:ph type="pic" idx="1"/>
          </p:nvPr>
        </p:nvSpPr>
        <p:spPr>
          <a:xfrm>
            <a:off x="0" y="0"/>
            <a:ext cx="12192000" cy="68580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a:extLst>
              <a:ext uri="{FF2B5EF4-FFF2-40B4-BE49-F238E27FC236}">
                <a16:creationId xmlns:a16="http://schemas.microsoft.com/office/drawing/2014/main" id="{85FDAFB6-8BB6-ADBB-6574-5B0C25E7BDDF}"/>
              </a:ext>
            </a:extLst>
          </p:cNvPr>
          <p:cNvSpPr>
            <a:spLocks noGrp="1"/>
          </p:cNvSpPr>
          <p:nvPr>
            <p:ph type="title"/>
          </p:nvPr>
        </p:nvSpPr>
        <p:spPr>
          <a:xfrm>
            <a:off x="478972" y="4671391"/>
            <a:ext cx="11266714" cy="1401419"/>
          </a:xfrm>
        </p:spPr>
        <p:txBody>
          <a:bodyPr/>
          <a:lstStyle>
            <a:lvl1pPr algn="ctr">
              <a:defRPr/>
            </a:lvl1pPr>
          </a:lstStyle>
          <a:p>
            <a:r>
              <a:rPr lang="en-US"/>
              <a:t>Click to edit Master title style</a:t>
            </a:r>
          </a:p>
        </p:txBody>
      </p:sp>
      <p:sp>
        <p:nvSpPr>
          <p:cNvPr id="6" name="Text Placeholder 8">
            <a:extLst>
              <a:ext uri="{FF2B5EF4-FFF2-40B4-BE49-F238E27FC236}">
                <a16:creationId xmlns:a16="http://schemas.microsoft.com/office/drawing/2014/main" id="{5FF931D0-D7E7-D9E1-3CCC-83299A09228A}"/>
              </a:ext>
            </a:extLst>
          </p:cNvPr>
          <p:cNvSpPr>
            <a:spLocks noGrp="1"/>
          </p:cNvSpPr>
          <p:nvPr>
            <p:ph type="body" sz="quarter" idx="10" hasCustomPrompt="1"/>
          </p:nvPr>
        </p:nvSpPr>
        <p:spPr>
          <a:xfrm>
            <a:off x="478972" y="6085510"/>
            <a:ext cx="11266714" cy="449263"/>
          </a:xfrm>
        </p:spPr>
        <p:txBody>
          <a:bodyPr>
            <a:noAutofit/>
          </a:bodyPr>
          <a:lstStyle>
            <a:lvl1pPr marL="0" indent="0" algn="ctr">
              <a:buFontTx/>
              <a:buNone/>
              <a:defRPr sz="2000" b="1">
                <a:solidFill>
                  <a:schemeClr val="tx1"/>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Subtitle style</a:t>
            </a:r>
          </a:p>
        </p:txBody>
      </p:sp>
    </p:spTree>
    <p:extLst>
      <p:ext uri="{BB962C8B-B14F-4D97-AF65-F5344CB8AC3E}">
        <p14:creationId xmlns:p14="http://schemas.microsoft.com/office/powerpoint/2010/main" val="358661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0" y="-9524"/>
            <a:ext cx="12192000" cy="6867524"/>
          </a:xfrm>
          <a:ln>
            <a:noFill/>
          </a:ln>
        </p:spPr>
        <p:txBody>
          <a:bodyPr/>
          <a:lstStyle/>
          <a:p>
            <a:r>
              <a:rPr lang="en-US"/>
              <a:t>Click icon to add picture</a:t>
            </a:r>
          </a:p>
        </p:txBody>
      </p:sp>
      <p:sp>
        <p:nvSpPr>
          <p:cNvPr id="3" name="Slide Number Placeholder 2">
            <a:extLst>
              <a:ext uri="{FF2B5EF4-FFF2-40B4-BE49-F238E27FC236}">
                <a16:creationId xmlns:a16="http://schemas.microsoft.com/office/drawing/2014/main" id="{1F79F75A-CC7F-0156-FBEA-7AFDE5FD4041}"/>
              </a:ext>
            </a:extLst>
          </p:cNvPr>
          <p:cNvSpPr>
            <a:spLocks noGrp="1"/>
          </p:cNvSpPr>
          <p:nvPr>
            <p:ph type="sldNum" sz="quarter" idx="12"/>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260421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Copy">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457199" y="1543324"/>
            <a:ext cx="11266713" cy="4454706"/>
          </a:xfrm>
        </p:spPr>
        <p:txBody>
          <a:bodyPr numCol="1">
            <a:noAutofit/>
          </a:bodyPr>
          <a:lstStyle>
            <a:lvl1pPr marL="0" indent="0" algn="l" fontAlgn="t">
              <a:buFontTx/>
              <a:buNone/>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pic>
        <p:nvPicPr>
          <p:cNvPr id="4" name="Purdue Logo" descr="Purdue Logo">
            <a:extLst>
              <a:ext uri="{FF2B5EF4-FFF2-40B4-BE49-F238E27FC236}">
                <a16:creationId xmlns:a16="http://schemas.microsoft.com/office/drawing/2014/main" id="{D337403E-4A63-3B42-FC84-47BAEDD7A75E}"/>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3" name="Slide Number Placeholder 2">
            <a:extLst>
              <a:ext uri="{FF2B5EF4-FFF2-40B4-BE49-F238E27FC236}">
                <a16:creationId xmlns:a16="http://schemas.microsoft.com/office/drawing/2014/main" id="{5571BFAC-9DDD-7E29-716C-4E627DE4B710}"/>
              </a:ext>
            </a:extLst>
          </p:cNvPr>
          <p:cNvSpPr>
            <a:spLocks noGrp="1"/>
          </p:cNvSpPr>
          <p:nvPr>
            <p:ph type="sldNum" sz="quarter" idx="12"/>
          </p:nvPr>
        </p:nvSpPr>
        <p:spPr/>
        <p:txBody>
          <a:bodyPr/>
          <a:lstStyle/>
          <a:p>
            <a:fld id="{3086EA1D-707D-B54C-8FFB-433BD1A27D0B}" type="slidenum">
              <a:rPr lang="en-US" smtClean="0"/>
              <a:pPr/>
              <a:t>‹#›</a:t>
            </a:fld>
            <a:endParaRPr lang="en-US"/>
          </a:p>
        </p:txBody>
      </p:sp>
      <p:pic>
        <p:nvPicPr>
          <p:cNvPr id="5" name="Picture 4" descr="A yellow light bulb with black lines and a black line&#10;&#10;Description automatically generated">
            <a:extLst>
              <a:ext uri="{FF2B5EF4-FFF2-40B4-BE49-F238E27FC236}">
                <a16:creationId xmlns:a16="http://schemas.microsoft.com/office/drawing/2014/main" id="{D61E72E7-5403-283D-C79C-F9063CEC1BFE}"/>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36284325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Copy - 2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457199" y="1543324"/>
            <a:ext cx="11266713" cy="4454706"/>
          </a:xfrm>
        </p:spPr>
        <p:txBody>
          <a:bodyPr numCol="2">
            <a:noAutofit/>
          </a:bodyPr>
          <a:lstStyle>
            <a:lvl1pPr marL="0" indent="0" algn="l" fontAlgn="t">
              <a:buFontTx/>
              <a:buNone/>
              <a:defRPr sz="1800" baseline="0">
                <a:latin typeface="Franklin Gothic Book" panose="020B0503020102020204" pitchFamily="34" charset="0"/>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pic>
        <p:nvPicPr>
          <p:cNvPr id="4" name="Purdue Logo" descr="Purdue Logo">
            <a:extLst>
              <a:ext uri="{FF2B5EF4-FFF2-40B4-BE49-F238E27FC236}">
                <a16:creationId xmlns:a16="http://schemas.microsoft.com/office/drawing/2014/main" id="{D337403E-4A63-3B42-FC84-47BAEDD7A75E}"/>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3" name="Slide Number Placeholder 2">
            <a:extLst>
              <a:ext uri="{FF2B5EF4-FFF2-40B4-BE49-F238E27FC236}">
                <a16:creationId xmlns:a16="http://schemas.microsoft.com/office/drawing/2014/main" id="{EFF501C3-2A4B-0682-86F9-ADE24EC93AB9}"/>
              </a:ext>
            </a:extLst>
          </p:cNvPr>
          <p:cNvSpPr>
            <a:spLocks noGrp="1"/>
          </p:cNvSpPr>
          <p:nvPr>
            <p:ph type="sldNum" sz="quarter" idx="12"/>
          </p:nvPr>
        </p:nvSpPr>
        <p:spPr/>
        <p:txBody>
          <a:bodyPr/>
          <a:lstStyle/>
          <a:p>
            <a:fld id="{3086EA1D-707D-B54C-8FFB-433BD1A27D0B}" type="slidenum">
              <a:rPr lang="en-US" smtClean="0"/>
              <a:pPr/>
              <a:t>‹#›</a:t>
            </a:fld>
            <a:endParaRPr lang="en-US"/>
          </a:p>
        </p:txBody>
      </p:sp>
      <p:pic>
        <p:nvPicPr>
          <p:cNvPr id="2" name="Picture 1" descr="A yellow light bulb with black lines and a black line&#10;&#10;Description automatically generated">
            <a:extLst>
              <a:ext uri="{FF2B5EF4-FFF2-40B4-BE49-F238E27FC236}">
                <a16:creationId xmlns:a16="http://schemas.microsoft.com/office/drawing/2014/main" id="{E81E4BC6-BBE7-A37A-8815-7B8562B6C5B3}"/>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11319984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28D381-488B-4C1C-32F0-1D389C1FF7E3}"/>
              </a:ext>
            </a:extLst>
          </p:cNvPr>
          <p:cNvSpPr>
            <a:spLocks noGrp="1"/>
          </p:cNvSpPr>
          <p:nvPr>
            <p:ph idx="14"/>
          </p:nvPr>
        </p:nvSpPr>
        <p:spPr>
          <a:xfrm>
            <a:off x="468086" y="1543324"/>
            <a:ext cx="11266714" cy="4454706"/>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urdue Logo" descr="Purdue Logo">
            <a:extLst>
              <a:ext uri="{FF2B5EF4-FFF2-40B4-BE49-F238E27FC236}">
                <a16:creationId xmlns:a16="http://schemas.microsoft.com/office/drawing/2014/main" id="{57E46A32-0E35-7B3E-4B6F-A7D50B076D9C}"/>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4" name="Title 3">
            <a:extLst>
              <a:ext uri="{FF2B5EF4-FFF2-40B4-BE49-F238E27FC236}">
                <a16:creationId xmlns:a16="http://schemas.microsoft.com/office/drawing/2014/main" id="{15EE0A7E-143D-2A83-397F-55801DA0663E}"/>
              </a:ext>
            </a:extLst>
          </p:cNvPr>
          <p:cNvSpPr>
            <a:spLocks noGrp="1"/>
          </p:cNvSpPr>
          <p:nvPr>
            <p:ph type="title"/>
          </p:nvPr>
        </p:nvSpPr>
        <p:spPr/>
        <p:txBody>
          <a:bodyPr/>
          <a:lstStyle/>
          <a:p>
            <a:r>
              <a:rPr lang="en-US"/>
              <a:t>Click to edit Master title style</a:t>
            </a:r>
          </a:p>
        </p:txBody>
      </p:sp>
      <p:sp>
        <p:nvSpPr>
          <p:cNvPr id="5" name="Text Placeholder 13">
            <a:extLst>
              <a:ext uri="{FF2B5EF4-FFF2-40B4-BE49-F238E27FC236}">
                <a16:creationId xmlns:a16="http://schemas.microsoft.com/office/drawing/2014/main" id="{65EE62C3-A7DA-7701-DE4B-C1A290C4FAE3}"/>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7" name="Slide Number Placeholder 6">
            <a:extLst>
              <a:ext uri="{FF2B5EF4-FFF2-40B4-BE49-F238E27FC236}">
                <a16:creationId xmlns:a16="http://schemas.microsoft.com/office/drawing/2014/main" id="{F99C5F1A-9BA7-F65D-775E-2A1B983E533A}"/>
              </a:ext>
            </a:extLst>
          </p:cNvPr>
          <p:cNvSpPr>
            <a:spLocks noGrp="1"/>
          </p:cNvSpPr>
          <p:nvPr>
            <p:ph type="sldNum" sz="quarter" idx="15"/>
          </p:nvPr>
        </p:nvSpPr>
        <p:spPr/>
        <p:txBody>
          <a:bodyPr/>
          <a:lstStyle/>
          <a:p>
            <a:fld id="{3086EA1D-707D-B54C-8FFB-433BD1A27D0B}" type="slidenum">
              <a:rPr lang="en-US" smtClean="0"/>
              <a:pPr/>
              <a:t>‹#›</a:t>
            </a:fld>
            <a:endParaRPr lang="en-US"/>
          </a:p>
        </p:txBody>
      </p:sp>
      <p:pic>
        <p:nvPicPr>
          <p:cNvPr id="6" name="Picture 5" descr="A yellow light bulb with black lines and a black line&#10;&#10;Description automatically generated">
            <a:extLst>
              <a:ext uri="{FF2B5EF4-FFF2-40B4-BE49-F238E27FC236}">
                <a16:creationId xmlns:a16="http://schemas.microsoft.com/office/drawing/2014/main" id="{18AB627B-97B7-94E1-BFE2-ACB8E80F1C0B}"/>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16269036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Conten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468086" y="1543324"/>
            <a:ext cx="5413169" cy="4390338"/>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8F449F3F-4187-E891-E28D-ABAA40118134}"/>
              </a:ext>
            </a:extLst>
          </p:cNvPr>
          <p:cNvSpPr>
            <a:spLocks noGrp="1"/>
          </p:cNvSpPr>
          <p:nvPr>
            <p:ph idx="13"/>
          </p:nvPr>
        </p:nvSpPr>
        <p:spPr>
          <a:xfrm>
            <a:off x="6309157" y="1543324"/>
            <a:ext cx="5425643" cy="4390338"/>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urdue Logo" descr="Purdue Logo">
            <a:extLst>
              <a:ext uri="{FF2B5EF4-FFF2-40B4-BE49-F238E27FC236}">
                <a16:creationId xmlns:a16="http://schemas.microsoft.com/office/drawing/2014/main" id="{1187A0AE-82DF-15CC-71EB-814F9338E8D6}"/>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13" name="Text Placeholder 13">
            <a:extLst>
              <a:ext uri="{FF2B5EF4-FFF2-40B4-BE49-F238E27FC236}">
                <a16:creationId xmlns:a16="http://schemas.microsoft.com/office/drawing/2014/main" id="{5FC4CE19-DA95-2729-993D-BB0D45B6B56B}"/>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4" name="Slide Number Placeholder 3">
            <a:extLst>
              <a:ext uri="{FF2B5EF4-FFF2-40B4-BE49-F238E27FC236}">
                <a16:creationId xmlns:a16="http://schemas.microsoft.com/office/drawing/2014/main" id="{13B9323E-BACA-0B7A-9E9F-89AD4E33435D}"/>
              </a:ext>
            </a:extLst>
          </p:cNvPr>
          <p:cNvSpPr>
            <a:spLocks noGrp="1"/>
          </p:cNvSpPr>
          <p:nvPr>
            <p:ph type="sldNum" sz="quarter" idx="14"/>
          </p:nvPr>
        </p:nvSpPr>
        <p:spPr/>
        <p:txBody>
          <a:bodyPr/>
          <a:lstStyle/>
          <a:p>
            <a:fld id="{3086EA1D-707D-B54C-8FFB-433BD1A27D0B}" type="slidenum">
              <a:rPr lang="en-US" smtClean="0"/>
              <a:pPr/>
              <a:t>‹#›</a:t>
            </a:fld>
            <a:endParaRPr lang="en-US"/>
          </a:p>
        </p:txBody>
      </p:sp>
      <p:pic>
        <p:nvPicPr>
          <p:cNvPr id="3" name="Picture 2" descr="A yellow light bulb with black lines and a black line&#10;&#10;Description automatically generated">
            <a:extLst>
              <a:ext uri="{FF2B5EF4-FFF2-40B4-BE49-F238E27FC236}">
                <a16:creationId xmlns:a16="http://schemas.microsoft.com/office/drawing/2014/main" id="{01AB5C21-2336-1F62-1D14-E0A72709F987}"/>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363996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ontent -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468087" y="1543324"/>
            <a:ext cx="3507565" cy="4390338"/>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urdue Logo" descr="Purdue Logo">
            <a:extLst>
              <a:ext uri="{FF2B5EF4-FFF2-40B4-BE49-F238E27FC236}">
                <a16:creationId xmlns:a16="http://schemas.microsoft.com/office/drawing/2014/main" id="{D9D56DBC-682D-9000-C377-A3E36338D732}"/>
              </a:ext>
            </a:extLst>
          </p:cNvPr>
          <p:cNvPicPr>
            <a:picLocks noChangeAspect="1"/>
          </p:cNvPicPr>
          <p:nvPr userDrawn="1"/>
        </p:nvPicPr>
        <p:blipFill>
          <a:blip r:embed="rId2"/>
          <a:stretch>
            <a:fillRect/>
          </a:stretch>
        </p:blipFill>
        <p:spPr>
          <a:xfrm>
            <a:off x="446314" y="6227781"/>
            <a:ext cx="1803190" cy="322767"/>
          </a:xfrm>
          <a:prstGeom prst="rect">
            <a:avLst/>
          </a:prstGeom>
        </p:spPr>
      </p:pic>
      <p:sp>
        <p:nvSpPr>
          <p:cNvPr id="11" name="Content Placeholder 2">
            <a:extLst>
              <a:ext uri="{FF2B5EF4-FFF2-40B4-BE49-F238E27FC236}">
                <a16:creationId xmlns:a16="http://schemas.microsoft.com/office/drawing/2014/main" id="{66D77F14-E88B-D0A5-6F63-E4DA45A7CD6B}"/>
              </a:ext>
            </a:extLst>
          </p:cNvPr>
          <p:cNvSpPr>
            <a:spLocks noGrp="1"/>
          </p:cNvSpPr>
          <p:nvPr>
            <p:ph idx="17"/>
          </p:nvPr>
        </p:nvSpPr>
        <p:spPr>
          <a:xfrm>
            <a:off x="4342217" y="1543323"/>
            <a:ext cx="3507565" cy="4390337"/>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5A95E987-1BAB-5DE6-3A52-75935C62985E}"/>
              </a:ext>
            </a:extLst>
          </p:cNvPr>
          <p:cNvSpPr>
            <a:spLocks noGrp="1"/>
          </p:cNvSpPr>
          <p:nvPr>
            <p:ph idx="18"/>
          </p:nvPr>
        </p:nvSpPr>
        <p:spPr>
          <a:xfrm>
            <a:off x="8243137" y="1543322"/>
            <a:ext cx="3507565" cy="4390337"/>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3">
            <a:extLst>
              <a:ext uri="{FF2B5EF4-FFF2-40B4-BE49-F238E27FC236}">
                <a16:creationId xmlns:a16="http://schemas.microsoft.com/office/drawing/2014/main" id="{5CA31FF2-2F1A-7D0F-36B0-1773F6A9AB34}"/>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5" name="Slide Number Placeholder 4">
            <a:extLst>
              <a:ext uri="{FF2B5EF4-FFF2-40B4-BE49-F238E27FC236}">
                <a16:creationId xmlns:a16="http://schemas.microsoft.com/office/drawing/2014/main" id="{08AB0E4F-0D1F-EA8F-1357-B6B9069694D4}"/>
              </a:ext>
            </a:extLst>
          </p:cNvPr>
          <p:cNvSpPr>
            <a:spLocks noGrp="1"/>
          </p:cNvSpPr>
          <p:nvPr>
            <p:ph type="sldNum" sz="quarter" idx="19"/>
          </p:nvPr>
        </p:nvSpPr>
        <p:spPr/>
        <p:txBody>
          <a:bodyPr/>
          <a:lstStyle/>
          <a:p>
            <a:fld id="{3086EA1D-707D-B54C-8FFB-433BD1A27D0B}" type="slidenum">
              <a:rPr lang="en-US" smtClean="0"/>
              <a:pPr/>
              <a:t>‹#›</a:t>
            </a:fld>
            <a:endParaRPr lang="en-US"/>
          </a:p>
        </p:txBody>
      </p:sp>
      <p:pic>
        <p:nvPicPr>
          <p:cNvPr id="4" name="Picture 3" descr="A yellow light bulb with black lines and a black line&#10;&#10;Description automatically generated">
            <a:extLst>
              <a:ext uri="{FF2B5EF4-FFF2-40B4-BE49-F238E27FC236}">
                <a16:creationId xmlns:a16="http://schemas.microsoft.com/office/drawing/2014/main" id="{F8EB814D-D554-1AF1-CE3B-491D0E3CE205}"/>
              </a:ext>
            </a:extLst>
          </p:cNvPr>
          <p:cNvPicPr>
            <a:picLocks noChangeAspect="1"/>
          </p:cNvPicPr>
          <p:nvPr userDrawn="1"/>
        </p:nvPicPr>
        <p:blipFill>
          <a:blip r:embed="rId3"/>
          <a:stretch>
            <a:fillRect/>
          </a:stretch>
        </p:blipFill>
        <p:spPr>
          <a:xfrm>
            <a:off x="2557958" y="6148154"/>
            <a:ext cx="1166356" cy="471844"/>
          </a:xfrm>
          <a:prstGeom prst="rect">
            <a:avLst/>
          </a:prstGeom>
        </p:spPr>
      </p:pic>
    </p:spTree>
    <p:extLst>
      <p:ext uri="{BB962C8B-B14F-4D97-AF65-F5344CB8AC3E}">
        <p14:creationId xmlns:p14="http://schemas.microsoft.com/office/powerpoint/2010/main" val="168171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F61CC-58D4-72CE-66CA-BFE87D085DCB}"/>
              </a:ext>
            </a:extLst>
          </p:cNvPr>
          <p:cNvSpPr>
            <a:spLocks noGrp="1"/>
          </p:cNvSpPr>
          <p:nvPr>
            <p:ph type="title"/>
          </p:nvPr>
        </p:nvSpPr>
        <p:spPr>
          <a:xfrm>
            <a:off x="468086" y="385004"/>
            <a:ext cx="11266714" cy="589032"/>
          </a:xfrm>
          <a:prstGeom prst="rect">
            <a:avLst/>
          </a:prstGeom>
        </p:spPr>
        <p:txBody>
          <a:bodyPr vert="horz" lIns="91440" tIns="45720" rIns="91440" bIns="45720" rtlCol="0" anchor="ctr">
            <a:normAutofit/>
          </a:bodyPr>
          <a:lstStyle/>
          <a:p>
            <a:r>
              <a:rPr lang="en-US"/>
              <a:t>Click to edit Master slide title</a:t>
            </a:r>
          </a:p>
        </p:txBody>
      </p:sp>
      <p:sp>
        <p:nvSpPr>
          <p:cNvPr id="3" name="Text Placeholder 2">
            <a:extLst>
              <a:ext uri="{FF2B5EF4-FFF2-40B4-BE49-F238E27FC236}">
                <a16:creationId xmlns:a16="http://schemas.microsoft.com/office/drawing/2014/main" id="{41FD4295-B2CD-F1FF-F99B-B267D1740FB9}"/>
              </a:ext>
            </a:extLst>
          </p:cNvPr>
          <p:cNvSpPr>
            <a:spLocks noGrp="1"/>
          </p:cNvSpPr>
          <p:nvPr>
            <p:ph type="body" idx="1"/>
          </p:nvPr>
        </p:nvSpPr>
        <p:spPr>
          <a:xfrm>
            <a:off x="468086" y="1192696"/>
            <a:ext cx="11266714" cy="48379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F235C51E-B187-34DE-A75E-C3E52E200A52}"/>
              </a:ext>
            </a:extLst>
          </p:cNvPr>
          <p:cNvSpPr>
            <a:spLocks noGrp="1"/>
          </p:cNvSpPr>
          <p:nvPr>
            <p:ph type="sldNum" sz="quarter" idx="4"/>
          </p:nvPr>
        </p:nvSpPr>
        <p:spPr>
          <a:xfrm>
            <a:off x="10634663" y="6290433"/>
            <a:ext cx="110013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6EA1D-707D-B54C-8FFB-433BD1A27D0B}" type="slidenum">
              <a:rPr lang="en-US" smtClean="0"/>
              <a:pPr/>
              <a:t>‹#›</a:t>
            </a:fld>
            <a:endParaRPr lang="en-US"/>
          </a:p>
        </p:txBody>
      </p:sp>
    </p:spTree>
    <p:extLst>
      <p:ext uri="{BB962C8B-B14F-4D97-AF65-F5344CB8AC3E}">
        <p14:creationId xmlns:p14="http://schemas.microsoft.com/office/powerpoint/2010/main" val="3825614813"/>
      </p:ext>
    </p:extLst>
  </p:cSld>
  <p:clrMap bg1="lt1" tx1="dk1" bg2="lt2" tx2="dk2" accent1="accent1" accent2="accent2" accent3="accent3" accent4="accent4" accent5="accent5" accent6="accent6" hlink="hlink" folHlink="folHlink"/>
  <p:sldLayoutIdLst>
    <p:sldLayoutId id="2147483649" r:id="rId1"/>
    <p:sldLayoutId id="2147483686" r:id="rId2"/>
    <p:sldLayoutId id="2147483702" r:id="rId3"/>
    <p:sldLayoutId id="2147483708" r:id="rId4"/>
    <p:sldLayoutId id="2147483687" r:id="rId5"/>
    <p:sldLayoutId id="2147483714" r:id="rId6"/>
    <p:sldLayoutId id="2147483688" r:id="rId7"/>
    <p:sldLayoutId id="2147483650" r:id="rId8"/>
    <p:sldLayoutId id="2147483701" r:id="rId9"/>
    <p:sldLayoutId id="2147483711" r:id="rId10"/>
    <p:sldLayoutId id="2147483712" r:id="rId11"/>
    <p:sldLayoutId id="2147483656" r:id="rId12"/>
    <p:sldLayoutId id="2147483657" r:id="rId13"/>
    <p:sldLayoutId id="2147483706" r:id="rId14"/>
    <p:sldLayoutId id="2147483705" r:id="rId15"/>
    <p:sldLayoutId id="2147483707" r:id="rId16"/>
    <p:sldLayoutId id="2147483713" r:id="rId17"/>
    <p:sldLayoutId id="2147483709" r:id="rId18"/>
    <p:sldLayoutId id="2147483710" r:id="rId19"/>
    <p:sldLayoutId id="2147483715" r:id="rId20"/>
    <p:sldLayoutId id="2147483653" r:id="rId21"/>
    <p:sldLayoutId id="2147483690" r:id="rId22"/>
    <p:sldLayoutId id="2147483704" r:id="rId23"/>
    <p:sldLayoutId id="2147483692" r:id="rId24"/>
    <p:sldLayoutId id="2147483693" r:id="rId25"/>
    <p:sldLayoutId id="2147483691" r:id="rId26"/>
    <p:sldLayoutId id="2147483703" r:id="rId27"/>
  </p:sldLayoutIdLst>
  <p:hf hdr="0" ftr="0" dt="0"/>
  <p:txStyles>
    <p:titleStyle>
      <a:lvl1pPr algn="l" defTabSz="914400" rtl="0" eaLnBrk="1" fontAlgn="t" latinLnBrk="0" hangingPunct="1">
        <a:lnSpc>
          <a:spcPct val="90000"/>
        </a:lnSpc>
        <a:spcBef>
          <a:spcPct val="0"/>
        </a:spcBef>
        <a:buNone/>
        <a:defRPr lang="en-US" sz="4800" b="0" i="1" kern="1200" cap="none" baseline="0" dirty="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
        <a:defRPr sz="20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itchFamily="2" charset="2"/>
        <a:buChar char="§"/>
        <a:defRPr sz="18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16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
        <a:defRPr sz="15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itchFamily="2" charset="2"/>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09A7-CF48-9701-322A-A0BBD1C2F6CD}"/>
              </a:ext>
            </a:extLst>
          </p:cNvPr>
          <p:cNvSpPr>
            <a:spLocks noGrp="1"/>
          </p:cNvSpPr>
          <p:nvPr>
            <p:ph type="title"/>
          </p:nvPr>
        </p:nvSpPr>
        <p:spPr/>
        <p:txBody>
          <a:bodyPr/>
          <a:lstStyle/>
          <a:p>
            <a:r>
              <a:rPr lang="en-US" b="1"/>
              <a:t>ME 315 : Project Midterm</a:t>
            </a:r>
          </a:p>
        </p:txBody>
      </p:sp>
      <p:sp>
        <p:nvSpPr>
          <p:cNvPr id="3" name="Text Placeholder 2">
            <a:extLst>
              <a:ext uri="{FF2B5EF4-FFF2-40B4-BE49-F238E27FC236}">
                <a16:creationId xmlns:a16="http://schemas.microsoft.com/office/drawing/2014/main" id="{5991BF94-59A9-105F-273E-B29E440F2501}"/>
              </a:ext>
            </a:extLst>
          </p:cNvPr>
          <p:cNvSpPr>
            <a:spLocks noGrp="1"/>
          </p:cNvSpPr>
          <p:nvPr>
            <p:ph type="body" sz="quarter" idx="10"/>
          </p:nvPr>
        </p:nvSpPr>
        <p:spPr/>
        <p:txBody>
          <a:bodyPr/>
          <a:lstStyle/>
          <a:p>
            <a:r>
              <a:rPr lang="en-US"/>
              <a:t>By Kailash Senthilkumar, Lokesh Sriram, Yuchen Fu</a:t>
            </a:r>
          </a:p>
        </p:txBody>
      </p:sp>
      <p:sp>
        <p:nvSpPr>
          <p:cNvPr id="4" name="Text Placeholder 3">
            <a:extLst>
              <a:ext uri="{FF2B5EF4-FFF2-40B4-BE49-F238E27FC236}">
                <a16:creationId xmlns:a16="http://schemas.microsoft.com/office/drawing/2014/main" id="{0C218A17-096C-AED1-C745-D58ECF2EFEFF}"/>
              </a:ext>
            </a:extLst>
          </p:cNvPr>
          <p:cNvSpPr>
            <a:spLocks noGrp="1"/>
          </p:cNvSpPr>
          <p:nvPr>
            <p:ph type="body" sz="quarter" idx="11"/>
          </p:nvPr>
        </p:nvSpPr>
        <p:spPr/>
        <p:txBody>
          <a:bodyPr/>
          <a:lstStyle/>
          <a:p>
            <a:r>
              <a:rPr lang="en-US"/>
              <a:t>10/11/2024</a:t>
            </a:r>
          </a:p>
        </p:txBody>
      </p:sp>
    </p:spTree>
    <p:extLst>
      <p:ext uri="{BB962C8B-B14F-4D97-AF65-F5344CB8AC3E}">
        <p14:creationId xmlns:p14="http://schemas.microsoft.com/office/powerpoint/2010/main" val="415499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C2371C-BD67-68BF-46A4-DA190F857A03}"/>
              </a:ext>
            </a:extLst>
          </p:cNvPr>
          <p:cNvSpPr>
            <a:spLocks noGrp="1"/>
          </p:cNvSpPr>
          <p:nvPr>
            <p:ph type="title"/>
          </p:nvPr>
        </p:nvSpPr>
        <p:spPr>
          <a:xfrm>
            <a:off x="457200" y="158282"/>
            <a:ext cx="11266714" cy="589032"/>
          </a:xfrm>
        </p:spPr>
        <p:txBody>
          <a:bodyPr>
            <a:normAutofit fontScale="90000"/>
          </a:bodyPr>
          <a:lstStyle/>
          <a:p>
            <a:r>
              <a:rPr lang="en-US"/>
              <a:t>Introduction:</a:t>
            </a:r>
          </a:p>
        </p:txBody>
      </p:sp>
      <p:sp>
        <p:nvSpPr>
          <p:cNvPr id="3" name="TextBox 2">
            <a:extLst>
              <a:ext uri="{FF2B5EF4-FFF2-40B4-BE49-F238E27FC236}">
                <a16:creationId xmlns:a16="http://schemas.microsoft.com/office/drawing/2014/main" id="{43583492-966F-4217-094F-4AAC390ED8B7}"/>
              </a:ext>
            </a:extLst>
          </p:cNvPr>
          <p:cNvSpPr txBox="1"/>
          <p:nvPr/>
        </p:nvSpPr>
        <p:spPr>
          <a:xfrm>
            <a:off x="1691640" y="2320290"/>
            <a:ext cx="184731" cy="369332"/>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FFD82DBE-3A53-59EB-C6B4-D467BF19C50F}"/>
              </a:ext>
            </a:extLst>
          </p:cNvPr>
          <p:cNvSpPr txBox="1"/>
          <p:nvPr/>
        </p:nvSpPr>
        <p:spPr>
          <a:xfrm>
            <a:off x="1691640" y="2320290"/>
            <a:ext cx="184731" cy="369332"/>
          </a:xfrm>
          <a:prstGeom prst="rect">
            <a:avLst/>
          </a:prstGeom>
          <a:noFill/>
        </p:spPr>
        <p:txBody>
          <a:bodyPr wrap="none" rtlCol="0">
            <a:spAutoFit/>
          </a:bodyPr>
          <a:lstStyle/>
          <a:p>
            <a:endParaRPr lang="en-US"/>
          </a:p>
        </p:txBody>
      </p:sp>
      <p:sp>
        <p:nvSpPr>
          <p:cNvPr id="8" name="TextBox 7">
            <a:extLst>
              <a:ext uri="{FF2B5EF4-FFF2-40B4-BE49-F238E27FC236}">
                <a16:creationId xmlns:a16="http://schemas.microsoft.com/office/drawing/2014/main" id="{EA69D3FE-4B2C-C06D-A949-9C1D63144E07}"/>
              </a:ext>
            </a:extLst>
          </p:cNvPr>
          <p:cNvSpPr txBox="1"/>
          <p:nvPr/>
        </p:nvSpPr>
        <p:spPr>
          <a:xfrm>
            <a:off x="1691640" y="2320290"/>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61C8803A-4581-D767-37D4-C85214F17306}"/>
              </a:ext>
            </a:extLst>
          </p:cNvPr>
          <p:cNvSpPr txBox="1"/>
          <p:nvPr/>
        </p:nvSpPr>
        <p:spPr>
          <a:xfrm>
            <a:off x="1691640" y="2320290"/>
            <a:ext cx="184731" cy="369332"/>
          </a:xfrm>
          <a:prstGeom prst="rect">
            <a:avLst/>
          </a:prstGeom>
          <a:noFill/>
        </p:spPr>
        <p:txBody>
          <a:bodyPr wrap="none" rtlCol="0">
            <a:spAutoFit/>
          </a:bodyPr>
          <a:lstStyle/>
          <a:p>
            <a:endParaRPr lang="en-US"/>
          </a:p>
        </p:txBody>
      </p:sp>
      <p:sp>
        <p:nvSpPr>
          <p:cNvPr id="10" name="TextBox 9">
            <a:extLst>
              <a:ext uri="{FF2B5EF4-FFF2-40B4-BE49-F238E27FC236}">
                <a16:creationId xmlns:a16="http://schemas.microsoft.com/office/drawing/2014/main" id="{8B5D90C4-501A-5C4E-785F-8800EBAE7D75}"/>
              </a:ext>
            </a:extLst>
          </p:cNvPr>
          <p:cNvSpPr txBox="1"/>
          <p:nvPr/>
        </p:nvSpPr>
        <p:spPr>
          <a:xfrm>
            <a:off x="1691640" y="2320290"/>
            <a:ext cx="184731" cy="369332"/>
          </a:xfrm>
          <a:prstGeom prst="rect">
            <a:avLst/>
          </a:prstGeom>
          <a:noFill/>
        </p:spPr>
        <p:txBody>
          <a:bodyPr wrap="none" rtlCol="0">
            <a:spAutoFit/>
          </a:bodyPr>
          <a:lstStyle/>
          <a:p>
            <a:endParaRPr lang="en-US"/>
          </a:p>
        </p:txBody>
      </p:sp>
      <p:sp>
        <p:nvSpPr>
          <p:cNvPr id="2" name="Text Placeholder 1">
            <a:extLst>
              <a:ext uri="{FF2B5EF4-FFF2-40B4-BE49-F238E27FC236}">
                <a16:creationId xmlns:a16="http://schemas.microsoft.com/office/drawing/2014/main" id="{1C444B8B-0183-AC38-F70F-215B396C4FE3}"/>
              </a:ext>
            </a:extLst>
          </p:cNvPr>
          <p:cNvSpPr>
            <a:spLocks noGrp="1" noChangeArrowheads="1"/>
          </p:cNvSpPr>
          <p:nvPr>
            <p:ph type="body" sz="quarter" idx="10"/>
          </p:nvPr>
        </p:nvSpPr>
        <p:spPr bwMode="auto">
          <a:xfrm>
            <a:off x="457200" y="519797"/>
            <a:ext cx="6441869"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mj-lt"/>
              </a:rPr>
              <a:t>Research Question: </a:t>
            </a:r>
            <a:r>
              <a:rPr kumimoji="0" lang="en-US" altLang="en-US" sz="1800" b="0" i="0" u="none" strike="noStrike" cap="none" normalizeH="0" baseline="0">
                <a:ln>
                  <a:noFill/>
                </a:ln>
                <a:solidFill>
                  <a:schemeClr val="tx1"/>
                </a:solidFill>
                <a:effectLst/>
                <a:latin typeface="+mj-lt"/>
              </a:rPr>
              <a:t>How does heat distribution uniformity differ among stainless steel pans with and without copper core?</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mj-lt"/>
              </a:rPr>
              <a:t>Objective: </a:t>
            </a:r>
            <a:r>
              <a:rPr kumimoji="0" lang="en-US" altLang="en-US" sz="1800" b="0" i="0" u="none" strike="noStrike" cap="none" normalizeH="0" baseline="0">
                <a:ln>
                  <a:noFill/>
                </a:ln>
                <a:solidFill>
                  <a:schemeClr val="tx1"/>
                </a:solidFill>
                <a:effectLst/>
                <a:latin typeface="+mj-lt"/>
              </a:rPr>
              <a:t>To determine which pan material offers the most uniform heat distribution by analyzing spreading resistance and temperature uniformity.</a:t>
            </a:r>
          </a:p>
          <a:p>
            <a:pPr marL="0" marR="0" lvl="0" indent="0"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mj-lt"/>
              </a:rPr>
              <a:t>Real World Impact: </a:t>
            </a:r>
            <a:r>
              <a:rPr kumimoji="0" lang="en-US" altLang="en-US" sz="1800" b="0" i="0" u="none" strike="noStrike" cap="none" normalizeH="0" baseline="0">
                <a:ln>
                  <a:noFill/>
                </a:ln>
                <a:solidFill>
                  <a:schemeClr val="tx1"/>
                </a:solidFill>
                <a:effectLst/>
                <a:latin typeface="+mj-lt"/>
              </a:rPr>
              <a:t>Insights can enhance cooking efficiency and food quality, benefiting both consumers and cookware manufacturers.</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mj-lt"/>
              </a:rPr>
            </a:br>
            <a:endParaRPr kumimoji="0" lang="en-US" altLang="en-US" sz="1800" b="0" i="0" u="none" strike="noStrike" cap="none" normalizeH="0" baseline="0">
              <a:ln>
                <a:noFill/>
              </a:ln>
              <a:solidFill>
                <a:schemeClr val="tx1"/>
              </a:solidFill>
              <a:effectLst/>
              <a:latin typeface="+mj-lt"/>
            </a:endParaRPr>
          </a:p>
        </p:txBody>
      </p:sp>
      <p:sp>
        <p:nvSpPr>
          <p:cNvPr id="11" name="TextBox 10">
            <a:extLst>
              <a:ext uri="{FF2B5EF4-FFF2-40B4-BE49-F238E27FC236}">
                <a16:creationId xmlns:a16="http://schemas.microsoft.com/office/drawing/2014/main" id="{B8CBD23A-FA5C-67F0-FDC1-D7E83A5070D0}"/>
              </a:ext>
            </a:extLst>
          </p:cNvPr>
          <p:cNvSpPr txBox="1"/>
          <p:nvPr/>
        </p:nvSpPr>
        <p:spPr>
          <a:xfrm>
            <a:off x="4341090" y="4028014"/>
            <a:ext cx="7038110" cy="2031325"/>
          </a:xfrm>
          <a:prstGeom prst="rect">
            <a:avLst/>
          </a:prstGeom>
          <a:noFill/>
        </p:spPr>
        <p:txBody>
          <a:bodyPr wrap="square">
            <a:spAutoFit/>
          </a:bodyPr>
          <a:lstStyle/>
          <a:p>
            <a:pPr algn="l">
              <a:buFont typeface="Arial" panose="020B0604020202020204" pitchFamily="34" charset="0"/>
              <a:buChar char="•"/>
            </a:pPr>
            <a:r>
              <a:rPr lang="en-US" b="1" i="0">
                <a:effectLst/>
                <a:latin typeface="+mj-lt"/>
              </a:rPr>
              <a:t>Hypothesis: </a:t>
            </a:r>
            <a:r>
              <a:rPr lang="en-US" b="0" i="0">
                <a:effectLst/>
                <a:latin typeface="+mj-lt"/>
              </a:rPr>
              <a:t>Aluminum pans will demonstrate the lowest spreading resistance and most uniform heat distribution due to their high thermal conductivity.</a:t>
            </a:r>
          </a:p>
          <a:p>
            <a:pPr algn="l">
              <a:buFont typeface="Arial" panose="020B0604020202020204" pitchFamily="34" charset="0"/>
              <a:buChar char="•"/>
            </a:pPr>
            <a:endParaRPr lang="en-US" b="0" i="0">
              <a:effectLst/>
              <a:latin typeface="+mj-lt"/>
            </a:endParaRPr>
          </a:p>
          <a:p>
            <a:pPr algn="l">
              <a:buFont typeface="Arial" panose="020B0604020202020204" pitchFamily="34" charset="0"/>
              <a:buChar char="•"/>
            </a:pPr>
            <a:r>
              <a:rPr lang="en-US" b="1" i="0">
                <a:effectLst/>
                <a:latin typeface="+mj-lt"/>
              </a:rPr>
              <a:t>Methodology Overview: </a:t>
            </a:r>
            <a:r>
              <a:rPr lang="en-US" b="0" i="0">
                <a:effectLst/>
                <a:latin typeface="+mj-lt"/>
              </a:rPr>
              <a:t>Utilize infrared imaging and thermocouples to measure temperature distribution across different pan materials during heating.</a:t>
            </a:r>
          </a:p>
        </p:txBody>
      </p:sp>
      <p:pic>
        <p:nvPicPr>
          <p:cNvPr id="1029" name="Picture 5" descr="Thermal Properties of Metals">
            <a:extLst>
              <a:ext uri="{FF2B5EF4-FFF2-40B4-BE49-F238E27FC236}">
                <a16:creationId xmlns:a16="http://schemas.microsoft.com/office/drawing/2014/main" id="{F01EC797-B228-E2E2-4861-82574FA28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480" y="406588"/>
            <a:ext cx="3373120" cy="337312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ow do I get my 12” to heat evenly on a gas burner? Am I doing something  wrong? : r/castiron">
            <a:extLst>
              <a:ext uri="{FF2B5EF4-FFF2-40B4-BE49-F238E27FC236}">
                <a16:creationId xmlns:a16="http://schemas.microsoft.com/office/drawing/2014/main" id="{D573B253-9990-9B71-8886-2F0F02366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842053" y="3394856"/>
            <a:ext cx="2309120" cy="30788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DA90AF5-B471-FF3F-8309-A17116091E40}"/>
              </a:ext>
            </a:extLst>
          </p:cNvPr>
          <p:cNvSpPr/>
          <p:nvPr/>
        </p:nvSpPr>
        <p:spPr>
          <a:xfrm>
            <a:off x="2556386" y="6105832"/>
            <a:ext cx="1248697" cy="64180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7941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CDDA4E-D4CA-EA18-7079-7777886D4EE0}"/>
              </a:ext>
            </a:extLst>
          </p:cNvPr>
          <p:cNvSpPr>
            <a:spLocks noGrp="1"/>
          </p:cNvSpPr>
          <p:nvPr>
            <p:ph type="body" sz="quarter" idx="10"/>
          </p:nvPr>
        </p:nvSpPr>
        <p:spPr>
          <a:xfrm>
            <a:off x="462644" y="1292564"/>
            <a:ext cx="6282286" cy="4771292"/>
          </a:xfrm>
        </p:spPr>
        <p:txBody>
          <a:bodyPr/>
          <a:lstStyle/>
          <a:p>
            <a:pPr>
              <a:spcBef>
                <a:spcPct val="0"/>
              </a:spcBef>
            </a:pPr>
            <a:r>
              <a:rPr lang="en-US" sz="2900">
                <a:latin typeface="Franklin Gothic Medium Cond"/>
                <a:ea typeface="+mj-ea"/>
                <a:cs typeface="+mj-cs"/>
              </a:rPr>
              <a:t>Introduction:</a:t>
            </a:r>
          </a:p>
          <a:p>
            <a:r>
              <a:rPr lang="en-US" sz="1800"/>
              <a:t>This experiment compares the experimentally measured heat distribution across core and non core pans with a theoretically derived heat transfer model. The goal is to assess the cost-effectiveness of different pan </a:t>
            </a:r>
            <a:r>
              <a:rPr lang="en-US"/>
              <a:t>compositions</a:t>
            </a:r>
            <a:r>
              <a:rPr lang="en-US" sz="1800"/>
              <a:t>.</a:t>
            </a:r>
          </a:p>
          <a:p>
            <a:endParaRPr lang="en-US"/>
          </a:p>
          <a:p>
            <a:pPr>
              <a:spcBef>
                <a:spcPct val="0"/>
              </a:spcBef>
            </a:pPr>
            <a:r>
              <a:rPr lang="en-US" sz="2900">
                <a:latin typeface="Franklin Gothic Medium Cond"/>
                <a:ea typeface="+mj-ea"/>
                <a:cs typeface="+mj-cs"/>
              </a:rPr>
              <a:t>Equipment:</a:t>
            </a:r>
          </a:p>
          <a:p>
            <a:pPr marL="342900" indent="-342900">
              <a:spcBef>
                <a:spcPct val="0"/>
              </a:spcBef>
              <a:buFont typeface="+mj-lt"/>
              <a:buAutoNum type="arabicPeriod"/>
            </a:pPr>
            <a:r>
              <a:rPr lang="en-US"/>
              <a:t>One pan made with stainless steel and the other made with stainless steel and copper core</a:t>
            </a:r>
          </a:p>
          <a:p>
            <a:pPr marL="342900" indent="-342900">
              <a:spcBef>
                <a:spcPct val="0"/>
              </a:spcBef>
              <a:buFont typeface="+mj-lt"/>
              <a:buAutoNum type="arabicPeriod"/>
            </a:pPr>
            <a:r>
              <a:rPr lang="en-US"/>
              <a:t>Patch heater</a:t>
            </a:r>
          </a:p>
          <a:p>
            <a:pPr marL="342900" indent="-342900">
              <a:spcBef>
                <a:spcPct val="0"/>
              </a:spcBef>
              <a:buFont typeface="+mj-lt"/>
              <a:buAutoNum type="arabicPeriod"/>
            </a:pPr>
            <a:r>
              <a:rPr lang="en-US"/>
              <a:t>IR camera</a:t>
            </a:r>
          </a:p>
          <a:p>
            <a:pPr marL="342900" indent="-342900">
              <a:spcBef>
                <a:spcPct val="0"/>
              </a:spcBef>
              <a:buFont typeface="+mj-lt"/>
              <a:buAutoNum type="arabicPeriod"/>
            </a:pPr>
            <a:r>
              <a:rPr lang="en-US"/>
              <a:t>High-temperature black spray paint</a:t>
            </a:r>
          </a:p>
          <a:p>
            <a:pPr marL="342900" indent="-342900">
              <a:spcBef>
                <a:spcPct val="0"/>
              </a:spcBef>
              <a:buFont typeface="+mj-lt"/>
              <a:buAutoNum type="arabicPeriod"/>
            </a:pPr>
            <a:r>
              <a:rPr lang="en-US"/>
              <a:t>Thermocouples and data logger</a:t>
            </a:r>
          </a:p>
          <a:p>
            <a:pPr marL="342900" indent="-342900">
              <a:spcBef>
                <a:spcPct val="0"/>
              </a:spcBef>
              <a:buFont typeface="+mj-lt"/>
              <a:buAutoNum type="arabicPeriod"/>
            </a:pPr>
            <a:r>
              <a:rPr lang="en-US"/>
              <a:t>Styrofoam</a:t>
            </a:r>
          </a:p>
          <a:p>
            <a:pPr marL="342900" indent="-342900">
              <a:spcBef>
                <a:spcPct val="0"/>
              </a:spcBef>
              <a:buFont typeface="+mj-lt"/>
              <a:buAutoNum type="arabicPeriod"/>
            </a:pPr>
            <a:r>
              <a:rPr lang="en-US"/>
              <a:t>Thermal paste</a:t>
            </a:r>
          </a:p>
          <a:p>
            <a:pPr marL="342900" indent="-342900">
              <a:spcBef>
                <a:spcPct val="0"/>
              </a:spcBef>
              <a:buFont typeface="+mj-lt"/>
              <a:buAutoNum type="arabicPeriod"/>
            </a:pPr>
            <a:r>
              <a:rPr lang="en-US"/>
              <a:t>Variable Voltage Supply</a:t>
            </a:r>
          </a:p>
          <a:p>
            <a:pPr>
              <a:spcBef>
                <a:spcPct val="0"/>
              </a:spcBef>
            </a:pPr>
            <a:endParaRPr lang="en-US"/>
          </a:p>
          <a:p>
            <a:endParaRPr lang="en-US" sz="2400" b="1"/>
          </a:p>
        </p:txBody>
      </p:sp>
      <p:sp>
        <p:nvSpPr>
          <p:cNvPr id="4" name="Title 3">
            <a:extLst>
              <a:ext uri="{FF2B5EF4-FFF2-40B4-BE49-F238E27FC236}">
                <a16:creationId xmlns:a16="http://schemas.microsoft.com/office/drawing/2014/main" id="{8D74EE41-68CC-242C-40AA-ED436A1B0C24}"/>
              </a:ext>
            </a:extLst>
          </p:cNvPr>
          <p:cNvSpPr>
            <a:spLocks noGrp="1"/>
          </p:cNvSpPr>
          <p:nvPr>
            <p:ph type="title"/>
          </p:nvPr>
        </p:nvSpPr>
        <p:spPr>
          <a:xfrm>
            <a:off x="462643" y="385005"/>
            <a:ext cx="11266714" cy="1045211"/>
          </a:xfrm>
        </p:spPr>
        <p:txBody>
          <a:bodyPr/>
          <a:lstStyle/>
          <a:p>
            <a:r>
              <a:rPr lang="en-US" sz="4800"/>
              <a:t>Methods and Experiments</a:t>
            </a:r>
            <a:endParaRPr lang="en-US"/>
          </a:p>
        </p:txBody>
      </p:sp>
      <p:sp>
        <p:nvSpPr>
          <p:cNvPr id="5" name="Slide Number Placeholder 4">
            <a:extLst>
              <a:ext uri="{FF2B5EF4-FFF2-40B4-BE49-F238E27FC236}">
                <a16:creationId xmlns:a16="http://schemas.microsoft.com/office/drawing/2014/main" id="{5F9ACB2C-86E6-8D45-895D-19997A0DF265}"/>
              </a:ext>
            </a:extLst>
          </p:cNvPr>
          <p:cNvSpPr>
            <a:spLocks noGrp="1"/>
          </p:cNvSpPr>
          <p:nvPr>
            <p:ph type="sldNum" sz="quarter" idx="12"/>
          </p:nvPr>
        </p:nvSpPr>
        <p:spPr/>
        <p:txBody>
          <a:bodyPr/>
          <a:lstStyle/>
          <a:p>
            <a:fld id="{3086EA1D-707D-B54C-8FFB-433BD1A27D0B}" type="slidenum">
              <a:rPr lang="en-US" smtClean="0"/>
              <a:pPr/>
              <a:t>3</a:t>
            </a:fld>
            <a:endParaRPr lang="en-US"/>
          </a:p>
        </p:txBody>
      </p:sp>
      <p:pic>
        <p:nvPicPr>
          <p:cNvPr id="1030" name="Picture 6">
            <a:extLst>
              <a:ext uri="{FF2B5EF4-FFF2-40B4-BE49-F238E27FC236}">
                <a16:creationId xmlns:a16="http://schemas.microsoft.com/office/drawing/2014/main" id="{3AD79B07-9284-FE1D-D216-EF2D8ACAF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4930" y="1923550"/>
            <a:ext cx="5141315" cy="350931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06D2646-B912-00E6-2BDF-A303BE9210B0}"/>
              </a:ext>
            </a:extLst>
          </p:cNvPr>
          <p:cNvSpPr/>
          <p:nvPr/>
        </p:nvSpPr>
        <p:spPr>
          <a:xfrm>
            <a:off x="2556386" y="6105832"/>
            <a:ext cx="1248697" cy="64180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8365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5B65D-DE9F-1E96-6DF9-546F43D9875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416BDD8-0D9E-E2FB-0863-4C2A243F4C2F}"/>
              </a:ext>
            </a:extLst>
          </p:cNvPr>
          <p:cNvSpPr>
            <a:spLocks noGrp="1"/>
          </p:cNvSpPr>
          <p:nvPr>
            <p:ph type="body" sz="quarter" idx="10"/>
          </p:nvPr>
        </p:nvSpPr>
        <p:spPr>
          <a:xfrm>
            <a:off x="457200" y="1317264"/>
            <a:ext cx="11266713" cy="4567816"/>
          </a:xfrm>
        </p:spPr>
        <p:txBody>
          <a:bodyPr/>
          <a:lstStyle/>
          <a:p>
            <a:pPr>
              <a:spcBef>
                <a:spcPct val="0"/>
              </a:spcBef>
            </a:pPr>
            <a:r>
              <a:rPr lang="en-US" sz="2900">
                <a:latin typeface="Franklin Gothic Medium Cond"/>
                <a:ea typeface="+mj-ea"/>
                <a:cs typeface="+mj-cs"/>
              </a:rPr>
              <a:t>Procedure:</a:t>
            </a:r>
          </a:p>
          <a:p>
            <a:pPr marL="514350" indent="-514350">
              <a:spcBef>
                <a:spcPct val="0"/>
              </a:spcBef>
              <a:buFont typeface="+mj-lt"/>
              <a:buAutoNum type="arabicPeriod"/>
            </a:pPr>
            <a:r>
              <a:rPr lang="en-US" b="1" u="sng"/>
              <a:t>Experimental Setup:</a:t>
            </a:r>
            <a:r>
              <a:rPr lang="en-US"/>
              <a:t> Spray black paint on each pan’s surface; assume it’s a black body with its emissivity equal to 1. Attach a patch heater to the center on the bottom of each pan, treating it as a uniform heat source. Embed a thermocouple with thermal paste at the center on the surface of each pan to monitor when the system reaches steady state. Insulate each pan on the sides using Styrofoam</a:t>
            </a:r>
          </a:p>
          <a:p>
            <a:pPr marL="514350" indent="-514350">
              <a:spcBef>
                <a:spcPct val="0"/>
              </a:spcBef>
              <a:buFont typeface="+mj-lt"/>
              <a:buAutoNum type="arabicPeriod"/>
            </a:pPr>
            <a:endParaRPr lang="en-US"/>
          </a:p>
          <a:p>
            <a:pPr marL="514350" indent="-514350">
              <a:spcBef>
                <a:spcPct val="0"/>
              </a:spcBef>
              <a:buFont typeface="+mj-lt"/>
              <a:buAutoNum type="arabicPeriod"/>
            </a:pPr>
            <a:r>
              <a:rPr lang="en-US" b="1" u="sng"/>
              <a:t>Data Collection</a:t>
            </a:r>
            <a:r>
              <a:rPr lang="en-US"/>
              <a:t>: The dimensions of the pan (radius and thickness) will be measured prior to </a:t>
            </a:r>
            <a:r>
              <a:rPr lang="en-US" err="1"/>
              <a:t>heating.Once</a:t>
            </a:r>
            <a:r>
              <a:rPr lang="en-US"/>
              <a:t> the pan reaches steady state, take a thermal image from the top of the pan using an IR camera. Temperatures are recorded along the radial direction, from the center to the edge of the pan, to create a heat distribution profile.</a:t>
            </a:r>
          </a:p>
          <a:p>
            <a:pPr marL="514350" indent="-514350">
              <a:spcBef>
                <a:spcPct val="0"/>
              </a:spcBef>
              <a:buFont typeface="+mj-lt"/>
              <a:buAutoNum type="arabicPeriod"/>
            </a:pPr>
            <a:endParaRPr lang="en-US"/>
          </a:p>
          <a:p>
            <a:pPr marL="514350" indent="-514350">
              <a:spcBef>
                <a:spcPct val="0"/>
              </a:spcBef>
              <a:buFont typeface="+mj-lt"/>
              <a:buAutoNum type="arabicPeriod"/>
            </a:pPr>
            <a:r>
              <a:rPr lang="en-US" b="1" u="sng"/>
              <a:t>Analysis:</a:t>
            </a:r>
            <a:r>
              <a:rPr lang="en-US"/>
              <a:t> Compare the temperature difference between the center and the edges of the pans. Evaluate the cost and the temperature difference to determine which material offers the best value in terms of heat distribution and cost efficiency.</a:t>
            </a:r>
          </a:p>
          <a:p>
            <a:pPr marL="514350" indent="-514350">
              <a:spcBef>
                <a:spcPct val="0"/>
              </a:spcBef>
              <a:buFont typeface="+mj-lt"/>
              <a:buAutoNum type="arabicPeriod"/>
            </a:pPr>
            <a:endParaRPr lang="en-US"/>
          </a:p>
          <a:p>
            <a:pPr marL="514350" indent="-514350">
              <a:spcBef>
                <a:spcPct val="0"/>
              </a:spcBef>
              <a:buFont typeface="+mj-lt"/>
              <a:buAutoNum type="arabicPeriod"/>
            </a:pPr>
            <a:r>
              <a:rPr lang="en-US" b="1" u="sng"/>
              <a:t>Theoretical Comparison:</a:t>
            </a:r>
            <a:r>
              <a:rPr lang="en-US"/>
              <a:t> The experimental temperature profiles are validated by comparing them with the theoretically derived temperature profile along the radial direction. This will be done by plotting both the experimental and analytical radial temperature profiles</a:t>
            </a:r>
          </a:p>
          <a:p>
            <a:pPr>
              <a:spcBef>
                <a:spcPct val="0"/>
              </a:spcBef>
            </a:pPr>
            <a:endParaRPr lang="en-US"/>
          </a:p>
          <a:p>
            <a:pPr marL="342900" indent="-342900">
              <a:spcBef>
                <a:spcPct val="0"/>
              </a:spcBef>
              <a:buFont typeface="+mj-lt"/>
              <a:buAutoNum type="arabicPeriod"/>
            </a:pPr>
            <a:endParaRPr lang="en-US"/>
          </a:p>
          <a:p>
            <a:pPr marL="342900" indent="-342900">
              <a:spcBef>
                <a:spcPct val="0"/>
              </a:spcBef>
              <a:buFont typeface="+mj-lt"/>
              <a:buAutoNum type="arabicPeriod"/>
            </a:pPr>
            <a:endParaRPr lang="en-US"/>
          </a:p>
          <a:p>
            <a:pPr marL="342900" indent="-342900">
              <a:spcBef>
                <a:spcPct val="0"/>
              </a:spcBef>
              <a:buFont typeface="+mj-lt"/>
              <a:buAutoNum type="arabicPeriod"/>
            </a:pPr>
            <a:endParaRPr lang="en-US"/>
          </a:p>
          <a:p>
            <a:pPr>
              <a:spcBef>
                <a:spcPct val="0"/>
              </a:spcBef>
            </a:pPr>
            <a:endParaRPr lang="en-US" sz="2900">
              <a:latin typeface="Franklin Gothic Medium Cond"/>
              <a:ea typeface="+mj-ea"/>
              <a:cs typeface="+mj-cs"/>
            </a:endParaRPr>
          </a:p>
          <a:p>
            <a:pPr marL="342900" indent="-342900">
              <a:spcBef>
                <a:spcPct val="0"/>
              </a:spcBef>
              <a:buFont typeface="+mj-lt"/>
              <a:buAutoNum type="arabicPeriod"/>
            </a:pPr>
            <a:endParaRPr lang="en-US"/>
          </a:p>
          <a:p>
            <a:pPr>
              <a:spcBef>
                <a:spcPct val="0"/>
              </a:spcBef>
            </a:pPr>
            <a:endParaRPr lang="en-US"/>
          </a:p>
          <a:p>
            <a:endParaRPr lang="en-US" sz="2400" b="1"/>
          </a:p>
        </p:txBody>
      </p:sp>
      <p:sp>
        <p:nvSpPr>
          <p:cNvPr id="4" name="Title 3">
            <a:extLst>
              <a:ext uri="{FF2B5EF4-FFF2-40B4-BE49-F238E27FC236}">
                <a16:creationId xmlns:a16="http://schemas.microsoft.com/office/drawing/2014/main" id="{64184CD0-D5BD-0ECF-6E15-184A4F234016}"/>
              </a:ext>
            </a:extLst>
          </p:cNvPr>
          <p:cNvSpPr>
            <a:spLocks noGrp="1"/>
          </p:cNvSpPr>
          <p:nvPr>
            <p:ph type="title"/>
          </p:nvPr>
        </p:nvSpPr>
        <p:spPr>
          <a:xfrm>
            <a:off x="468086" y="385003"/>
            <a:ext cx="11266714" cy="1045211"/>
          </a:xfrm>
        </p:spPr>
        <p:txBody>
          <a:bodyPr/>
          <a:lstStyle/>
          <a:p>
            <a:r>
              <a:rPr lang="en-US" sz="4800"/>
              <a:t>Methods and Experiments</a:t>
            </a:r>
            <a:endParaRPr lang="en-US"/>
          </a:p>
        </p:txBody>
      </p:sp>
      <p:sp>
        <p:nvSpPr>
          <p:cNvPr id="5" name="Slide Number Placeholder 4">
            <a:extLst>
              <a:ext uri="{FF2B5EF4-FFF2-40B4-BE49-F238E27FC236}">
                <a16:creationId xmlns:a16="http://schemas.microsoft.com/office/drawing/2014/main" id="{8FE8A341-B579-462F-87EB-57BA1D72D262}"/>
              </a:ext>
            </a:extLst>
          </p:cNvPr>
          <p:cNvSpPr>
            <a:spLocks noGrp="1"/>
          </p:cNvSpPr>
          <p:nvPr>
            <p:ph type="sldNum" sz="quarter" idx="12"/>
          </p:nvPr>
        </p:nvSpPr>
        <p:spPr/>
        <p:txBody>
          <a:bodyPr/>
          <a:lstStyle/>
          <a:p>
            <a:fld id="{3086EA1D-707D-B54C-8FFB-433BD1A27D0B}" type="slidenum">
              <a:rPr lang="en-US" smtClean="0"/>
              <a:pPr/>
              <a:t>4</a:t>
            </a:fld>
            <a:endParaRPr lang="en-US"/>
          </a:p>
        </p:txBody>
      </p:sp>
      <p:sp>
        <p:nvSpPr>
          <p:cNvPr id="2" name="Rectangle 1">
            <a:extLst>
              <a:ext uri="{FF2B5EF4-FFF2-40B4-BE49-F238E27FC236}">
                <a16:creationId xmlns:a16="http://schemas.microsoft.com/office/drawing/2014/main" id="{F23DC83C-5230-531F-C37F-4A1B6996C7E9}"/>
              </a:ext>
            </a:extLst>
          </p:cNvPr>
          <p:cNvSpPr/>
          <p:nvPr/>
        </p:nvSpPr>
        <p:spPr>
          <a:xfrm>
            <a:off x="2556386" y="6105832"/>
            <a:ext cx="1248697" cy="64180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6474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C2D4B5-13C0-D0D6-876E-F261DED35C34}"/>
              </a:ext>
            </a:extLst>
          </p:cNvPr>
          <p:cNvSpPr>
            <a:spLocks noGrp="1"/>
          </p:cNvSpPr>
          <p:nvPr>
            <p:ph type="title"/>
          </p:nvPr>
        </p:nvSpPr>
        <p:spPr/>
        <p:txBody>
          <a:bodyPr>
            <a:normAutofit fontScale="90000"/>
          </a:bodyPr>
          <a:lstStyle/>
          <a:p>
            <a:r>
              <a:rPr lang="en-US">
                <a:latin typeface="Franklin Gothic Medium Cond"/>
              </a:rPr>
              <a:t>Analysis:</a:t>
            </a:r>
            <a:endParaRPr lang="en-US"/>
          </a:p>
        </p:txBody>
      </p:sp>
      <p:sp>
        <p:nvSpPr>
          <p:cNvPr id="5" name="Slide Number Placeholder 4">
            <a:extLst>
              <a:ext uri="{FF2B5EF4-FFF2-40B4-BE49-F238E27FC236}">
                <a16:creationId xmlns:a16="http://schemas.microsoft.com/office/drawing/2014/main" id="{4AE739AD-9A18-9496-5B1B-F005FB882562}"/>
              </a:ext>
            </a:extLst>
          </p:cNvPr>
          <p:cNvSpPr>
            <a:spLocks noGrp="1"/>
          </p:cNvSpPr>
          <p:nvPr>
            <p:ph type="sldNum" sz="quarter" idx="12"/>
          </p:nvPr>
        </p:nvSpPr>
        <p:spPr/>
        <p:txBody>
          <a:bodyPr/>
          <a:lstStyle/>
          <a:p>
            <a:fld id="{3086EA1D-707D-B54C-8FFB-433BD1A27D0B}" type="slidenum">
              <a:rPr lang="en-US" smtClean="0"/>
              <a:pPr/>
              <a:t>5</a:t>
            </a:fld>
            <a:endParaRPr lang="en-US"/>
          </a:p>
        </p:txBody>
      </p:sp>
      <p:sp>
        <p:nvSpPr>
          <p:cNvPr id="6" name="TextBox 5">
            <a:extLst>
              <a:ext uri="{FF2B5EF4-FFF2-40B4-BE49-F238E27FC236}">
                <a16:creationId xmlns:a16="http://schemas.microsoft.com/office/drawing/2014/main" id="{C619BE39-0F39-4DA9-7A0D-A6B69286317E}"/>
              </a:ext>
            </a:extLst>
          </p:cNvPr>
          <p:cNvSpPr txBox="1"/>
          <p:nvPr/>
        </p:nvSpPr>
        <p:spPr>
          <a:xfrm>
            <a:off x="1977390" y="2628900"/>
            <a:ext cx="184731" cy="369332"/>
          </a:xfrm>
          <a:prstGeom prst="rect">
            <a:avLst/>
          </a:prstGeom>
          <a:noFill/>
        </p:spPr>
        <p:txBody>
          <a:bodyPr wrap="none" rtlCol="0">
            <a:spAutoFit/>
          </a:bodyPr>
          <a:lstStyle/>
          <a:p>
            <a:endParaRPr lang="en-US"/>
          </a:p>
        </p:txBody>
      </p:sp>
      <p:sp>
        <p:nvSpPr>
          <p:cNvPr id="2" name="Title 3">
            <a:extLst>
              <a:ext uri="{FF2B5EF4-FFF2-40B4-BE49-F238E27FC236}">
                <a16:creationId xmlns:a16="http://schemas.microsoft.com/office/drawing/2014/main" id="{6E83B3E0-419D-887A-DA9B-AE92F624C7BB}"/>
              </a:ext>
            </a:extLst>
          </p:cNvPr>
          <p:cNvSpPr txBox="1">
            <a:spLocks/>
          </p:cNvSpPr>
          <p:nvPr/>
        </p:nvSpPr>
        <p:spPr>
          <a:xfrm>
            <a:off x="457200" y="974036"/>
            <a:ext cx="2913562" cy="589032"/>
          </a:xfrm>
          <a:prstGeom prst="rect">
            <a:avLst/>
          </a:prstGeom>
        </p:spPr>
        <p:txBody>
          <a:bodyPr vert="horz" lIns="91440" tIns="45720" rIns="91440" bIns="45720" rtlCol="0" anchor="ctr">
            <a:noAutofit/>
          </a:bodyPr>
          <a:lstStyle>
            <a:lvl1pPr algn="l" defTabSz="914400" rtl="0" eaLnBrk="1" fontAlgn="t" latinLnBrk="0" hangingPunct="1">
              <a:lnSpc>
                <a:spcPct val="90000"/>
              </a:lnSpc>
              <a:spcBef>
                <a:spcPct val="0"/>
              </a:spcBef>
              <a:buNone/>
              <a:defRPr lang="en-US" sz="4800" b="0" i="1" kern="1200" cap="none" baseline="0" dirty="0">
                <a:solidFill>
                  <a:schemeClr val="tx1"/>
                </a:solidFill>
                <a:latin typeface="Franklin Gothic Medium Cond" panose="020B0606030402020204" pitchFamily="34" charset="0"/>
                <a:ea typeface="+mj-ea"/>
                <a:cs typeface="+mj-cs"/>
              </a:defRPr>
            </a:lvl1pPr>
          </a:lstStyle>
          <a:p>
            <a:r>
              <a:rPr lang="en-US" sz="2900"/>
              <a:t>Variables: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74DD0CE-A28C-3A3F-FA96-02D527A323E7}"/>
                  </a:ext>
                </a:extLst>
              </p:cNvPr>
              <p:cNvSpPr txBox="1"/>
              <p:nvPr/>
            </p:nvSpPr>
            <p:spPr>
              <a:xfrm>
                <a:off x="181296" y="1498148"/>
                <a:ext cx="6052008" cy="7393242"/>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𝑅𝑎𝑑𝑖𝑎𝑙</m:t>
                        </m:r>
                        <m:r>
                          <a:rPr lang="en-US" b="0" i="1" smtClean="0">
                            <a:latin typeface="Cambria Math" panose="02040503050406030204" pitchFamily="18" charset="0"/>
                          </a:rPr>
                          <m:t> </m:t>
                        </m:r>
                        <m:r>
                          <a:rPr lang="en-US" b="0" i="1" smtClean="0">
                            <a:latin typeface="Cambria Math" panose="02040503050406030204" pitchFamily="18" charset="0"/>
                          </a:rPr>
                          <m:t>𝑑𝑖𝑠𝑡𝑎𝑛𝑐𝑒</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𝑐𝑒𝑛𝑡𝑒𝑟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𝑝𝑎𝑛</m:t>
                        </m:r>
                        <m:r>
                          <a:rPr lang="en-US" b="0" i="1" smtClean="0">
                            <a:latin typeface="Cambria Math" panose="02040503050406030204" pitchFamily="18" charset="0"/>
                          </a:rPr>
                          <m:t> </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m:t>
                        </m:r>
                      </m:e>
                    </m:d>
                  </m:oMath>
                </a14:m>
                <a:endParaRPr lang="en-US" b="0">
                  <a:latin typeface="Franklin Gothic Book" panose="020B0503020102020204"/>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𝑇h𝑖𝑐𝑘𝑛𝑒𝑠𝑠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𝑃𝑎𝑛</m:t>
                        </m:r>
                      </m:e>
                    </m:d>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b="0">
                  <a:latin typeface="Franklin Gothic Book" panose="020B0503020102020204"/>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𝑅𝑎𝑑𝑖𝑎𝑙</m:t>
                        </m:r>
                        <m:r>
                          <a:rPr lang="en-US" b="0" i="1" smtClean="0">
                            <a:latin typeface="Cambria Math" panose="02040503050406030204" pitchFamily="18" charset="0"/>
                          </a:rPr>
                          <m:t> </m:t>
                        </m:r>
                        <m:r>
                          <a:rPr lang="en-US" b="0" i="1" smtClean="0">
                            <a:latin typeface="Cambria Math" panose="02040503050406030204" pitchFamily="18" charset="0"/>
                          </a:rPr>
                          <m:t>𝑇𝑒𝑚𝑝𝑒𝑟𝑎𝑡𝑢𝑟𝑒</m:t>
                        </m:r>
                      </m:e>
                    </m:d>
                    <m:r>
                      <a:rPr lang="en-US" b="0" i="1"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m:t>
                    </m:r>
                  </m:oMath>
                </a14:m>
                <a:endParaRPr lang="en-US" b="0">
                  <a:latin typeface="Franklin Gothic Book" panose="020B0503020102020204"/>
                </a:endParaRP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𝑖𝑛𝑓</m:t>
                        </m:r>
                      </m:sub>
                    </m:sSub>
                    <m:r>
                      <a:rPr lang="en-US" b="0" i="1" smtClean="0">
                        <a:latin typeface="Cambria Math" panose="02040503050406030204" pitchFamily="18" charset="0"/>
                      </a:rPr>
                      <m:t> (</m:t>
                    </m:r>
                    <m:r>
                      <a:rPr lang="en-US" b="0" i="1" smtClean="0">
                        <a:latin typeface="Cambria Math" panose="02040503050406030204" pitchFamily="18" charset="0"/>
                      </a:rPr>
                      <m:t>𝑆𝑢𝑟𝑟𝑜𝑢𝑛𝑑𝑖𝑛𝑔</m:t>
                    </m:r>
                    <m:r>
                      <a:rPr lang="en-US" b="0" i="1" smtClean="0">
                        <a:latin typeface="Cambria Math" panose="02040503050406030204" pitchFamily="18" charset="0"/>
                      </a:rPr>
                      <m:t> </m:t>
                    </m:r>
                    <m:r>
                      <a:rPr lang="en-US" b="0" i="1" smtClean="0">
                        <a:latin typeface="Cambria Math" panose="02040503050406030204" pitchFamily="18" charset="0"/>
                      </a:rPr>
                      <m:t>𝑇𝑒𝑚𝑝𝑒𝑟𝑎𝑡𝑢𝑟𝑒</m:t>
                    </m:r>
                    <m:r>
                      <a:rPr lang="en-US" b="0" i="1" smtClean="0">
                        <a:latin typeface="Cambria Math" panose="02040503050406030204" pitchFamily="18" charset="0"/>
                      </a:rPr>
                      <m:t>)</m:t>
                    </m:r>
                  </m:oMath>
                </a14:m>
                <a:endParaRPr lang="en-US" b="0">
                  <a:latin typeface="Franklin Gothic Book" panose="020B0503020102020204"/>
                </a:endParaRP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𝑓𝑖𝑙𝑚</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𝐹𝑖𝑙𝑚</m:t>
                        </m:r>
                        <m:r>
                          <a:rPr lang="en-US" b="0" i="1" smtClean="0">
                            <a:latin typeface="Cambria Math" panose="02040503050406030204" pitchFamily="18" charset="0"/>
                          </a:rPr>
                          <m:t> </m:t>
                        </m:r>
                        <m:r>
                          <a:rPr lang="en-US" b="0" i="1" smtClean="0">
                            <a:latin typeface="Cambria Math" panose="02040503050406030204" pitchFamily="18" charset="0"/>
                          </a:rPr>
                          <m:t>𝑇𝑒𝑚𝑝𝑒𝑟𝑎𝑡𝑢𝑟𝑒</m:t>
                        </m:r>
                      </m:e>
                    </m:d>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oMath>
                </a14:m>
                <a:endParaRPr lang="en-US" b="0">
                  <a:latin typeface="Franklin Gothic Book" panose="020B0503020102020204"/>
                </a:endParaRP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𝑝𝑎𝑛</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𝑇h𝑒𝑟𝑚𝑎𝑙</m:t>
                        </m:r>
                        <m:r>
                          <a:rPr lang="en-US" b="0" i="1" smtClean="0">
                            <a:latin typeface="Cambria Math" panose="02040503050406030204" pitchFamily="18" charset="0"/>
                          </a:rPr>
                          <m:t> </m:t>
                        </m:r>
                        <m:r>
                          <a:rPr lang="en-US" b="0" i="1" smtClean="0">
                            <a:latin typeface="Cambria Math" panose="02040503050406030204" pitchFamily="18" charset="0"/>
                          </a:rPr>
                          <m:t>𝐶𝑜𝑛𝑑𝑢𝑐𝑡𝑖𝑣𝑖𝑡𝑦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𝑀𝑎𝑡𝑒𝑟𝑖𝑎𝑙</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−1</m:t>
                            </m:r>
                          </m:sup>
                        </m:sSup>
                      </m:e>
                    </m:d>
                  </m:oMath>
                </a14:m>
                <a:endParaRPr lang="en-US" b="0">
                  <a:latin typeface="Franklin Gothic Book" panose="020B0503020102020204"/>
                </a:endParaRP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𝑎𝑖𝑟</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𝑇h𝑒𝑟𝑚𝑎𝑙</m:t>
                        </m:r>
                        <m:r>
                          <a:rPr lang="en-US" b="0" i="1" smtClean="0">
                            <a:latin typeface="Cambria Math" panose="02040503050406030204" pitchFamily="18" charset="0"/>
                          </a:rPr>
                          <m:t> </m:t>
                        </m:r>
                        <m:r>
                          <a:rPr lang="en-US" b="0" i="1" smtClean="0">
                            <a:latin typeface="Cambria Math" panose="02040503050406030204" pitchFamily="18" charset="0"/>
                          </a:rPr>
                          <m:t>𝐶𝑜𝑛𝑑𝑢𝑐𝑡𝑖𝑣𝑖𝑡𝑦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𝑎𝑖𝑟</m:t>
                        </m:r>
                      </m:e>
                    </m:d>
                    <m:r>
                      <a:rPr lang="en-US" b="0" i="1" smtClean="0">
                        <a:latin typeface="Cambria Math" panose="02040503050406030204" pitchFamily="18" charset="0"/>
                      </a:rPr>
                      <m:t> [</m:t>
                    </m:r>
                    <m:r>
                      <a:rPr lang="en-US" b="0" i="1" smtClean="0">
                        <a:latin typeface="Cambria Math" panose="02040503050406030204" pitchFamily="18" charset="0"/>
                      </a:rPr>
                      <m:t>𝑊</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1</m:t>
                        </m:r>
                      </m:sup>
                    </m:sSup>
                    <m:r>
                      <a:rPr lang="en-US" b="0" i="1" smtClean="0">
                        <a:latin typeface="Cambria Math" panose="02040503050406030204" pitchFamily="18" charset="0"/>
                      </a:rPr>
                      <m:t>]</m:t>
                    </m:r>
                  </m:oMath>
                </a14:m>
                <a:r>
                  <a:rPr lang="en-US">
                    <a:latin typeface="Franklin Gothic Book" panose="020B0503020102020204"/>
                  </a:rPr>
                  <a:t> </a:t>
                </a:r>
                <a:endParaRPr lang="en-US" b="0">
                  <a:latin typeface="Franklin Gothic Book" panose="020B0503020102020204"/>
                </a:endParaRPr>
              </a:p>
              <a:p>
                <a:pPr marL="285750" indent="-285750">
                  <a:buFont typeface="Arial" panose="020B0604020202020204" pitchFamily="34" charset="0"/>
                  <a:buChar char="•"/>
                </a:pPr>
                <a14:m>
                  <m:oMath xmlns:m="http://schemas.openxmlformats.org/officeDocument/2006/math">
                    <m:r>
                      <m:rPr>
                        <m:sty m:val="p"/>
                      </m:rPr>
                      <a:rPr lang="el-GR" b="0" i="1" smtClean="0">
                        <a:latin typeface="Cambria Math" panose="02040503050406030204" pitchFamily="18" charset="0"/>
                      </a:rPr>
                      <m:t>ε</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𝐸𝑚𝑚𝑖𝑠𝑖𝑣𝑖𝑡𝑦</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𝑠𝑢𝑟𝑓𝑎𝑐𝑒</m:t>
                        </m:r>
                      </m:e>
                    </m:d>
                    <m:r>
                      <a:rPr lang="en-US" b="0" i="1" smtClean="0">
                        <a:latin typeface="Cambria Math" panose="02040503050406030204" pitchFamily="18" charset="0"/>
                      </a:rPr>
                      <m:t> [−]</m:t>
                    </m:r>
                  </m:oMath>
                </a14:m>
                <a:endParaRPr lang="en-US" b="0">
                  <a:latin typeface="Franklin Gothic Book" panose="020B0503020102020204"/>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𝑇h𝑒𝑟𝑚𝑎𝑙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𝑑𝑖𝑓𝑢𝑠𝑠𝑖𝑣𝑖𝑡𝑦</m:t>
                        </m:r>
                      </m:e>
                    </m:d>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𝑠</m:t>
                            </m:r>
                          </m:e>
                          <m:sup>
                            <m:r>
                              <a:rPr lang="en-US" b="0" i="1" smtClean="0">
                                <a:latin typeface="Cambria Math" panose="02040503050406030204" pitchFamily="18" charset="0"/>
                                <a:ea typeface="Cambria Math" panose="02040503050406030204" pitchFamily="18" charset="0"/>
                              </a:rPr>
                              <m:t>−1</m:t>
                            </m:r>
                          </m:sup>
                        </m:sSup>
                      </m:e>
                    </m:d>
                  </m:oMath>
                </a14:m>
                <a:endParaRPr lang="en-US" b="0">
                  <a:latin typeface="Franklin Gothic Book" panose="020B0503020102020204"/>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𝑉𝑜𝑙𝑢𝑚𝑒𝑡𝑟𝑖𝑐</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𝑡h𝑒𝑟𝑚𝑎𝑙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𝑒𝑥𝑝𝑎𝑛𝑠𝑖𝑜𝑛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𝑐𝑜𝑒𝑓𝑓𝑖𝑐𝑖𝑒𝑛𝑡</m:t>
                        </m:r>
                      </m:e>
                    </m:d>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𝐾</m:t>
                            </m:r>
                          </m:e>
                          <m:sup>
                            <m:r>
                              <a:rPr lang="en-US" b="0" i="1" smtClean="0">
                                <a:latin typeface="Cambria Math" panose="02040503050406030204" pitchFamily="18" charset="0"/>
                                <a:ea typeface="Cambria Math" panose="02040503050406030204" pitchFamily="18" charset="0"/>
                              </a:rPr>
                              <m:t>−1</m:t>
                            </m:r>
                          </m:sup>
                        </m:sSup>
                      </m:e>
                    </m:d>
                  </m:oMath>
                </a14:m>
                <a:endParaRPr lang="en-US" b="0">
                  <a:latin typeface="Franklin Gothic Book" panose="020B0503020102020204"/>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𝐾𝑖𝑛𝑒𝑚𝑎𝑡𝑖𝑐</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𝑣𝑖𝑠𝑐𝑜𝑠𝑖𝑡𝑦</m:t>
                        </m:r>
                      </m:e>
                    </m:d>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𝐾</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oMath>
                </a14:m>
                <a:endParaRPr lang="en-US" b="0" i="1">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𝑔𝑒𝑛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𝑅𝑎𝑡𝑒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𝑖𝑛𝑡𝑒𝑟𝑛𝑎𝑙</m:t>
                        </m:r>
                        <m:r>
                          <a:rPr lang="en-US" b="0" i="1" smtClean="0">
                            <a:latin typeface="Cambria Math" panose="02040503050406030204" pitchFamily="18" charset="0"/>
                          </a:rPr>
                          <m:t> </m:t>
                        </m:r>
                        <m:r>
                          <a:rPr lang="en-US" b="0" i="1" smtClean="0">
                            <a:latin typeface="Cambria Math" panose="02040503050406030204" pitchFamily="18" charset="0"/>
                          </a:rPr>
                          <m:t>h𝑒𝑎𝑡</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𝑔𝑒𝑛𝑒𝑟𝑎𝑡𝑖𝑜𝑛</m:t>
                        </m:r>
                      </m:e>
                    </m:d>
                    <m:r>
                      <a:rPr lang="en-US" b="0" i="1" smtClean="0">
                        <a:latin typeface="Cambria Math" panose="02040503050406030204" pitchFamily="18" charset="0"/>
                      </a:rPr>
                      <m:t> [</m:t>
                    </m:r>
                    <m:r>
                      <a:rPr lang="en-US" b="0" i="1" smtClean="0">
                        <a:latin typeface="Cambria Math" panose="02040503050406030204" pitchFamily="18" charset="0"/>
                      </a:rPr>
                      <m:t>𝑊</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endParaRPr lang="en-US">
                  <a:latin typeface="Franklin Gothic Book" panose="020B0503020102020204"/>
                </a:endParaRP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𝑐𝑜𝑛𝑣</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h𝑒𝑎𝑡</m:t>
                        </m:r>
                        <m:r>
                          <a:rPr lang="en-US" b="0" i="1" smtClean="0">
                            <a:latin typeface="Cambria Math" panose="02040503050406030204" pitchFamily="18" charset="0"/>
                          </a:rPr>
                          <m:t> </m:t>
                        </m:r>
                        <m:r>
                          <a:rPr lang="en-US" b="0" i="1" smtClean="0">
                            <a:latin typeface="Cambria Math" panose="02040503050406030204" pitchFamily="18" charset="0"/>
                          </a:rPr>
                          <m:t>𝑡𝑟𝑎𝑛𝑠𝑓𝑒𝑟</m:t>
                        </m:r>
                        <m:r>
                          <a:rPr lang="en-US" b="0" i="1" smtClean="0">
                            <a:latin typeface="Cambria Math" panose="02040503050406030204" pitchFamily="18" charset="0"/>
                          </a:rPr>
                          <m:t> </m:t>
                        </m:r>
                        <m:r>
                          <a:rPr lang="en-US" b="0" i="1" smtClean="0">
                            <a:latin typeface="Cambria Math" panose="02040503050406030204" pitchFamily="18" charset="0"/>
                          </a:rPr>
                          <m:t>𝑐𝑜𝑒𝑓𝑓𝑖𝑐𝑖𝑒𝑛𝑡</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𝑊</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−1</m:t>
                            </m:r>
                          </m:sup>
                        </m:sSup>
                      </m:e>
                    </m:d>
                  </m:oMath>
                </a14:m>
                <a:endParaRPr lang="en-US" b="0">
                  <a:latin typeface="Franklin Gothic Book" panose="020B0503020102020204"/>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𝑁𝑢</m:t>
                    </m:r>
                    <m:r>
                      <a:rPr lang="en-US" b="0" i="0" smtClean="0">
                        <a:latin typeface="Cambria Math" panose="02040503050406030204" pitchFamily="18" charset="0"/>
                      </a:rPr>
                      <m:t> </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Nusselt</m:t>
                        </m:r>
                        <m:r>
                          <a:rPr lang="en-US" b="0" i="0" smtClean="0">
                            <a:latin typeface="Cambria Math" panose="02040503050406030204" pitchFamily="18" charset="0"/>
                          </a:rPr>
                          <m:t> </m:t>
                        </m:r>
                        <m:r>
                          <m:rPr>
                            <m:sty m:val="p"/>
                          </m:rPr>
                          <a:rPr lang="en-US" b="0" i="0" smtClean="0">
                            <a:latin typeface="Cambria Math" panose="02040503050406030204" pitchFamily="18" charset="0"/>
                          </a:rPr>
                          <m:t>number</m:t>
                        </m:r>
                      </m:e>
                    </m:d>
                    <m:r>
                      <a:rPr lang="en-US" b="0" i="0" smtClean="0">
                        <a:latin typeface="Cambria Math" panose="02040503050406030204" pitchFamily="18" charset="0"/>
                      </a:rPr>
                      <m:t> [−]</m:t>
                    </m:r>
                  </m:oMath>
                </a14:m>
                <a:endParaRPr lang="en-US" b="0">
                  <a:latin typeface="Franklin Gothic Book" panose="020B0503020102020204"/>
                </a:endParaRP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𝑃𝑟𝑎𝑛𝑑𝑙</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e>
                        </m:d>
                        <m:r>
                          <a:rPr lang="en-US" b="0" i="1" smtClean="0">
                            <a:latin typeface="Cambria Math" panose="02040503050406030204" pitchFamily="18" charset="0"/>
                          </a:rPr>
                          <m:t>[−]</m:t>
                        </m:r>
                      </m:e>
                    </m:func>
                  </m:oMath>
                </a14:m>
                <a:endParaRPr lang="en-US" b="0">
                  <a:latin typeface="Franklin Gothic Book" panose="020B0503020102020204"/>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𝐿</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𝑅𝑎𝑦𝑙𝑒𝑖𝑔h</m:t>
                        </m:r>
                        <m:r>
                          <a:rPr lang="en-US" b="0" i="1" smtClean="0">
                            <a:latin typeface="Cambria Math" panose="02040503050406030204" pitchFamily="18" charset="0"/>
                          </a:rPr>
                          <m:t> </m:t>
                        </m:r>
                        <m:r>
                          <a:rPr lang="en-US" b="0" i="1" smtClean="0">
                            <a:latin typeface="Cambria Math" panose="02040503050406030204" pitchFamily="18" charset="0"/>
                          </a:rPr>
                          <m:t>𝑛𝑢𝑚𝑏𝑒𝑟</m:t>
                        </m:r>
                      </m:e>
                    </m:d>
                    <m:r>
                      <a:rPr lang="en-US" b="0" i="1" smtClean="0">
                        <a:latin typeface="Cambria Math" panose="02040503050406030204" pitchFamily="18" charset="0"/>
                      </a:rPr>
                      <m:t> [−]</m:t>
                    </m:r>
                  </m:oMath>
                </a14:m>
                <a:endParaRPr lang="en-US" b="0">
                  <a:latin typeface="Franklin Gothic Book" panose="020B0503020102020204"/>
                </a:endParaRPr>
              </a:p>
              <a:p>
                <a:pPr marL="285750" indent="-285750">
                  <a:buFont typeface="Arial" panose="020B0604020202020204" pitchFamily="34" charset="0"/>
                  <a:buChar char="•"/>
                </a:pPr>
                <a:endParaRPr lang="en-US" b="0">
                  <a:latin typeface="Franklin Gothic Book" panose="020B0503020102020204"/>
                </a:endParaRPr>
              </a:p>
              <a:p>
                <a:pPr marL="285750" indent="-285750">
                  <a:buFont typeface="Arial" panose="020B0604020202020204" pitchFamily="34" charset="0"/>
                  <a:buChar char="•"/>
                </a:pPr>
                <a:endParaRPr lang="en-US">
                  <a:latin typeface="Franklin Gothic Book" panose="020B0503020102020204"/>
                </a:endParaRPr>
              </a:p>
              <a:p>
                <a:pPr marL="285750" indent="-285750">
                  <a:buFont typeface="Arial" panose="020B0604020202020204" pitchFamily="34" charset="0"/>
                  <a:buChar char="•"/>
                </a:pPr>
                <a:endParaRPr lang="en-US" b="0">
                  <a:latin typeface="Franklin Gothic Book" panose="020B0503020102020204"/>
                </a:endParaRPr>
              </a:p>
              <a:p>
                <a:pPr marL="285750" indent="-285750">
                  <a:buFont typeface="Arial" panose="020B0604020202020204" pitchFamily="34" charset="0"/>
                  <a:buChar char="•"/>
                </a:pPr>
                <a:endParaRPr lang="en-US" b="0">
                  <a:latin typeface="Franklin Gothic Book" panose="020B0503020102020204"/>
                </a:endParaRPr>
              </a:p>
              <a:p>
                <a:pPr marL="285750" indent="-285750">
                  <a:buFont typeface="Arial" panose="020B0604020202020204" pitchFamily="34" charset="0"/>
                  <a:buChar char="•"/>
                </a:pPr>
                <a:endParaRPr lang="en-US" b="0">
                  <a:latin typeface="Franklin Gothic Book" panose="020B0503020102020204"/>
                </a:endParaRPr>
              </a:p>
              <a:p>
                <a:pPr marL="285750" indent="-285750">
                  <a:buFont typeface="Arial" panose="020B0604020202020204" pitchFamily="34" charset="0"/>
                  <a:buChar char="•"/>
                </a:pPr>
                <a:endParaRPr lang="en-US" b="0">
                  <a:latin typeface="Franklin Gothic Book" panose="020B0503020102020204"/>
                </a:endParaRPr>
              </a:p>
              <a:p>
                <a:pPr marL="285750" indent="-285750">
                  <a:buFont typeface="Arial" panose="020B0604020202020204" pitchFamily="34" charset="0"/>
                  <a:buChar char="•"/>
                </a:pPr>
                <a:endParaRPr lang="en-US" b="0">
                  <a:latin typeface="Franklin Gothic Book" panose="020B0503020102020204"/>
                </a:endParaRPr>
              </a:p>
              <a:p>
                <a:endParaRPr lang="en-US" b="0">
                  <a:latin typeface="Franklin Gothic Book" panose="020B0503020102020204"/>
                </a:endParaRPr>
              </a:p>
              <a:p>
                <a:endParaRPr lang="en-US" b="0">
                  <a:latin typeface="Franklin Gothic Book" panose="020B0503020102020204"/>
                </a:endParaRPr>
              </a:p>
              <a:p>
                <a:endParaRPr lang="en-US">
                  <a:latin typeface="Franklin Gothic Book" panose="020B0503020102020204"/>
                </a:endParaRPr>
              </a:p>
            </p:txBody>
          </p:sp>
        </mc:Choice>
        <mc:Fallback xmlns="">
          <p:sp>
            <p:nvSpPr>
              <p:cNvPr id="3" name="TextBox 2">
                <a:extLst>
                  <a:ext uri="{FF2B5EF4-FFF2-40B4-BE49-F238E27FC236}">
                    <a16:creationId xmlns:a16="http://schemas.microsoft.com/office/drawing/2014/main" id="{974DD0CE-A28C-3A3F-FA96-02D527A323E7}"/>
                  </a:ext>
                </a:extLst>
              </p:cNvPr>
              <p:cNvSpPr txBox="1">
                <a:spLocks noRot="1" noChangeAspect="1" noMove="1" noResize="1" noEditPoints="1" noAdjustHandles="1" noChangeArrowheads="1" noChangeShapeType="1" noTextEdit="1"/>
              </p:cNvSpPr>
              <p:nvPr/>
            </p:nvSpPr>
            <p:spPr>
              <a:xfrm>
                <a:off x="181296" y="1498148"/>
                <a:ext cx="6052008" cy="7393242"/>
              </a:xfrm>
              <a:prstGeom prst="rect">
                <a:avLst/>
              </a:prstGeom>
              <a:blipFill>
                <a:blip r:embed="rId2"/>
                <a:stretch>
                  <a:fillRect l="-705" t="-16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28CE2DA-9A9A-9DA4-AEC2-1E599F347F42}"/>
              </a:ext>
            </a:extLst>
          </p:cNvPr>
          <p:cNvSpPr txBox="1"/>
          <p:nvPr/>
        </p:nvSpPr>
        <p:spPr>
          <a:xfrm>
            <a:off x="6590051" y="974036"/>
            <a:ext cx="3972393"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900" baseline="0">
                <a:latin typeface="Franklin Gothic Medium Cond"/>
              </a:rPr>
              <a:t>Assumptions:</a:t>
            </a:r>
            <a:endParaRPr lang="en-US"/>
          </a:p>
        </p:txBody>
      </p:sp>
      <p:sp>
        <p:nvSpPr>
          <p:cNvPr id="8" name="TextBox 7">
            <a:extLst>
              <a:ext uri="{FF2B5EF4-FFF2-40B4-BE49-F238E27FC236}">
                <a16:creationId xmlns:a16="http://schemas.microsoft.com/office/drawing/2014/main" id="{476FE68E-92ED-E94F-2467-429D1FBC9348}"/>
              </a:ext>
            </a:extLst>
          </p:cNvPr>
          <p:cNvSpPr txBox="1"/>
          <p:nvPr/>
        </p:nvSpPr>
        <p:spPr>
          <a:xfrm>
            <a:off x="6233304" y="1370077"/>
            <a:ext cx="5249679" cy="4524315"/>
          </a:xfrm>
          <a:prstGeom prst="rect">
            <a:avLst/>
          </a:prstGeom>
          <a:noFill/>
        </p:spPr>
        <p:txBody>
          <a:bodyPr wrap="square">
            <a:spAutoFit/>
          </a:bodyPr>
          <a:lstStyle/>
          <a:p>
            <a:pPr marL="342900" indent="-342900">
              <a:buAutoNum type="arabicPeriod"/>
            </a:pPr>
            <a:r>
              <a:rPr lang="en-US">
                <a:latin typeface="Franklin Gothic Book" panose="020B0503020102020204"/>
              </a:rPr>
              <a:t>1-D radial heat conduction </a:t>
            </a:r>
            <a:endParaRPr lang="en-US"/>
          </a:p>
          <a:p>
            <a:pPr marL="342900" indent="-342900">
              <a:buAutoNum type="arabicPeriod"/>
            </a:pPr>
            <a:r>
              <a:rPr lang="en-US">
                <a:latin typeface="Franklin Gothic Book" panose="020B0503020102020204"/>
              </a:rPr>
              <a:t>No convection heat loss from the sides of the pans (insulated sides)</a:t>
            </a:r>
          </a:p>
          <a:p>
            <a:pPr marL="342900" indent="-342900">
              <a:buAutoNum type="arabicPeriod"/>
            </a:pPr>
            <a:r>
              <a:rPr lang="en-US">
                <a:latin typeface="Franklin Gothic Book" panose="020B0503020102020204"/>
              </a:rPr>
              <a:t>Patch heater provides a uniform heat source</a:t>
            </a:r>
          </a:p>
          <a:p>
            <a:pPr marL="342900" indent="-342900">
              <a:buAutoNum type="arabicPeriod"/>
            </a:pPr>
            <a:r>
              <a:rPr lang="en-US">
                <a:latin typeface="Franklin Gothic Book" panose="020B0503020102020204"/>
              </a:rPr>
              <a:t>The emissivity of the pans is 1 after applying the black paint on the surface</a:t>
            </a:r>
          </a:p>
          <a:p>
            <a:pPr marL="342900" indent="-342900">
              <a:buAutoNum type="arabicPeriod"/>
            </a:pPr>
            <a:r>
              <a:rPr lang="en-US">
                <a:latin typeface="Franklin Gothic Book" panose="020B0503020102020204"/>
              </a:rPr>
              <a:t>Contact resistance between patch heater is negligible</a:t>
            </a:r>
          </a:p>
          <a:p>
            <a:pPr marL="342900" indent="-342900">
              <a:buAutoNum type="arabicPeriod"/>
            </a:pPr>
            <a:r>
              <a:rPr lang="en-US">
                <a:latin typeface="Franklin Gothic Book" panose="020B0503020102020204"/>
              </a:rPr>
              <a:t>Gray surface</a:t>
            </a:r>
          </a:p>
          <a:p>
            <a:pPr marL="342900" indent="-342900">
              <a:buAutoNum type="arabicPeriod"/>
            </a:pPr>
            <a:r>
              <a:rPr lang="en-US">
                <a:latin typeface="Franklin Gothic Book" panose="020B0503020102020204"/>
              </a:rPr>
              <a:t>Large surrounding</a:t>
            </a:r>
          </a:p>
          <a:p>
            <a:pPr marL="342900" indent="-342900">
              <a:buAutoNum type="arabicPeriod"/>
            </a:pPr>
            <a:r>
              <a:rPr lang="en-US">
                <a:latin typeface="Franklin Gothic Book" panose="020B0503020102020204"/>
              </a:rPr>
              <a:t>Constant air properties</a:t>
            </a:r>
          </a:p>
          <a:p>
            <a:pPr marL="342900" indent="-342900">
              <a:buAutoNum type="arabicPeriod"/>
            </a:pPr>
            <a:r>
              <a:rPr lang="en-US">
                <a:latin typeface="Franklin Gothic Book" panose="020B0503020102020204"/>
              </a:rPr>
              <a:t>Constant material properties (k)</a:t>
            </a:r>
          </a:p>
          <a:p>
            <a:pPr marL="342900" indent="-342900">
              <a:buAutoNum type="arabicPeriod"/>
            </a:pPr>
            <a:r>
              <a:rPr lang="en-US">
                <a:latin typeface="Franklin Gothic Book" panose="020B0503020102020204"/>
              </a:rPr>
              <a:t>The pan surface is dry</a:t>
            </a:r>
          </a:p>
          <a:p>
            <a:pPr marL="342900" indent="-342900">
              <a:buAutoNum type="arabicPeriod"/>
            </a:pPr>
            <a:r>
              <a:rPr lang="en-US">
                <a:latin typeface="Franklin Gothic Book" panose="020B0503020102020204"/>
              </a:rPr>
              <a:t>No mass transfer involved</a:t>
            </a:r>
          </a:p>
          <a:p>
            <a:pPr marL="342900" indent="-342900">
              <a:buAutoNum type="arabicPeriod"/>
            </a:pPr>
            <a:r>
              <a:rPr lang="en-US">
                <a:latin typeface="Franklin Gothic Book" panose="020B0503020102020204"/>
              </a:rPr>
              <a:t>Modeling convection and radiation as uniform negative heat generation</a:t>
            </a:r>
          </a:p>
        </p:txBody>
      </p:sp>
      <p:sp>
        <p:nvSpPr>
          <p:cNvPr id="9" name="Rectangle 8">
            <a:extLst>
              <a:ext uri="{FF2B5EF4-FFF2-40B4-BE49-F238E27FC236}">
                <a16:creationId xmlns:a16="http://schemas.microsoft.com/office/drawing/2014/main" id="{5B49F6FD-38A2-BEEE-4C12-9F060B5C73C0}"/>
              </a:ext>
            </a:extLst>
          </p:cNvPr>
          <p:cNvSpPr/>
          <p:nvPr/>
        </p:nvSpPr>
        <p:spPr>
          <a:xfrm>
            <a:off x="2556386" y="6105832"/>
            <a:ext cx="1248697" cy="64180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4314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C2D4B5-13C0-D0D6-876E-F261DED35C34}"/>
              </a:ext>
            </a:extLst>
          </p:cNvPr>
          <p:cNvSpPr>
            <a:spLocks noGrp="1"/>
          </p:cNvSpPr>
          <p:nvPr>
            <p:ph type="title"/>
          </p:nvPr>
        </p:nvSpPr>
        <p:spPr>
          <a:xfrm>
            <a:off x="146778" y="110367"/>
            <a:ext cx="11266714" cy="589032"/>
          </a:xfrm>
        </p:spPr>
        <p:txBody>
          <a:bodyPr>
            <a:normAutofit fontScale="90000"/>
          </a:bodyPr>
          <a:lstStyle/>
          <a:p>
            <a:r>
              <a:rPr lang="en-US" dirty="0">
                <a:latin typeface="Franklin Gothic Medium Cond"/>
              </a:rPr>
              <a:t>Analysis:</a:t>
            </a:r>
            <a:endParaRPr lang="en-US" dirty="0"/>
          </a:p>
        </p:txBody>
      </p:sp>
      <p:sp>
        <p:nvSpPr>
          <p:cNvPr id="5" name="Slide Number Placeholder 4">
            <a:extLst>
              <a:ext uri="{FF2B5EF4-FFF2-40B4-BE49-F238E27FC236}">
                <a16:creationId xmlns:a16="http://schemas.microsoft.com/office/drawing/2014/main" id="{4AE739AD-9A18-9496-5B1B-F005FB882562}"/>
              </a:ext>
            </a:extLst>
          </p:cNvPr>
          <p:cNvSpPr>
            <a:spLocks noGrp="1"/>
          </p:cNvSpPr>
          <p:nvPr>
            <p:ph type="sldNum" sz="quarter" idx="12"/>
          </p:nvPr>
        </p:nvSpPr>
        <p:spPr/>
        <p:txBody>
          <a:bodyPr/>
          <a:lstStyle/>
          <a:p>
            <a:fld id="{3086EA1D-707D-B54C-8FFB-433BD1A27D0B}" type="slidenum">
              <a:rPr lang="en-US" smtClean="0"/>
              <a:pPr/>
              <a:t>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619BE39-0F39-4DA9-7A0D-A6B69286317E}"/>
                  </a:ext>
                </a:extLst>
              </p:cNvPr>
              <p:cNvSpPr txBox="1"/>
              <p:nvPr/>
            </p:nvSpPr>
            <p:spPr>
              <a:xfrm>
                <a:off x="146778" y="2265554"/>
                <a:ext cx="3472554" cy="12875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𝑔𝑒𝑛</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𝑝𝑎𝑛</m:t>
                              </m:r>
                            </m:sub>
                          </m:sSub>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b="0" dirty="0"/>
              </a:p>
              <a:p>
                <a:endParaRPr lang="en-US" b="0" dirty="0"/>
              </a:p>
              <a:p>
                <a:endParaRPr lang="en-US" dirty="0"/>
              </a:p>
            </p:txBody>
          </p:sp>
        </mc:Choice>
        <mc:Fallback xmlns="">
          <p:sp>
            <p:nvSpPr>
              <p:cNvPr id="6" name="TextBox 5">
                <a:extLst>
                  <a:ext uri="{FF2B5EF4-FFF2-40B4-BE49-F238E27FC236}">
                    <a16:creationId xmlns:a16="http://schemas.microsoft.com/office/drawing/2014/main" id="{C619BE39-0F39-4DA9-7A0D-A6B69286317E}"/>
                  </a:ext>
                </a:extLst>
              </p:cNvPr>
              <p:cNvSpPr txBox="1">
                <a:spLocks noRot="1" noChangeAspect="1" noMove="1" noResize="1" noEditPoints="1" noAdjustHandles="1" noChangeArrowheads="1" noChangeShapeType="1" noTextEdit="1"/>
              </p:cNvSpPr>
              <p:nvPr/>
            </p:nvSpPr>
            <p:spPr>
              <a:xfrm>
                <a:off x="146778" y="2265554"/>
                <a:ext cx="3472554" cy="1287597"/>
              </a:xfrm>
              <a:prstGeom prst="rect">
                <a:avLst/>
              </a:prstGeom>
              <a:blipFill>
                <a:blip r:embed="rId3"/>
                <a:stretch>
                  <a:fillRect/>
                </a:stretch>
              </a:blipFill>
            </p:spPr>
            <p:txBody>
              <a:bodyPr/>
              <a:lstStyle/>
              <a:p>
                <a:r>
                  <a:rPr lang="en-US">
                    <a:noFill/>
                  </a:rPr>
                  <a:t> </a:t>
                </a:r>
              </a:p>
            </p:txBody>
          </p:sp>
        </mc:Fallback>
      </mc:AlternateContent>
      <p:sp>
        <p:nvSpPr>
          <p:cNvPr id="10" name="Title 3">
            <a:extLst>
              <a:ext uri="{FF2B5EF4-FFF2-40B4-BE49-F238E27FC236}">
                <a16:creationId xmlns:a16="http://schemas.microsoft.com/office/drawing/2014/main" id="{E533676C-3F90-5AF3-AA2A-EF6492CB80FF}"/>
              </a:ext>
            </a:extLst>
          </p:cNvPr>
          <p:cNvSpPr txBox="1">
            <a:spLocks/>
          </p:cNvSpPr>
          <p:nvPr/>
        </p:nvSpPr>
        <p:spPr>
          <a:xfrm>
            <a:off x="220595" y="839713"/>
            <a:ext cx="2913562" cy="589032"/>
          </a:xfrm>
          <a:prstGeom prst="rect">
            <a:avLst/>
          </a:prstGeom>
        </p:spPr>
        <p:txBody>
          <a:bodyPr vert="horz" lIns="91440" tIns="45720" rIns="91440" bIns="45720" rtlCol="0" anchor="ctr">
            <a:noAutofit/>
          </a:bodyPr>
          <a:lstStyle>
            <a:lvl1pPr algn="l" defTabSz="914400" rtl="0" eaLnBrk="1" fontAlgn="t" latinLnBrk="0" hangingPunct="1">
              <a:lnSpc>
                <a:spcPct val="90000"/>
              </a:lnSpc>
              <a:spcBef>
                <a:spcPct val="0"/>
              </a:spcBef>
              <a:buNone/>
              <a:defRPr lang="en-US" sz="4800" b="0" i="1" kern="1200" cap="none" baseline="0" dirty="0">
                <a:solidFill>
                  <a:schemeClr val="tx1"/>
                </a:solidFill>
                <a:latin typeface="Franklin Gothic Medium Cond" panose="020B0606030402020204" pitchFamily="34" charset="0"/>
                <a:ea typeface="+mj-ea"/>
                <a:cs typeface="+mj-cs"/>
              </a:defRPr>
            </a:lvl1pPr>
          </a:lstStyle>
          <a:p>
            <a:r>
              <a:rPr lang="en-US" sz="2900" i="0">
                <a:latin typeface="Franklin Gothic Medium Cond"/>
              </a:rPr>
              <a:t>Governing Equation:  </a:t>
            </a:r>
            <a:endParaRPr lang="en-US" sz="290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12E9F33-36E1-AA97-6B5F-CEBFD5A38B6D}"/>
                  </a:ext>
                </a:extLst>
              </p:cNvPr>
              <p:cNvSpPr txBox="1"/>
              <p:nvPr/>
            </p:nvSpPr>
            <p:spPr>
              <a:xfrm>
                <a:off x="336345" y="1445427"/>
                <a:ext cx="4002365" cy="62235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𝑟</m:t>
                          </m:r>
                        </m:den>
                      </m:f>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𝑑𝑟</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𝑟</m:t>
                          </m:r>
                          <m:f>
                            <m:fPr>
                              <m:ctrlPr>
                                <a:rPr lang="en-US" b="0" i="1" smtClean="0">
                                  <a:latin typeface="Cambria Math" panose="02040503050406030204" pitchFamily="18" charset="0"/>
                                </a:rPr>
                              </m:ctrlPr>
                            </m:fPr>
                            <m:num>
                              <m:r>
                                <a:rPr lang="en-US" b="0" i="1" smtClean="0">
                                  <a:latin typeface="Cambria Math" panose="02040503050406030204" pitchFamily="18" charset="0"/>
                                </a:rPr>
                                <m:t>𝑑𝑇</m:t>
                              </m:r>
                            </m:num>
                            <m:den>
                              <m:r>
                                <a:rPr lang="en-US" b="0" i="1" smtClean="0">
                                  <a:latin typeface="Cambria Math" panose="02040503050406030204" pitchFamily="18" charset="0"/>
                                </a:rPr>
                                <m:t>𝑑𝑟</m:t>
                              </m:r>
                            </m:den>
                          </m:f>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b>
                          <m:r>
                            <a:rPr lang="en-US" b="0" i="1" smtClean="0">
                              <a:latin typeface="Cambria Math" panose="02040503050406030204" pitchFamily="18" charset="0"/>
                            </a:rPr>
                            <m:t>𝑔𝑒𝑛</m:t>
                          </m:r>
                        </m:sub>
                      </m:sSub>
                      <m:r>
                        <a:rPr lang="en-US" b="0" i="1" smtClean="0">
                          <a:latin typeface="Cambria Math" panose="02040503050406030204" pitchFamily="18" charset="0"/>
                        </a:rPr>
                        <m:t>=0</m:t>
                      </m:r>
                    </m:oMath>
                  </m:oMathPara>
                </a14:m>
                <a:endParaRPr lang="en-US"/>
              </a:p>
            </p:txBody>
          </p:sp>
        </mc:Choice>
        <mc:Fallback xmlns="">
          <p:sp>
            <p:nvSpPr>
              <p:cNvPr id="7" name="TextBox 6">
                <a:extLst>
                  <a:ext uri="{FF2B5EF4-FFF2-40B4-BE49-F238E27FC236}">
                    <a16:creationId xmlns:a16="http://schemas.microsoft.com/office/drawing/2014/main" id="{112E9F33-36E1-AA97-6B5F-CEBFD5A38B6D}"/>
                  </a:ext>
                </a:extLst>
              </p:cNvPr>
              <p:cNvSpPr txBox="1">
                <a:spLocks noRot="1" noChangeAspect="1" noMove="1" noResize="1" noEditPoints="1" noAdjustHandles="1" noChangeArrowheads="1" noChangeShapeType="1" noTextEdit="1"/>
              </p:cNvSpPr>
              <p:nvPr/>
            </p:nvSpPr>
            <p:spPr>
              <a:xfrm>
                <a:off x="336345" y="1445427"/>
                <a:ext cx="4002365" cy="622350"/>
              </a:xfrm>
              <a:prstGeom prst="rect">
                <a:avLst/>
              </a:prstGeom>
              <a:blipFill>
                <a:blip r:embed="rId4"/>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4E59C185-270A-A6EC-8949-18815E449A31}"/>
              </a:ext>
            </a:extLst>
          </p:cNvPr>
          <p:cNvSpPr/>
          <p:nvPr/>
        </p:nvSpPr>
        <p:spPr>
          <a:xfrm>
            <a:off x="2556386" y="6105832"/>
            <a:ext cx="1248697" cy="64180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796A122-EEAE-6431-3909-77C081F8FA12}"/>
                  </a:ext>
                </a:extLst>
              </p:cNvPr>
              <p:cNvSpPr txBox="1"/>
              <p:nvPr/>
            </p:nvSpPr>
            <p:spPr>
              <a:xfrm>
                <a:off x="237856" y="3125981"/>
                <a:ext cx="6141562" cy="136761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𝑔𝑒𝑛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𝑞</m:t>
                                  </m:r>
                                </m:e>
                                <m:sub>
                                  <m:r>
                                    <a:rPr lang="en-US" b="0" i="1" smtClean="0">
                                      <a:latin typeface="Cambria Math" panose="02040503050406030204" pitchFamily="18" charset="0"/>
                                    </a:rPr>
                                    <m:t>𝑖𝑛</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h</m:t>
                              </m:r>
                            </m:e>
                            <m:sub>
                              <m:r>
                                <a:rPr lang="en-US" b="0" i="1" smtClean="0">
                                  <a:latin typeface="Cambria Math" panose="02040503050406030204" pitchFamily="18" charset="0"/>
                                </a:rPr>
                                <m:t>𝑐𝑜𝑛𝑣</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𝑖𝑛𝑓</m:t>
                                  </m:r>
                                </m:sub>
                              </m:sSub>
                            </m:e>
                          </m:d>
                          <m:r>
                            <a:rPr lang="en-US" b="0" i="1" smtClean="0">
                              <a:latin typeface="Cambria Math" panose="02040503050406030204" pitchFamily="18" charset="0"/>
                            </a:rPr>
                            <m:t>−</m:t>
                          </m:r>
                          <m:r>
                            <a:rPr lang="el-GR" b="0" i="1" smtClean="0">
                              <a:latin typeface="Cambria Math" panose="02040503050406030204" pitchFamily="18" charset="0"/>
                            </a:rPr>
                            <m:t>𝜀𝜎</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𝑚</m:t>
                                  </m:r>
                                </m:sub>
                                <m:sup>
                                  <m:r>
                                    <a:rPr lang="en-US" b="0" i="1" smtClean="0">
                                      <a:latin typeface="Cambria Math" panose="02040503050406030204" pitchFamily="18" charset="0"/>
                                    </a:rPr>
                                    <m:t>4</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𝑇</m:t>
                                  </m:r>
                                </m:e>
                                <m:sub>
                                  <m:r>
                                    <a:rPr lang="en-US" b="0" i="1" smtClean="0">
                                      <a:latin typeface="Cambria Math" panose="02040503050406030204" pitchFamily="18" charset="0"/>
                                    </a:rPr>
                                    <m:t>𝑖𝑛𝑓</m:t>
                                  </m:r>
                                </m:sub>
                                <m:sup>
                                  <m:r>
                                    <a:rPr lang="en-US" b="0" i="1" smtClean="0">
                                      <a:latin typeface="Cambria Math" panose="02040503050406030204" pitchFamily="18" charset="0"/>
                                    </a:rPr>
                                    <m:t>4</m:t>
                                  </m:r>
                                </m:sup>
                              </m:sSubSup>
                            </m:e>
                          </m:d>
                        </m:num>
                        <m:den>
                          <m:r>
                            <a:rPr lang="en-US" b="0" i="1" smtClean="0">
                              <a:latin typeface="Cambria Math" panose="02040503050406030204" pitchFamily="18" charset="0"/>
                            </a:rPr>
                            <m:t>𝑡</m:t>
                          </m:r>
                        </m:den>
                      </m:f>
                    </m:oMath>
                  </m:oMathPara>
                </a14:m>
                <a:endParaRPr lang="en-US" b="0" dirty="0"/>
              </a:p>
              <a:p>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(0)</m:t>
                        </m:r>
                      </m:num>
                      <m:den>
                        <m:r>
                          <a:rPr lang="en-US" b="0" i="1" smtClean="0">
                            <a:latin typeface="Cambria Math" panose="02040503050406030204" pitchFamily="18" charset="0"/>
                          </a:rPr>
                          <m:t>2</m:t>
                        </m:r>
                      </m:den>
                    </m:f>
                  </m:oMath>
                </a14:m>
                <a:endParaRPr lang="en-US" dirty="0"/>
              </a:p>
            </p:txBody>
          </p:sp>
        </mc:Choice>
        <mc:Fallback>
          <p:sp>
            <p:nvSpPr>
              <p:cNvPr id="13" name="TextBox 12">
                <a:extLst>
                  <a:ext uri="{FF2B5EF4-FFF2-40B4-BE49-F238E27FC236}">
                    <a16:creationId xmlns:a16="http://schemas.microsoft.com/office/drawing/2014/main" id="{F796A122-EEAE-6431-3909-77C081F8FA12}"/>
                  </a:ext>
                </a:extLst>
              </p:cNvPr>
              <p:cNvSpPr txBox="1">
                <a:spLocks noRot="1" noChangeAspect="1" noMove="1" noResize="1" noEditPoints="1" noAdjustHandles="1" noChangeArrowheads="1" noChangeShapeType="1" noTextEdit="1"/>
              </p:cNvSpPr>
              <p:nvPr/>
            </p:nvSpPr>
            <p:spPr>
              <a:xfrm>
                <a:off x="237856" y="3125981"/>
                <a:ext cx="6141562" cy="1367618"/>
              </a:xfrm>
              <a:prstGeom prst="rect">
                <a:avLst/>
              </a:prstGeom>
              <a:blipFill>
                <a:blip r:embed="rId5"/>
                <a:stretch>
                  <a:fillRect l="-794" b="-1786"/>
                </a:stretch>
              </a:blipFill>
            </p:spPr>
            <p:txBody>
              <a:bodyPr/>
              <a:lstStyle/>
              <a:p>
                <a:r>
                  <a:rPr lang="en-US">
                    <a:noFill/>
                  </a:rPr>
                  <a:t> </a:t>
                </a:r>
              </a:p>
            </p:txBody>
          </p:sp>
        </mc:Fallback>
      </mc:AlternateContent>
      <p:sp>
        <p:nvSpPr>
          <p:cNvPr id="14" name="Title 3">
            <a:extLst>
              <a:ext uri="{FF2B5EF4-FFF2-40B4-BE49-F238E27FC236}">
                <a16:creationId xmlns:a16="http://schemas.microsoft.com/office/drawing/2014/main" id="{A5BAC16F-E944-E8C7-8BF3-7ABD2EBF2582}"/>
              </a:ext>
            </a:extLst>
          </p:cNvPr>
          <p:cNvSpPr txBox="1">
            <a:spLocks/>
          </p:cNvSpPr>
          <p:nvPr/>
        </p:nvSpPr>
        <p:spPr>
          <a:xfrm>
            <a:off x="1017415" y="4484266"/>
            <a:ext cx="3215167" cy="589032"/>
          </a:xfrm>
          <a:prstGeom prst="rect">
            <a:avLst/>
          </a:prstGeom>
        </p:spPr>
        <p:txBody>
          <a:bodyPr vert="horz" lIns="91440" tIns="45720" rIns="91440" bIns="45720" rtlCol="0" anchor="ctr">
            <a:noAutofit/>
          </a:bodyPr>
          <a:lstStyle>
            <a:lvl1pPr algn="l" defTabSz="914400" rtl="0" eaLnBrk="1" fontAlgn="t" latinLnBrk="0" hangingPunct="1">
              <a:lnSpc>
                <a:spcPct val="90000"/>
              </a:lnSpc>
              <a:spcBef>
                <a:spcPct val="0"/>
              </a:spcBef>
              <a:buNone/>
              <a:defRPr lang="en-US" sz="4800" b="0" i="1" kern="1200" cap="none" baseline="0" dirty="0">
                <a:solidFill>
                  <a:schemeClr val="tx1"/>
                </a:solidFill>
                <a:latin typeface="Franklin Gothic Medium Cond" panose="020B0606030402020204" pitchFamily="34" charset="0"/>
                <a:ea typeface="+mj-ea"/>
                <a:cs typeface="+mj-cs"/>
              </a:defRPr>
            </a:lvl1pPr>
          </a:lstStyle>
          <a:p>
            <a:r>
              <a:rPr lang="en-US" sz="2900" i="0">
                <a:latin typeface="Franklin Gothic Medium Cond"/>
              </a:rPr>
              <a:t>Boundary Conditions:  </a:t>
            </a:r>
            <a:endParaRPr lang="en-US" sz="290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78AD44A-CAEB-CD17-5E0D-4C39CBF13207}"/>
                  </a:ext>
                </a:extLst>
              </p:cNvPr>
              <p:cNvSpPr txBox="1"/>
              <p:nvPr/>
            </p:nvSpPr>
            <p:spPr>
              <a:xfrm>
                <a:off x="131825" y="5153855"/>
                <a:ext cx="2772715" cy="54091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a:latin typeface="Cambria Math" panose="02040503050406030204" pitchFamily="18" charset="0"/>
                                </a:rPr>
                                <m:t>​</m:t>
                              </m:r>
                            </m:e>
                          </m:d>
                        </m:e>
                        <m:sub>
                          <m:r>
                            <a:rPr lang="en-US" b="0" i="1" smtClean="0">
                              <a:latin typeface="Cambria Math" panose="02040503050406030204" pitchFamily="18" charset="0"/>
                            </a:rPr>
                            <m:t>𝑟</m:t>
                          </m:r>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𝑐𝑒𝑛𝑡𝑒𝑟</m:t>
                          </m:r>
                          <m:r>
                            <a:rPr lang="en-US" b="0" i="1" smtClean="0">
                              <a:latin typeface="Cambria Math" panose="02040503050406030204" pitchFamily="18" charset="0"/>
                            </a:rPr>
                            <m:t>,</m:t>
                          </m:r>
                          <m:r>
                            <a:rPr lang="en-US" b="0" i="1" smtClean="0">
                              <a:latin typeface="Cambria Math" panose="02040503050406030204" pitchFamily="18" charset="0"/>
                            </a:rPr>
                            <m:t>𝐼𝑅</m:t>
                          </m:r>
                        </m:sub>
                      </m:sSub>
                    </m:oMath>
                  </m:oMathPara>
                </a14:m>
                <a:endParaRPr lang="en-US"/>
              </a:p>
            </p:txBody>
          </p:sp>
        </mc:Choice>
        <mc:Fallback xmlns="">
          <p:sp>
            <p:nvSpPr>
              <p:cNvPr id="20" name="TextBox 19">
                <a:extLst>
                  <a:ext uri="{FF2B5EF4-FFF2-40B4-BE49-F238E27FC236}">
                    <a16:creationId xmlns:a16="http://schemas.microsoft.com/office/drawing/2014/main" id="{A78AD44A-CAEB-CD17-5E0D-4C39CBF13207}"/>
                  </a:ext>
                </a:extLst>
              </p:cNvPr>
              <p:cNvSpPr txBox="1">
                <a:spLocks noRot="1" noChangeAspect="1" noMove="1" noResize="1" noEditPoints="1" noAdjustHandles="1" noChangeArrowheads="1" noChangeShapeType="1" noTextEdit="1"/>
              </p:cNvSpPr>
              <p:nvPr/>
            </p:nvSpPr>
            <p:spPr>
              <a:xfrm>
                <a:off x="131825" y="5153855"/>
                <a:ext cx="2772715" cy="540917"/>
              </a:xfrm>
              <a:prstGeom prst="rect">
                <a:avLst/>
              </a:prstGeom>
              <a:blipFill>
                <a:blip r:embed="rId6"/>
                <a:stretch>
                  <a:fillRect l="-6828" t="-160674" b="-2280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A616FE8-46D5-62A7-B1FB-B0A6F6ED0D7F}"/>
                  </a:ext>
                </a:extLst>
              </p:cNvPr>
              <p:cNvSpPr txBox="1"/>
              <p:nvPr/>
            </p:nvSpPr>
            <p:spPr>
              <a:xfrm>
                <a:off x="2904540" y="5213899"/>
                <a:ext cx="2772715" cy="54091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a:latin typeface="Cambria Math" panose="02040503050406030204" pitchFamily="18" charset="0"/>
                                </a:rPr>
                                <m:t>​</m:t>
                              </m:r>
                            </m:e>
                          </m:d>
                        </m:e>
                        <m:sub>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𝑅</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𝑒𝑑𝑔𝑒</m:t>
                          </m:r>
                          <m:r>
                            <a:rPr lang="en-US" b="0" i="1" smtClean="0">
                              <a:latin typeface="Cambria Math" panose="02040503050406030204" pitchFamily="18" charset="0"/>
                            </a:rPr>
                            <m:t>,</m:t>
                          </m:r>
                          <m:r>
                            <a:rPr lang="en-US" b="0" i="1" smtClean="0">
                              <a:latin typeface="Cambria Math" panose="02040503050406030204" pitchFamily="18" charset="0"/>
                            </a:rPr>
                            <m:t>𝐼𝑅</m:t>
                          </m:r>
                        </m:sub>
                      </m:sSub>
                    </m:oMath>
                  </m:oMathPara>
                </a14:m>
                <a:endParaRPr lang="en-US"/>
              </a:p>
            </p:txBody>
          </p:sp>
        </mc:Choice>
        <mc:Fallback xmlns="">
          <p:sp>
            <p:nvSpPr>
              <p:cNvPr id="21" name="TextBox 20">
                <a:extLst>
                  <a:ext uri="{FF2B5EF4-FFF2-40B4-BE49-F238E27FC236}">
                    <a16:creationId xmlns:a16="http://schemas.microsoft.com/office/drawing/2014/main" id="{0A616FE8-46D5-62A7-B1FB-B0A6F6ED0D7F}"/>
                  </a:ext>
                </a:extLst>
              </p:cNvPr>
              <p:cNvSpPr txBox="1">
                <a:spLocks noRot="1" noChangeAspect="1" noMove="1" noResize="1" noEditPoints="1" noAdjustHandles="1" noChangeArrowheads="1" noChangeShapeType="1" noTextEdit="1"/>
              </p:cNvSpPr>
              <p:nvPr/>
            </p:nvSpPr>
            <p:spPr>
              <a:xfrm>
                <a:off x="2904540" y="5213899"/>
                <a:ext cx="2772715" cy="540917"/>
              </a:xfrm>
              <a:prstGeom prst="rect">
                <a:avLst/>
              </a:prstGeom>
              <a:blipFill>
                <a:blip r:embed="rId7"/>
                <a:stretch>
                  <a:fillRect l="-6593" t="-160674" b="-228090"/>
                </a:stretch>
              </a:blipFill>
            </p:spPr>
            <p:txBody>
              <a:bodyPr/>
              <a:lstStyle/>
              <a:p>
                <a:r>
                  <a:rPr lang="en-US">
                    <a:noFill/>
                  </a:rPr>
                  <a:t> </a:t>
                </a:r>
              </a:p>
            </p:txBody>
          </p:sp>
        </mc:Fallback>
      </mc:AlternateContent>
      <p:sp>
        <p:nvSpPr>
          <p:cNvPr id="22" name="Title 3">
            <a:extLst>
              <a:ext uri="{FF2B5EF4-FFF2-40B4-BE49-F238E27FC236}">
                <a16:creationId xmlns:a16="http://schemas.microsoft.com/office/drawing/2014/main" id="{2A09EECE-6B42-569C-BEBC-0F8BAF4FE90A}"/>
              </a:ext>
            </a:extLst>
          </p:cNvPr>
          <p:cNvSpPr txBox="1">
            <a:spLocks/>
          </p:cNvSpPr>
          <p:nvPr/>
        </p:nvSpPr>
        <p:spPr>
          <a:xfrm>
            <a:off x="5733102" y="841718"/>
            <a:ext cx="6042581" cy="589032"/>
          </a:xfrm>
          <a:prstGeom prst="rect">
            <a:avLst/>
          </a:prstGeom>
        </p:spPr>
        <p:txBody>
          <a:bodyPr vert="horz" lIns="91440" tIns="45720" rIns="91440" bIns="45720" rtlCol="0" anchor="ctr">
            <a:noAutofit/>
          </a:bodyPr>
          <a:lstStyle>
            <a:lvl1pPr algn="l" defTabSz="914400" rtl="0" eaLnBrk="1" fontAlgn="t" latinLnBrk="0" hangingPunct="1">
              <a:lnSpc>
                <a:spcPct val="90000"/>
              </a:lnSpc>
              <a:spcBef>
                <a:spcPct val="0"/>
              </a:spcBef>
              <a:buNone/>
              <a:defRPr lang="en-US" sz="4800" b="0" i="1" kern="1200" cap="none" baseline="0" dirty="0">
                <a:solidFill>
                  <a:schemeClr val="tx1"/>
                </a:solidFill>
                <a:latin typeface="Franklin Gothic Medium Cond" panose="020B0606030402020204" pitchFamily="34" charset="0"/>
                <a:ea typeface="+mj-ea"/>
                <a:cs typeface="+mj-cs"/>
              </a:defRPr>
            </a:lvl1pPr>
          </a:lstStyle>
          <a:p>
            <a:r>
              <a:rPr lang="en-US" sz="2900" i="0">
                <a:latin typeface="Franklin Gothic Medium Cond"/>
              </a:rPr>
              <a:t>Free Convection Analysis (Flat Hot Plate):  </a:t>
            </a:r>
            <a:endParaRPr lang="en-US" sz="2900"/>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A4AB6D27-EF17-E7C3-E22C-C43418F8AE60}"/>
                  </a:ext>
                </a:extLst>
              </p:cNvPr>
              <p:cNvSpPr txBox="1"/>
              <p:nvPr/>
            </p:nvSpPr>
            <p:spPr>
              <a:xfrm>
                <a:off x="5780135" y="1428745"/>
                <a:ext cx="6141562" cy="563885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𝑁𝑢</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𝑎𝑖𝑟</m:t>
                              </m:r>
                            </m:sub>
                          </m:sSub>
                        </m:num>
                        <m:den>
                          <m:r>
                            <a:rPr lang="en-US" b="0" i="1" smtClean="0">
                              <a:latin typeface="Cambria Math" panose="02040503050406030204" pitchFamily="18" charset="0"/>
                            </a:rPr>
                            <m:t>𝐿</m:t>
                          </m:r>
                        </m:den>
                      </m:f>
                      <m:r>
                        <a:rPr lang="en-US" b="0" i="1" smtClean="0">
                          <a:latin typeface="Cambria Math" panose="02040503050406030204" pitchFamily="18" charset="0"/>
                        </a:rPr>
                        <m:t>   [</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=2</m:t>
                      </m:r>
                      <m:r>
                        <a:rPr lang="en-US" b="0" i="1" smtClean="0">
                          <a:latin typeface="Cambria Math" panose="02040503050406030204" pitchFamily="18" charset="0"/>
                        </a:rPr>
                        <m:t>𝑟</m:t>
                      </m:r>
                      <m:r>
                        <a:rPr lang="en-US" b="0" i="1" smtClean="0">
                          <a:latin typeface="Cambria Math" panose="02040503050406030204" pitchFamily="18" charset="0"/>
                        </a:rPr>
                        <m:t>]</m:t>
                      </m:r>
                    </m:oMath>
                  </m:oMathPara>
                </a14:m>
                <a:endParaRPr lang="en-US" b="0" dirty="0"/>
              </a:p>
              <a:p>
                <a:endParaRPr lang="en-US"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𝐿</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𝑔</m:t>
                          </m:r>
                          <m:r>
                            <m:rPr>
                              <m:sty m:val="p"/>
                            </m:rPr>
                            <a:rPr lang="el-GR" b="0" i="1" smtClean="0">
                              <a:latin typeface="Cambria Math" panose="02040503050406030204" pitchFamily="18" charset="0"/>
                            </a:rPr>
                            <m:t>β</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𝑖𝑛𝑓</m:t>
                                  </m:r>
                                </m:sub>
                              </m:sSub>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3</m:t>
                              </m:r>
                            </m:sup>
                          </m:sSup>
                        </m:num>
                        <m:den>
                          <m:r>
                            <a:rPr lang="en-US" b="0" i="1" smtClean="0">
                              <a:latin typeface="Cambria Math" panose="02040503050406030204" pitchFamily="18" charset="0"/>
                            </a:rPr>
                            <m:t>𝑣</m:t>
                          </m:r>
                          <m:r>
                            <m:rPr>
                              <m:sty m:val="p"/>
                            </m:rPr>
                            <a:rPr lang="el-GR" b="0" i="1" smtClean="0">
                              <a:latin typeface="Cambria Math" panose="02040503050406030204" pitchFamily="18" charset="0"/>
                            </a:rPr>
                            <m:t>α</m:t>
                          </m:r>
                        </m:den>
                      </m:f>
                      <m:r>
                        <a:rPr lang="en-US" b="0" i="1" smtClean="0">
                          <a:latin typeface="Cambria Math" panose="02040503050406030204" pitchFamily="18" charset="0"/>
                        </a:rPr>
                        <m:t> ,</m:t>
                      </m:r>
                      <m:r>
                        <m:rPr>
                          <m:sty m:val="p"/>
                        </m:rPr>
                        <a:rPr lang="el-GR" i="1">
                          <a:latin typeface="Cambria Math" panose="02040503050406030204" pitchFamily="18" charset="0"/>
                        </a:rPr>
                        <m:t>β</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𝑓𝑖𝑙𝑚</m:t>
                              </m:r>
                            </m:sub>
                          </m:sSub>
                        </m:den>
                      </m:f>
                    </m:oMath>
                  </m:oMathPara>
                </a14:m>
                <a:endParaRPr lang="en-US" b="0" dirty="0"/>
              </a:p>
              <a:p>
                <a:endParaRPr lang="en-US"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𝐼𝑓</m:t>
                          </m:r>
                          <m:r>
                            <a:rPr lang="en-US" b="0" i="1" smtClean="0">
                              <a:latin typeface="Cambria Math" panose="02040503050406030204" pitchFamily="18" charset="0"/>
                            </a:rPr>
                            <m:t> </m:t>
                          </m:r>
                          <m:r>
                            <a:rPr lang="en-US" b="0" i="0" smtClean="0">
                              <a:latin typeface="Cambria Math" panose="02040503050406030204" pitchFamily="18" charset="0"/>
                            </a:rPr>
                            <m:t>10</m:t>
                          </m:r>
                        </m:e>
                        <m:sup>
                          <m:r>
                            <a:rPr lang="en-US" b="0" i="0" smtClean="0">
                              <a:latin typeface="Cambria Math" panose="02040503050406030204" pitchFamily="18" charset="0"/>
                            </a:rPr>
                            <m:t>4</m:t>
                          </m:r>
                        </m:sup>
                      </m:sSup>
                      <m:r>
                        <a:rPr lang="en-US" b="0" i="0"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7</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𝑃𝑟</m:t>
                          </m:r>
                        </m:fName>
                        <m:e>
                          <m:r>
                            <a:rPr lang="en-US" b="0" i="1" smtClean="0">
                              <a:latin typeface="Cambria Math" panose="02040503050406030204" pitchFamily="18" charset="0"/>
                            </a:rPr>
                            <m:t>≥0.7</m:t>
                          </m:r>
                        </m:e>
                      </m:func>
                    </m:oMath>
                  </m:oMathPara>
                </a14:m>
                <a:endParaRPr lang="en-US" b="0" i="1" dirty="0"/>
              </a:p>
              <a:p>
                <a:endParaRPr lang="en-US" i="1"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m:t>
                      </m:r>
                      <m:r>
                        <a:rPr lang="en-US" b="0" i="1" smtClean="0">
                          <a:latin typeface="Cambria Math" panose="02040503050406030204" pitchFamily="18" charset="0"/>
                        </a:rPr>
                        <m:t>=0.54</m:t>
                      </m:r>
                      <m:r>
                        <a:rPr lang="en-US" b="0" i="1" smtClean="0">
                          <a:latin typeface="Cambria Math" panose="02040503050406030204" pitchFamily="18" charset="0"/>
                        </a:rPr>
                        <m:t>𝑅</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𝐿</m:t>
                          </m:r>
                        </m:sub>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sup>
                      </m:sSubSup>
                    </m:oMath>
                  </m:oMathPara>
                </a14:m>
                <a:endParaRPr lang="en-US" dirty="0"/>
              </a:p>
              <a:p>
                <a:endParaRPr lang="en-US" dirty="0"/>
              </a:p>
              <a:p>
                <a:pPr/>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𝐼𝑓</m:t>
                          </m:r>
                          <m:r>
                            <a:rPr lang="en-US" b="0" i="1" smtClean="0">
                              <a:latin typeface="Cambria Math" panose="02040503050406030204" pitchFamily="18" charset="0"/>
                            </a:rPr>
                            <m:t> </m:t>
                          </m:r>
                          <m:r>
                            <a:rPr lang="en-US" b="0" i="0" smtClean="0">
                              <a:latin typeface="Cambria Math" panose="02040503050406030204" pitchFamily="18" charset="0"/>
                            </a:rPr>
                            <m:t>10</m:t>
                          </m:r>
                        </m:e>
                        <m:sup>
                          <m:r>
                            <a:rPr lang="en-US" b="0" i="0" smtClean="0">
                              <a:latin typeface="Cambria Math" panose="02040503050406030204" pitchFamily="18" charset="0"/>
                            </a:rPr>
                            <m:t>7</m:t>
                          </m:r>
                        </m:sup>
                      </m:sSup>
                      <m:r>
                        <a:rPr lang="en-US" b="0" i="0"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9</m:t>
                          </m:r>
                        </m:sup>
                      </m:sSup>
                      <m:r>
                        <a:rPr lang="en-US" b="0" i="1" smtClean="0">
                          <a:latin typeface="Cambria Math" panose="02040503050406030204" pitchFamily="18" charset="0"/>
                        </a:rPr>
                        <m:t>,</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𝑃𝑟</m:t>
                      </m:r>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𝑁𝑢</m:t>
                      </m:r>
                      <m:r>
                        <a:rPr lang="en-US" b="0" i="1" smtClean="0">
                          <a:latin typeface="Cambria Math" panose="02040503050406030204" pitchFamily="18" charset="0"/>
                        </a:rPr>
                        <m:t>=0.15</m:t>
                      </m:r>
                      <m:r>
                        <a:rPr lang="en-US" b="0" i="1" smtClean="0">
                          <a:latin typeface="Cambria Math" panose="02040503050406030204" pitchFamily="18" charset="0"/>
                        </a:rPr>
                        <m:t>𝑅</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𝐿</m:t>
                          </m:r>
                        </m:sub>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sup>
                      </m:sSubSup>
                    </m:oMath>
                  </m:oMathPara>
                </a14:m>
                <a:endParaRPr lang="en-US" dirty="0"/>
              </a:p>
              <a:p>
                <a:endParaRPr lang="en-US" dirty="0"/>
              </a:p>
              <a:p>
                <a:pPr/>
                <a14:m>
                  <m:oMathPara xmlns:m="http://schemas.openxmlformats.org/officeDocument/2006/math">
                    <m:oMathParaPr>
                      <m:jc m:val="left"/>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𝑁𝑜𝑡𝑒</m:t>
                          </m:r>
                          <m:r>
                            <a:rPr lang="en-US" b="0" i="1" smtClean="0">
                              <a:latin typeface="Cambria Math" panose="02040503050406030204" pitchFamily="18" charset="0"/>
                            </a:rPr>
                            <m:t> :</m:t>
                          </m:r>
                          <m:r>
                            <a:rPr lang="en-US" b="0" i="1" smtClean="0">
                              <a:latin typeface="Cambria Math" panose="02040503050406030204" pitchFamily="18" charset="0"/>
                            </a:rPr>
                            <m:t>𝐴𝑖𝑟</m:t>
                          </m:r>
                          <m:r>
                            <a:rPr lang="en-US" b="0" i="1" smtClean="0">
                              <a:latin typeface="Cambria Math" panose="02040503050406030204" pitchFamily="18" charset="0"/>
                            </a:rPr>
                            <m:t> </m:t>
                          </m:r>
                          <m:r>
                            <a:rPr lang="en-US" b="0" i="1" smtClean="0">
                              <a:latin typeface="Cambria Math" panose="02040503050406030204" pitchFamily="18" charset="0"/>
                            </a:rPr>
                            <m:t>𝑝𝑟𝑜𝑝𝑒𝑟𝑡𝑖𝑒𝑠</m:t>
                          </m:r>
                          <m:r>
                            <a:rPr lang="en-US" b="0" i="1" smtClean="0">
                              <a:latin typeface="Cambria Math" panose="02040503050406030204" pitchFamily="18" charset="0"/>
                            </a:rPr>
                            <m:t> </m:t>
                          </m:r>
                          <m:r>
                            <a:rPr lang="en-US" b="0" i="1" smtClean="0">
                              <a:latin typeface="Cambria Math" panose="02040503050406030204" pitchFamily="18" charset="0"/>
                            </a:rPr>
                            <m:t>𝑒𝑣𝑎𝑙𝑢𝑎𝑡𝑒𝑑</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𝑓𝑖𝑙𝑚</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𝑖𝑛𝑓</m:t>
                                  </m:r>
                                </m:sub>
                              </m:sSub>
                            </m:num>
                            <m:den>
                              <m:r>
                                <a:rPr lang="en-US" b="0" i="1" smtClean="0">
                                  <a:latin typeface="Cambria Math" panose="02040503050406030204" pitchFamily="18" charset="0"/>
                                </a:rPr>
                                <m:t>2</m:t>
                              </m:r>
                            </m:den>
                          </m:f>
                        </m:e>
                      </m:d>
                    </m:oMath>
                  </m:oMathPara>
                </a14:m>
                <a:endParaRPr lang="en-US" dirty="0"/>
              </a:p>
              <a:p>
                <a:endParaRPr lang="en-US" dirty="0"/>
              </a:p>
              <a:p>
                <a:endParaRPr lang="en-US" dirty="0"/>
              </a:p>
            </p:txBody>
          </p:sp>
        </mc:Choice>
        <mc:Fallback>
          <p:sp>
            <p:nvSpPr>
              <p:cNvPr id="23" name="TextBox 22">
                <a:extLst>
                  <a:ext uri="{FF2B5EF4-FFF2-40B4-BE49-F238E27FC236}">
                    <a16:creationId xmlns:a16="http://schemas.microsoft.com/office/drawing/2014/main" id="{A4AB6D27-EF17-E7C3-E22C-C43418F8AE60}"/>
                  </a:ext>
                </a:extLst>
              </p:cNvPr>
              <p:cNvSpPr txBox="1">
                <a:spLocks noRot="1" noChangeAspect="1" noMove="1" noResize="1" noEditPoints="1" noAdjustHandles="1" noChangeArrowheads="1" noChangeShapeType="1" noTextEdit="1"/>
              </p:cNvSpPr>
              <p:nvPr/>
            </p:nvSpPr>
            <p:spPr>
              <a:xfrm>
                <a:off x="5780135" y="1428745"/>
                <a:ext cx="6141562" cy="5638851"/>
              </a:xfrm>
              <a:prstGeom prst="rect">
                <a:avLst/>
              </a:prstGeom>
              <a:blipFill>
                <a:blip r:embed="rId8"/>
                <a:stretch>
                  <a:fillRect l="-298"/>
                </a:stretch>
              </a:blipFill>
            </p:spPr>
            <p:txBody>
              <a:bodyPr/>
              <a:lstStyle/>
              <a:p>
                <a:r>
                  <a:rPr lang="en-US">
                    <a:noFill/>
                  </a:rPr>
                  <a:t> </a:t>
                </a:r>
              </a:p>
            </p:txBody>
          </p:sp>
        </mc:Fallback>
      </mc:AlternateContent>
    </p:spTree>
    <p:extLst>
      <p:ext uri="{BB962C8B-B14F-4D97-AF65-F5344CB8AC3E}">
        <p14:creationId xmlns:p14="http://schemas.microsoft.com/office/powerpoint/2010/main" val="381666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6C91A3-CB3C-EE02-501B-ED15F73A5609}"/>
              </a:ext>
            </a:extLst>
          </p:cNvPr>
          <p:cNvSpPr>
            <a:spLocks noGrp="1"/>
          </p:cNvSpPr>
          <p:nvPr>
            <p:ph type="body" sz="quarter" idx="11"/>
          </p:nvPr>
        </p:nvSpPr>
        <p:spPr>
          <a:xfrm>
            <a:off x="383245" y="1354567"/>
            <a:ext cx="2559377" cy="365760"/>
          </a:xfrm>
        </p:spPr>
        <p:txBody>
          <a:bodyPr/>
          <a:lstStyle/>
          <a:p>
            <a:r>
              <a:rPr lang="en-US">
                <a:solidFill>
                  <a:schemeClr val="tx1"/>
                </a:solidFill>
              </a:rPr>
              <a:t>With Core Results</a:t>
            </a:r>
          </a:p>
        </p:txBody>
      </p:sp>
      <p:sp>
        <p:nvSpPr>
          <p:cNvPr id="4" name="Title 3">
            <a:extLst>
              <a:ext uri="{FF2B5EF4-FFF2-40B4-BE49-F238E27FC236}">
                <a16:creationId xmlns:a16="http://schemas.microsoft.com/office/drawing/2014/main" id="{A468F908-1E01-B8BF-C021-C01FE8A29F43}"/>
              </a:ext>
            </a:extLst>
          </p:cNvPr>
          <p:cNvSpPr>
            <a:spLocks noGrp="1"/>
          </p:cNvSpPr>
          <p:nvPr>
            <p:ph type="title"/>
          </p:nvPr>
        </p:nvSpPr>
        <p:spPr>
          <a:xfrm>
            <a:off x="468086" y="254055"/>
            <a:ext cx="11266714" cy="589032"/>
          </a:xfrm>
        </p:spPr>
        <p:txBody>
          <a:bodyPr>
            <a:normAutofit fontScale="90000"/>
          </a:bodyPr>
          <a:lstStyle/>
          <a:p>
            <a:r>
              <a:rPr lang="en-US"/>
              <a:t>Expected Results</a:t>
            </a:r>
          </a:p>
        </p:txBody>
      </p:sp>
      <p:sp>
        <p:nvSpPr>
          <p:cNvPr id="5" name="Slide Number Placeholder 4">
            <a:extLst>
              <a:ext uri="{FF2B5EF4-FFF2-40B4-BE49-F238E27FC236}">
                <a16:creationId xmlns:a16="http://schemas.microsoft.com/office/drawing/2014/main" id="{0DA18A74-860D-D101-3F2A-DE509CFA54E6}"/>
              </a:ext>
            </a:extLst>
          </p:cNvPr>
          <p:cNvSpPr>
            <a:spLocks noGrp="1"/>
          </p:cNvSpPr>
          <p:nvPr>
            <p:ph type="sldNum" sz="quarter" idx="12"/>
          </p:nvPr>
        </p:nvSpPr>
        <p:spPr/>
        <p:txBody>
          <a:bodyPr/>
          <a:lstStyle/>
          <a:p>
            <a:fld id="{3086EA1D-707D-B54C-8FFB-433BD1A27D0B}" type="slidenum">
              <a:rPr lang="en-US" smtClean="0"/>
              <a:pPr/>
              <a:t>7</a:t>
            </a:fld>
            <a:endParaRPr lang="en-US"/>
          </a:p>
        </p:txBody>
      </p:sp>
      <p:sp>
        <p:nvSpPr>
          <p:cNvPr id="6" name="Text Placeholder 1">
            <a:extLst>
              <a:ext uri="{FF2B5EF4-FFF2-40B4-BE49-F238E27FC236}">
                <a16:creationId xmlns:a16="http://schemas.microsoft.com/office/drawing/2014/main" id="{BFE447CD-5EE6-D785-8A29-4E91C8D955CD}"/>
              </a:ext>
            </a:extLst>
          </p:cNvPr>
          <p:cNvSpPr txBox="1">
            <a:spLocks/>
          </p:cNvSpPr>
          <p:nvPr/>
        </p:nvSpPr>
        <p:spPr>
          <a:xfrm>
            <a:off x="6096000" y="1354567"/>
            <a:ext cx="2559377" cy="3657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Wingdings" pitchFamily="2" charset="2"/>
              <a:buNone/>
              <a:defRPr sz="2200" b="0" i="0" kern="1200" baseline="0">
                <a:solidFill>
                  <a:schemeClr val="accent4">
                    <a:lumMod val="65000"/>
                  </a:schemeClr>
                </a:solidFill>
                <a:latin typeface="Franklin Gothic Medium Cond" panose="020B0606030402020204" pitchFamily="34" charset="0"/>
                <a:ea typeface="+mn-ea"/>
                <a:cs typeface="+mn-cs"/>
              </a:defRPr>
            </a:lvl1pPr>
            <a:lvl2pPr marL="685800" indent="-228600" algn="l" defTabSz="914400" rtl="0" eaLnBrk="1" latinLnBrk="0" hangingPunct="1">
              <a:lnSpc>
                <a:spcPct val="90000"/>
              </a:lnSpc>
              <a:spcBef>
                <a:spcPts val="500"/>
              </a:spcBef>
              <a:buFont typeface="Wingdings" pitchFamily="2" charset="2"/>
              <a:buChar char="§"/>
              <a:defRPr sz="18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16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
              <a:defRPr sz="15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itchFamily="2" charset="2"/>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tx1"/>
                </a:solidFill>
              </a:rPr>
              <a:t>Without Core Results</a:t>
            </a:r>
          </a:p>
        </p:txBody>
      </p:sp>
      <p:sp>
        <p:nvSpPr>
          <p:cNvPr id="7" name="Rectangle 6">
            <a:extLst>
              <a:ext uri="{FF2B5EF4-FFF2-40B4-BE49-F238E27FC236}">
                <a16:creationId xmlns:a16="http://schemas.microsoft.com/office/drawing/2014/main" id="{06C2F831-1E7E-43C6-3F0B-63ADACC8D443}"/>
              </a:ext>
            </a:extLst>
          </p:cNvPr>
          <p:cNvSpPr/>
          <p:nvPr/>
        </p:nvSpPr>
        <p:spPr>
          <a:xfrm>
            <a:off x="2556386" y="6105832"/>
            <a:ext cx="1248697" cy="64180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2050" name="Picture 2">
            <a:extLst>
              <a:ext uri="{FF2B5EF4-FFF2-40B4-BE49-F238E27FC236}">
                <a16:creationId xmlns:a16="http://schemas.microsoft.com/office/drawing/2014/main" id="{093F1804-0DEF-337C-FB37-38DCA6F8C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27411"/>
            <a:ext cx="6020586" cy="3041272"/>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1CAEC29-0B04-A302-B435-3EA0F6D24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14" y="1992091"/>
            <a:ext cx="6020586" cy="3022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70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EC2C3-DC7D-A5CE-6000-866321A5772B}"/>
              </a:ext>
            </a:extLst>
          </p:cNvPr>
          <p:cNvSpPr>
            <a:spLocks noGrp="1"/>
          </p:cNvSpPr>
          <p:nvPr>
            <p:ph type="title"/>
          </p:nvPr>
        </p:nvSpPr>
        <p:spPr/>
        <p:txBody>
          <a:bodyPr/>
          <a:lstStyle/>
          <a:p>
            <a:r>
              <a:rPr lang="en-US"/>
              <a:t>Thank You</a:t>
            </a:r>
          </a:p>
        </p:txBody>
      </p:sp>
      <p:sp>
        <p:nvSpPr>
          <p:cNvPr id="5" name="Slide Number Placeholder 4">
            <a:extLst>
              <a:ext uri="{FF2B5EF4-FFF2-40B4-BE49-F238E27FC236}">
                <a16:creationId xmlns:a16="http://schemas.microsoft.com/office/drawing/2014/main" id="{8E17EB5C-4CF0-2C30-83BF-A15062E21B64}"/>
              </a:ext>
            </a:extLst>
          </p:cNvPr>
          <p:cNvSpPr>
            <a:spLocks noGrp="1"/>
          </p:cNvSpPr>
          <p:nvPr>
            <p:ph type="sldNum" sz="quarter" idx="4294967295"/>
          </p:nvPr>
        </p:nvSpPr>
        <p:spPr>
          <a:xfrm>
            <a:off x="11091863" y="6289675"/>
            <a:ext cx="1100137" cy="365125"/>
          </a:xfrm>
        </p:spPr>
        <p:txBody>
          <a:bodyPr/>
          <a:lstStyle/>
          <a:p>
            <a:fld id="{3086EA1D-707D-B54C-8FFB-433BD1A27D0B}" type="slidenum">
              <a:rPr lang="en-US" smtClean="0"/>
              <a:pPr/>
              <a:t>8</a:t>
            </a:fld>
            <a:endParaRPr lang="en-US"/>
          </a:p>
        </p:txBody>
      </p:sp>
    </p:spTree>
    <p:extLst>
      <p:ext uri="{BB962C8B-B14F-4D97-AF65-F5344CB8AC3E}">
        <p14:creationId xmlns:p14="http://schemas.microsoft.com/office/powerpoint/2010/main" val="1439114624"/>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EFFFF"/>
      </a:lt1>
      <a:dk2>
        <a:srgbClr val="55585F"/>
      </a:dk2>
      <a:lt2>
        <a:srgbClr val="CECACB"/>
      </a:lt2>
      <a:accent1>
        <a:srgbClr val="CFB891"/>
      </a:accent1>
      <a:accent2>
        <a:srgbClr val="555960"/>
      </a:accent2>
      <a:accent3>
        <a:srgbClr val="8D6F3D"/>
      </a:accent3>
      <a:accent4>
        <a:srgbClr val="FFFFFF"/>
      </a:accent4>
      <a:accent5>
        <a:srgbClr val="DAAA00"/>
      </a:accent5>
      <a:accent6>
        <a:srgbClr val="9D9694"/>
      </a:accent6>
      <a:hlink>
        <a:srgbClr val="000000"/>
      </a:hlink>
      <a:folHlink>
        <a:srgbClr val="FEFFF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MM-23-645083-Purdue-Alt-Widescreen-20231110" id="{F218E956-3EF7-C74B-B913-ECEA98BCBD3B}" vid="{FE519D9E-70B6-014C-84F2-2F94F9874F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9d4faa9-da72-4d36-af35-393b1424930f">
      <UserInfo>
        <DisplayName>Schott, Thomas H.</DisplayName>
        <AccountId>17</AccountId>
        <AccountType/>
      </UserInfo>
      <UserInfo>
        <DisplayName>Sarault, Olivia M</DisplayName>
        <AccountId>29</AccountId>
        <AccountType/>
      </UserInfo>
      <UserInfo>
        <DisplayName>Hiller, Kelly R</DisplayName>
        <AccountId>98</AccountId>
        <AccountType/>
      </UserInfo>
      <UserInfo>
        <DisplayName>Eddy, Abigail Ellen</DisplayName>
        <AccountId>46</AccountId>
        <AccountType/>
      </UserInfo>
      <UserInfo>
        <DisplayName>Gu, Yu Rain</DisplayName>
        <AccountId>77</AccountId>
        <AccountType/>
      </UserInfo>
      <UserInfo>
        <DisplayName>Reese, Kristy S</DisplayName>
        <AccountId>26</AccountId>
        <AccountType/>
      </UserInfo>
    </SharedWithUsers>
    <_activity xmlns="fa63466a-5a12-498a-bb08-4506eab490a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C5D28E0899B04BB13066E3F1A584A2" ma:contentTypeVersion="15" ma:contentTypeDescription="Create a new document." ma:contentTypeScope="" ma:versionID="207bd528cbaac017df628f8eb3145838">
  <xsd:schema xmlns:xsd="http://www.w3.org/2001/XMLSchema" xmlns:xs="http://www.w3.org/2001/XMLSchema" xmlns:p="http://schemas.microsoft.com/office/2006/metadata/properties" xmlns:ns3="fa63466a-5a12-498a-bb08-4506eab490a9" xmlns:ns4="f9d4faa9-da72-4d36-af35-393b1424930f" targetNamespace="http://schemas.microsoft.com/office/2006/metadata/properties" ma:root="true" ma:fieldsID="7558e9f5a032b97b62c0f603b83a4a9d" ns3:_="" ns4:_="">
    <xsd:import namespace="fa63466a-5a12-498a-bb08-4506eab490a9"/>
    <xsd:import namespace="f9d4faa9-da72-4d36-af35-393b1424930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element ref="ns3:MediaServiceObjectDetectorVersions" minOccurs="0"/>
                <xsd:element ref="ns3:MediaServiceDateTaken" minOccurs="0"/>
                <xsd:element ref="ns3:MediaLengthInSecond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63466a-5a12-498a-bb08-4506eab490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d4faa9-da72-4d36-af35-393b1424930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B64EEB-1B4A-4920-AA44-E234D7D487D1}">
  <ds:schemaRefs>
    <ds:schemaRef ds:uri="http://schemas.microsoft.com/sharepoint/v3/contenttype/forms"/>
  </ds:schemaRefs>
</ds:datastoreItem>
</file>

<file path=customXml/itemProps2.xml><?xml version="1.0" encoding="utf-8"?>
<ds:datastoreItem xmlns:ds="http://schemas.openxmlformats.org/officeDocument/2006/customXml" ds:itemID="{21DE0D6C-581B-4814-98E7-EF172D5D46A1}">
  <ds:schemaRefs>
    <ds:schemaRef ds:uri="f9d4faa9-da72-4d36-af35-393b1424930f"/>
    <ds:schemaRef ds:uri="fa63466a-5a12-498a-bb08-4506eab490a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564145D-B91D-47F8-A398-54A5EAE356D6}">
  <ds:schemaRefs>
    <ds:schemaRef ds:uri="f9d4faa9-da72-4d36-af35-393b1424930f"/>
    <ds:schemaRef ds:uri="fa63466a-5a12-498a-bb08-4506eab490a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MM-23-645083-Purdue-Alt-Widescreen-20231110</Template>
  <TotalTime>1</TotalTime>
  <Words>689</Words>
  <Application>Microsoft Office PowerPoint</Application>
  <PresentationFormat>Widescreen</PresentationFormat>
  <Paragraphs>117</Paragraphs>
  <Slides>8</Slides>
  <Notes>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Franklin Gothic Book</vt:lpstr>
      <vt:lpstr>Wingdings</vt:lpstr>
      <vt:lpstr>Cambria Math</vt:lpstr>
      <vt:lpstr>Franklin Gothic Medium</vt:lpstr>
      <vt:lpstr>Arial</vt:lpstr>
      <vt:lpstr>Calibri</vt:lpstr>
      <vt:lpstr>Franklin Gothic Medium Cond</vt:lpstr>
      <vt:lpstr>Office Theme</vt:lpstr>
      <vt:lpstr>ME 315 : Project Midterm</vt:lpstr>
      <vt:lpstr>Introduction:</vt:lpstr>
      <vt:lpstr>Methods and Experiments</vt:lpstr>
      <vt:lpstr>Methods and Experiments</vt:lpstr>
      <vt:lpstr>Analysis:</vt:lpstr>
      <vt:lpstr>Analysis:</vt:lpstr>
      <vt:lpstr>Expected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Stable walking on DRS</dc:title>
  <dc:creator>I-Chia Chang</dc:creator>
  <cp:lastModifiedBy>Sriram, Lokesh</cp:lastModifiedBy>
  <cp:revision>5</cp:revision>
  <dcterms:created xsi:type="dcterms:W3CDTF">2024-03-22T12:50:14Z</dcterms:created>
  <dcterms:modified xsi:type="dcterms:W3CDTF">2024-11-17T19:28:26Z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2023-02-20T19:00:53Z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b33bf962-ed92-4dd9-bc75-9825fb79b2e3</vt:lpwstr>
  </property>
  <property fmtid="{D5CDD505-2E9C-101B-9397-08002B2CF9AE}" pid="8" name="MSIP_Label_4044bd30-2ed7-4c9d-9d12-46200872a97b_ContentBits">
    <vt:lpwstr>0</vt:lpwstr>
  </property>
  <property fmtid="{D5CDD505-2E9C-101B-9397-08002B2CF9AE}" pid="9" name="ContentTypeId">
    <vt:lpwstr>0x01010083C5D28E0899B04BB13066E3F1A584A2</vt:lpwstr>
  </property>
  <property fmtid="{D5CDD505-2E9C-101B-9397-08002B2CF9AE}" pid="10" name="MediaServiceImageTags">
    <vt:lpwstr/>
  </property>
</Properties>
</file>