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C8F"/>
    <a:srgbClr val="D3A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FDCCD-42FE-4D77-857D-8BF41ED7A05E}" v="19" dt="2025-03-04T02:51:57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6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yer, Sankaran Suresh" userId="e8fa5b0f-a63f-488f-8086-16674b65cdd8" providerId="ADAL" clId="{FEDFDCCD-42FE-4D77-857D-8BF41ED7A05E}"/>
    <pc:docChg chg="modSld">
      <pc:chgData name="Iyer, Sankaran Suresh" userId="e8fa5b0f-a63f-488f-8086-16674b65cdd8" providerId="ADAL" clId="{FEDFDCCD-42FE-4D77-857D-8BF41ED7A05E}" dt="2025-03-04T02:53:49.718" v="155" actId="14100"/>
      <pc:docMkLst>
        <pc:docMk/>
      </pc:docMkLst>
      <pc:sldChg chg="addSp modSp mod">
        <pc:chgData name="Iyer, Sankaran Suresh" userId="e8fa5b0f-a63f-488f-8086-16674b65cdd8" providerId="ADAL" clId="{FEDFDCCD-42FE-4D77-857D-8BF41ED7A05E}" dt="2025-03-04T02:53:49.718" v="155" actId="14100"/>
        <pc:sldMkLst>
          <pc:docMk/>
          <pc:sldMk cId="1874080158" sldId="256"/>
        </pc:sldMkLst>
        <pc:spChg chg="mod">
          <ac:chgData name="Iyer, Sankaran Suresh" userId="e8fa5b0f-a63f-488f-8086-16674b65cdd8" providerId="ADAL" clId="{FEDFDCCD-42FE-4D77-857D-8BF41ED7A05E}" dt="2025-03-04T02:53:05.414" v="152" actId="1076"/>
          <ac:spMkLst>
            <pc:docMk/>
            <pc:sldMk cId="1874080158" sldId="256"/>
            <ac:spMk id="8" creationId="{8823EA74-A783-A6EF-263A-762CC2EC1538}"/>
          </ac:spMkLst>
        </pc:spChg>
        <pc:spChg chg="mod">
          <ac:chgData name="Iyer, Sankaran Suresh" userId="e8fa5b0f-a63f-488f-8086-16674b65cdd8" providerId="ADAL" clId="{FEDFDCCD-42FE-4D77-857D-8BF41ED7A05E}" dt="2025-03-04T02:53:37.542" v="153" actId="14100"/>
          <ac:spMkLst>
            <pc:docMk/>
            <pc:sldMk cId="1874080158" sldId="256"/>
            <ac:spMk id="9" creationId="{8FA65F58-01D1-278E-2843-74E1573023F8}"/>
          </ac:spMkLst>
        </pc:spChg>
        <pc:spChg chg="mod">
          <ac:chgData name="Iyer, Sankaran Suresh" userId="e8fa5b0f-a63f-488f-8086-16674b65cdd8" providerId="ADAL" clId="{FEDFDCCD-42FE-4D77-857D-8BF41ED7A05E}" dt="2025-03-04T02:31:43.956" v="10" actId="1076"/>
          <ac:spMkLst>
            <pc:docMk/>
            <pc:sldMk cId="1874080158" sldId="256"/>
            <ac:spMk id="34" creationId="{2249330C-B5D7-FE71-08A6-7100890EF398}"/>
          </ac:spMkLst>
        </pc:spChg>
        <pc:spChg chg="mod">
          <ac:chgData name="Iyer, Sankaran Suresh" userId="e8fa5b0f-a63f-488f-8086-16674b65cdd8" providerId="ADAL" clId="{FEDFDCCD-42FE-4D77-857D-8BF41ED7A05E}" dt="2025-03-04T02:31:43.956" v="10" actId="1076"/>
          <ac:spMkLst>
            <pc:docMk/>
            <pc:sldMk cId="1874080158" sldId="256"/>
            <ac:spMk id="35" creationId="{45C09BF0-24EF-C87E-DCDF-B5C118F71D41}"/>
          </ac:spMkLst>
        </pc:spChg>
        <pc:spChg chg="mod">
          <ac:chgData name="Iyer, Sankaran Suresh" userId="e8fa5b0f-a63f-488f-8086-16674b65cdd8" providerId="ADAL" clId="{FEDFDCCD-42FE-4D77-857D-8BF41ED7A05E}" dt="2025-03-04T02:31:43.956" v="10" actId="1076"/>
          <ac:spMkLst>
            <pc:docMk/>
            <pc:sldMk cId="1874080158" sldId="256"/>
            <ac:spMk id="37" creationId="{183E0A44-E097-B961-3938-E795CBF190E7}"/>
          </ac:spMkLst>
        </pc:spChg>
        <pc:spChg chg="mod">
          <ac:chgData name="Iyer, Sankaran Suresh" userId="e8fa5b0f-a63f-488f-8086-16674b65cdd8" providerId="ADAL" clId="{FEDFDCCD-42FE-4D77-857D-8BF41ED7A05E}" dt="2025-03-04T02:31:43.956" v="10" actId="1076"/>
          <ac:spMkLst>
            <pc:docMk/>
            <pc:sldMk cId="1874080158" sldId="256"/>
            <ac:spMk id="38" creationId="{2E2A56D3-DD01-975D-57F4-77AF6F102AA3}"/>
          </ac:spMkLst>
        </pc:spChg>
        <pc:spChg chg="mod">
          <ac:chgData name="Iyer, Sankaran Suresh" userId="e8fa5b0f-a63f-488f-8086-16674b65cdd8" providerId="ADAL" clId="{FEDFDCCD-42FE-4D77-857D-8BF41ED7A05E}" dt="2025-03-04T02:31:43.956" v="10" actId="1076"/>
          <ac:spMkLst>
            <pc:docMk/>
            <pc:sldMk cId="1874080158" sldId="256"/>
            <ac:spMk id="40" creationId="{7969409A-02E6-C734-AC89-B04EC8197C4A}"/>
          </ac:spMkLst>
        </pc:spChg>
        <pc:spChg chg="mod">
          <ac:chgData name="Iyer, Sankaran Suresh" userId="e8fa5b0f-a63f-488f-8086-16674b65cdd8" providerId="ADAL" clId="{FEDFDCCD-42FE-4D77-857D-8BF41ED7A05E}" dt="2025-03-04T02:31:43.956" v="10" actId="1076"/>
          <ac:spMkLst>
            <pc:docMk/>
            <pc:sldMk cId="1874080158" sldId="256"/>
            <ac:spMk id="41" creationId="{1F17A48D-F43D-CFA5-2103-EB4FD0201F62}"/>
          </ac:spMkLst>
        </pc:spChg>
        <pc:spChg chg="mod">
          <ac:chgData name="Iyer, Sankaran Suresh" userId="e8fa5b0f-a63f-488f-8086-16674b65cdd8" providerId="ADAL" clId="{FEDFDCCD-42FE-4D77-857D-8BF41ED7A05E}" dt="2025-03-04T02:31:43.956" v="10" actId="1076"/>
          <ac:spMkLst>
            <pc:docMk/>
            <pc:sldMk cId="1874080158" sldId="256"/>
            <ac:spMk id="51" creationId="{9EDA7C14-1B86-C8A0-86F4-51FA0D05C35F}"/>
          </ac:spMkLst>
        </pc:spChg>
        <pc:spChg chg="add mod">
          <ac:chgData name="Iyer, Sankaran Suresh" userId="e8fa5b0f-a63f-488f-8086-16674b65cdd8" providerId="ADAL" clId="{FEDFDCCD-42FE-4D77-857D-8BF41ED7A05E}" dt="2025-03-04T02:48:38.382" v="65" actId="1076"/>
          <ac:spMkLst>
            <pc:docMk/>
            <pc:sldMk cId="1874080158" sldId="256"/>
            <ac:spMk id="1064" creationId="{BAD06C30-E0B4-9F9E-E186-ED2372DB2EC9}"/>
          </ac:spMkLst>
        </pc:spChg>
        <pc:spChg chg="add mod">
          <ac:chgData name="Iyer, Sankaran Suresh" userId="e8fa5b0f-a63f-488f-8086-16674b65cdd8" providerId="ADAL" clId="{FEDFDCCD-42FE-4D77-857D-8BF41ED7A05E}" dt="2025-03-04T02:53:00.950" v="151" actId="1076"/>
          <ac:spMkLst>
            <pc:docMk/>
            <pc:sldMk cId="1874080158" sldId="256"/>
            <ac:spMk id="1065" creationId="{368C6E79-A48B-6D9B-07E6-D8B9CE54653E}"/>
          </ac:spMkLst>
        </pc:spChg>
        <pc:spChg chg="add mod">
          <ac:chgData name="Iyer, Sankaran Suresh" userId="e8fa5b0f-a63f-488f-8086-16674b65cdd8" providerId="ADAL" clId="{FEDFDCCD-42FE-4D77-857D-8BF41ED7A05E}" dt="2025-03-04T02:52:51.878" v="149" actId="1076"/>
          <ac:spMkLst>
            <pc:docMk/>
            <pc:sldMk cId="1874080158" sldId="256"/>
            <ac:spMk id="1066" creationId="{D73858D8-AE38-A533-D3B3-AA3C8E04345F}"/>
          </ac:spMkLst>
        </pc:spChg>
        <pc:spChg chg="add mod">
          <ac:chgData name="Iyer, Sankaran Suresh" userId="e8fa5b0f-a63f-488f-8086-16674b65cdd8" providerId="ADAL" clId="{FEDFDCCD-42FE-4D77-857D-8BF41ED7A05E}" dt="2025-03-04T02:52:55.134" v="150" actId="1076"/>
          <ac:spMkLst>
            <pc:docMk/>
            <pc:sldMk cId="1874080158" sldId="256"/>
            <ac:spMk id="1067" creationId="{FE94A8BD-D791-07A7-20E2-B5427CF1DACA}"/>
          </ac:spMkLst>
        </pc:spChg>
        <pc:grpChg chg="mod">
          <ac:chgData name="Iyer, Sankaran Suresh" userId="e8fa5b0f-a63f-488f-8086-16674b65cdd8" providerId="ADAL" clId="{FEDFDCCD-42FE-4D77-857D-8BF41ED7A05E}" dt="2025-03-04T02:31:28.767" v="8" actId="1038"/>
          <ac:grpSpMkLst>
            <pc:docMk/>
            <pc:sldMk cId="1874080158" sldId="256"/>
            <ac:grpSpMk id="33" creationId="{6E854EB7-2B58-6A10-6821-828155F84B97}"/>
          </ac:grpSpMkLst>
        </pc:grpChg>
        <pc:grpChg chg="mod">
          <ac:chgData name="Iyer, Sankaran Suresh" userId="e8fa5b0f-a63f-488f-8086-16674b65cdd8" providerId="ADAL" clId="{FEDFDCCD-42FE-4D77-857D-8BF41ED7A05E}" dt="2025-03-04T02:31:29.638" v="9" actId="1038"/>
          <ac:grpSpMkLst>
            <pc:docMk/>
            <pc:sldMk cId="1874080158" sldId="256"/>
            <ac:grpSpMk id="39" creationId="{0CC3C213-2C04-A534-B52B-9CB2C600202B}"/>
          </ac:grpSpMkLst>
        </pc:grpChg>
        <pc:picChg chg="mod">
          <ac:chgData name="Iyer, Sankaran Suresh" userId="e8fa5b0f-a63f-488f-8086-16674b65cdd8" providerId="ADAL" clId="{FEDFDCCD-42FE-4D77-857D-8BF41ED7A05E}" dt="2025-03-04T02:31:43.956" v="10" actId="1076"/>
          <ac:picMkLst>
            <pc:docMk/>
            <pc:sldMk cId="1874080158" sldId="256"/>
            <ac:picMk id="1028" creationId="{F9A81393-F4B3-7A55-78F6-1B3F6FDF6693}"/>
          </ac:picMkLst>
        </pc:picChg>
        <pc:picChg chg="mod">
          <ac:chgData name="Iyer, Sankaran Suresh" userId="e8fa5b0f-a63f-488f-8086-16674b65cdd8" providerId="ADAL" clId="{FEDFDCCD-42FE-4D77-857D-8BF41ED7A05E}" dt="2025-03-04T02:31:43.956" v="10" actId="1076"/>
          <ac:picMkLst>
            <pc:docMk/>
            <pc:sldMk cId="1874080158" sldId="256"/>
            <ac:picMk id="1030" creationId="{3286DF43-5158-6B14-1567-A03FAEA98D04}"/>
          </ac:picMkLst>
        </pc:picChg>
        <pc:picChg chg="mod">
          <ac:chgData name="Iyer, Sankaran Suresh" userId="e8fa5b0f-a63f-488f-8086-16674b65cdd8" providerId="ADAL" clId="{FEDFDCCD-42FE-4D77-857D-8BF41ED7A05E}" dt="2025-03-04T02:31:43.956" v="10" actId="1076"/>
          <ac:picMkLst>
            <pc:docMk/>
            <pc:sldMk cId="1874080158" sldId="256"/>
            <ac:picMk id="1034" creationId="{3EE8D43F-8314-5333-85AF-691F5CB1A3DC}"/>
          </ac:picMkLst>
        </pc:picChg>
        <pc:picChg chg="add mod">
          <ac:chgData name="Iyer, Sankaran Suresh" userId="e8fa5b0f-a63f-488f-8086-16674b65cdd8" providerId="ADAL" clId="{FEDFDCCD-42FE-4D77-857D-8BF41ED7A05E}" dt="2025-03-04T02:41:19.301" v="41" actId="1076"/>
          <ac:picMkLst>
            <pc:docMk/>
            <pc:sldMk cId="1874080158" sldId="256"/>
            <ac:picMk id="1057" creationId="{73418B3D-DE1D-0B7F-DF28-0741D88C097A}"/>
          </ac:picMkLst>
        </pc:picChg>
        <pc:picChg chg="add mod">
          <ac:chgData name="Iyer, Sankaran Suresh" userId="e8fa5b0f-a63f-488f-8086-16674b65cdd8" providerId="ADAL" clId="{FEDFDCCD-42FE-4D77-857D-8BF41ED7A05E}" dt="2025-03-04T02:41:13.525" v="39" actId="14100"/>
          <ac:picMkLst>
            <pc:docMk/>
            <pc:sldMk cId="1874080158" sldId="256"/>
            <ac:picMk id="1059" creationId="{72D14AA4-83D7-6529-932D-663E8EEFDAF3}"/>
          </ac:picMkLst>
        </pc:picChg>
        <pc:picChg chg="add mod">
          <ac:chgData name="Iyer, Sankaran Suresh" userId="e8fa5b0f-a63f-488f-8086-16674b65cdd8" providerId="ADAL" clId="{FEDFDCCD-42FE-4D77-857D-8BF41ED7A05E}" dt="2025-03-04T02:42:20.342" v="46" actId="1076"/>
          <ac:picMkLst>
            <pc:docMk/>
            <pc:sldMk cId="1874080158" sldId="256"/>
            <ac:picMk id="1061" creationId="{0FC1D6FF-63F9-8EEE-4FD5-667337C3065D}"/>
          </ac:picMkLst>
        </pc:picChg>
        <pc:picChg chg="add mod">
          <ac:chgData name="Iyer, Sankaran Suresh" userId="e8fa5b0f-a63f-488f-8086-16674b65cdd8" providerId="ADAL" clId="{FEDFDCCD-42FE-4D77-857D-8BF41ED7A05E}" dt="2025-03-04T02:43:09.397" v="51" actId="14100"/>
          <ac:picMkLst>
            <pc:docMk/>
            <pc:sldMk cId="1874080158" sldId="256"/>
            <ac:picMk id="1063" creationId="{F8551907-D081-A77F-0C87-775C344D564E}"/>
          </ac:picMkLst>
        </pc:picChg>
        <pc:cxnChg chg="add mod">
          <ac:chgData name="Iyer, Sankaran Suresh" userId="e8fa5b0f-a63f-488f-8086-16674b65cdd8" providerId="ADAL" clId="{FEDFDCCD-42FE-4D77-857D-8BF41ED7A05E}" dt="2025-03-04T02:31:58.685" v="12" actId="1076"/>
          <ac:cxnSpMkLst>
            <pc:docMk/>
            <pc:sldMk cId="1874080158" sldId="256"/>
            <ac:cxnSpMk id="1046" creationId="{03E39A6B-AB2B-FD61-659F-75BFFD2325F4}"/>
          </ac:cxnSpMkLst>
        </pc:cxnChg>
        <pc:cxnChg chg="add mod">
          <ac:chgData name="Iyer, Sankaran Suresh" userId="e8fa5b0f-a63f-488f-8086-16674b65cdd8" providerId="ADAL" clId="{FEDFDCCD-42FE-4D77-857D-8BF41ED7A05E}" dt="2025-03-04T02:53:45.670" v="154" actId="14100"/>
          <ac:cxnSpMkLst>
            <pc:docMk/>
            <pc:sldMk cId="1874080158" sldId="256"/>
            <ac:cxnSpMk id="1047" creationId="{92BE7DBB-9E77-EEA7-DBC6-C133AE8AF12A}"/>
          </ac:cxnSpMkLst>
        </pc:cxnChg>
        <pc:cxnChg chg="add mod">
          <ac:chgData name="Iyer, Sankaran Suresh" userId="e8fa5b0f-a63f-488f-8086-16674b65cdd8" providerId="ADAL" clId="{FEDFDCCD-42FE-4D77-857D-8BF41ED7A05E}" dt="2025-03-04T02:32:55.933" v="25" actId="14100"/>
          <ac:cxnSpMkLst>
            <pc:docMk/>
            <pc:sldMk cId="1874080158" sldId="256"/>
            <ac:cxnSpMk id="1051" creationId="{509F6781-3B17-6ADF-6C6B-7C08D6B61655}"/>
          </ac:cxnSpMkLst>
        </pc:cxnChg>
        <pc:cxnChg chg="add mod">
          <ac:chgData name="Iyer, Sankaran Suresh" userId="e8fa5b0f-a63f-488f-8086-16674b65cdd8" providerId="ADAL" clId="{FEDFDCCD-42FE-4D77-857D-8BF41ED7A05E}" dt="2025-03-04T02:53:49.718" v="155" actId="14100"/>
          <ac:cxnSpMkLst>
            <pc:docMk/>
            <pc:sldMk cId="1874080158" sldId="256"/>
            <ac:cxnSpMk id="1054" creationId="{ED10A30F-E82F-8F1B-0B19-A783A25FBAA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FE8E-86ED-82DB-7E2A-8128C5C46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D7637-1367-AE5B-FE5B-7F92572D5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738A-9AC4-F99E-D66B-A0F161CA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0966-3E71-4684-B747-F27416A8482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1959-AAA3-F77E-E7DD-CD0D535E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EABB5-4034-ECCC-2609-9A73A158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B56-C4AC-4590-95C1-FBB8319A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8371-54AD-5DD7-BB03-7D6059B2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CD0FD-525E-580C-9312-1A9ADC319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2CBE7-A5B3-7A84-2A10-02EAE7DD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0966-3E71-4684-B747-F27416A8482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A312D-DEFB-EEA7-C168-7CBDC85A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D42AD-8A17-DC6A-F6B3-1EFF40EF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B56-C4AC-4590-95C1-FBB8319A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9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5263C-53D9-A14E-2768-F8E1562BC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CF9EA-0A9A-ADCA-C0D9-64ECCEE43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0A7D-F163-0D6C-20DB-3126F059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0966-3E71-4684-B747-F27416A8482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0735-7DE1-FC16-FB7F-1B2E3AED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22EBA-1803-30E0-7F3F-97458029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B56-C4AC-4590-95C1-FBB8319A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2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2299-B203-62B8-DF3F-C75D8201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0399-EB00-EFEF-2C44-FFB7503A9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F0D9C-1345-2584-F9BF-768C2F90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0966-3E71-4684-B747-F27416A8482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00A09-BB5E-7EEC-9873-8FE1E9C6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E30B-319D-97E4-84BA-3EF0EFDF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B56-C4AC-4590-95C1-FBB8319A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81B1-CC18-6A20-E057-6165D4C7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F2034-E040-C193-1135-54571D8B2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FC1C7-1862-4473-3066-803C78D9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0966-3E71-4684-B747-F27416A8482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AF98-10DC-8FB6-7AAF-A27E6FF0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97C24-2347-0DB4-0002-86BFB18F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B56-C4AC-4590-95C1-FBB8319A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7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F649-F518-D212-E2C1-8E6356CC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720D-039D-F2A0-394F-035E2462E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87286-7828-66EF-B3A0-898A30530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EF6C-6A70-CD2E-AFA4-A2F71A24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0966-3E71-4684-B747-F27416A8482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824B7-B46A-3F3B-19D3-0854E9D6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D58EB-9224-6DFB-7479-4A3B60FA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B56-C4AC-4590-95C1-FBB8319A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6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08E6-F439-11F6-DF8F-F5110156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45F43-830F-1DB9-6C68-A994E8791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CF995-9235-44F8-6F2D-8F76C667C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4B37C-7EED-B589-7B66-6FFD7036B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25A39-41C1-59F8-2218-23E584D62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89041-6807-55D5-D4F7-873D95CA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0966-3E71-4684-B747-F27416A8482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D8277-D249-84C8-ED7A-D56F1A7A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3FAF1-0C0E-67D1-E456-FE936CB8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B56-C4AC-4590-95C1-FBB8319A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EB01-4740-04EB-0775-B4BC396B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B6EDC-45FD-1EB3-073C-3FF8C47A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0966-3E71-4684-B747-F27416A8482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F7DE7-0542-14F2-20F2-1A1B515A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B7512-E105-543B-A620-454F9AB8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B56-C4AC-4590-95C1-FBB8319A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4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72077-C206-AA3C-36AD-CDFC7F73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0966-3E71-4684-B747-F27416A8482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C646D-79F2-9511-8E36-49F40518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8104B-82D0-3880-4C91-5EC798FF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B56-C4AC-4590-95C1-FBB8319A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1933-8E34-B58A-7F49-E63AFAA8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B428-3624-6051-1558-38AD00EAC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97FDE-A516-FC41-8106-50C65BEEF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02150-4BB6-A826-A5E1-F83EEBE9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0966-3E71-4684-B747-F27416A8482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4C556-7E08-0DE9-78CB-FF687013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1A1CF-38BC-94B9-A2CE-F913AD61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B56-C4AC-4590-95C1-FBB8319A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9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9F13-7955-24B1-2490-DF58D74B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D4121-E0D0-0FBB-295B-4A2E607D6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EEC28-02C7-F02D-2BD3-517BBA781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F2900-020B-E35D-3A6D-8084635A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B0966-3E71-4684-B747-F27416A8482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DC358-7B2A-C191-84DD-5B5E7E0A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FB7CD-8AAF-8F85-B4A4-74534387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9EB56-C4AC-4590-95C1-FBB8319A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9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BE786-028E-87B7-224F-02E55632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9E1D8-290D-62B8-078F-3877BCD4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2ADBC-11EF-679B-3064-FA91D74A5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7B0966-3E71-4684-B747-F27416A8482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653B-6492-A2E7-25F9-7968B462C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853D8-1B66-2152-4CEE-B913EFD2B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99EB56-C4AC-4590-95C1-FBB8319A6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8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02E2C85-38BC-E910-86B1-5A711BE5F6AF}"/>
              </a:ext>
            </a:extLst>
          </p:cNvPr>
          <p:cNvSpPr/>
          <p:nvPr/>
        </p:nvSpPr>
        <p:spPr>
          <a:xfrm>
            <a:off x="2155856" y="5793"/>
            <a:ext cx="10036144" cy="102268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A65F58-01D1-278E-2843-74E1573023F8}"/>
              </a:ext>
            </a:extLst>
          </p:cNvPr>
          <p:cNvSpPr/>
          <p:nvPr/>
        </p:nvSpPr>
        <p:spPr>
          <a:xfrm>
            <a:off x="0" y="2960330"/>
            <a:ext cx="2165684" cy="389767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A099D2-E883-CD00-534F-C211D9163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" y="3388632"/>
            <a:ext cx="1238437" cy="337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23EA74-A783-A6EF-263A-762CC2EC1538}"/>
              </a:ext>
            </a:extLst>
          </p:cNvPr>
          <p:cNvSpPr txBox="1"/>
          <p:nvPr/>
        </p:nvSpPr>
        <p:spPr>
          <a:xfrm>
            <a:off x="6015400" y="4877735"/>
            <a:ext cx="2683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Data-Driven Insights</a:t>
            </a:r>
            <a:endParaRPr lang="en-US" sz="1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4E8B93-8C2B-41E5-AEBB-7D8430443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802" y="6149355"/>
            <a:ext cx="186786" cy="1890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606390-6B42-1F60-43D4-CE6AB627C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323" y="3850263"/>
            <a:ext cx="199872" cy="1890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5D15D4-29A0-FF0E-955B-FCF891DA3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259" y="4450110"/>
            <a:ext cx="199872" cy="1890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4AFA4D-58CF-4D96-91ED-06DBDDF10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259" y="5440710"/>
            <a:ext cx="186786" cy="189036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CE9427-D498-8B88-838D-1E5131C46FD7}"/>
              </a:ext>
            </a:extLst>
          </p:cNvPr>
          <p:cNvSpPr/>
          <p:nvPr/>
        </p:nvSpPr>
        <p:spPr>
          <a:xfrm>
            <a:off x="2424362" y="1705241"/>
            <a:ext cx="1997242" cy="102268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DF47F50-BC5C-7EEC-C02D-54F1DCAD2527}"/>
              </a:ext>
            </a:extLst>
          </p:cNvPr>
          <p:cNvSpPr/>
          <p:nvPr/>
        </p:nvSpPr>
        <p:spPr>
          <a:xfrm>
            <a:off x="4883315" y="1705241"/>
            <a:ext cx="1997241" cy="102268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CE6F7A-FE33-297A-4BC3-90B9ED27AF9D}"/>
              </a:ext>
            </a:extLst>
          </p:cNvPr>
          <p:cNvSpPr/>
          <p:nvPr/>
        </p:nvSpPr>
        <p:spPr>
          <a:xfrm>
            <a:off x="7342269" y="1705241"/>
            <a:ext cx="1997242" cy="102268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7E2E0B-AA45-988D-9472-F86F063932DE}"/>
              </a:ext>
            </a:extLst>
          </p:cNvPr>
          <p:cNvSpPr/>
          <p:nvPr/>
        </p:nvSpPr>
        <p:spPr>
          <a:xfrm>
            <a:off x="9801223" y="1705241"/>
            <a:ext cx="1997242" cy="102268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8D7C57-C941-5C18-D4A0-0F44A8767242}"/>
              </a:ext>
            </a:extLst>
          </p:cNvPr>
          <p:cNvSpPr txBox="1"/>
          <p:nvPr/>
        </p:nvSpPr>
        <p:spPr>
          <a:xfrm>
            <a:off x="2627395" y="2358593"/>
            <a:ext cx="157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Moisture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E0E9E4-16B0-010E-8F4D-AAA880552527}"/>
              </a:ext>
            </a:extLst>
          </p:cNvPr>
          <p:cNvSpPr txBox="1"/>
          <p:nvPr/>
        </p:nvSpPr>
        <p:spPr>
          <a:xfrm>
            <a:off x="5093867" y="2341944"/>
            <a:ext cx="157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Nitrogen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DA6F93-5366-E2A3-13D7-70420D9F2F0C}"/>
              </a:ext>
            </a:extLst>
          </p:cNvPr>
          <p:cNvSpPr txBox="1"/>
          <p:nvPr/>
        </p:nvSpPr>
        <p:spPr>
          <a:xfrm>
            <a:off x="7552821" y="2325295"/>
            <a:ext cx="157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Potassium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69E15-96FD-C30C-2D46-2B2B50C6B306}"/>
              </a:ext>
            </a:extLst>
          </p:cNvPr>
          <p:cNvSpPr txBox="1"/>
          <p:nvPr/>
        </p:nvSpPr>
        <p:spPr>
          <a:xfrm>
            <a:off x="10011775" y="2325295"/>
            <a:ext cx="157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Phosphorous</a:t>
            </a:r>
          </a:p>
        </p:txBody>
      </p:sp>
      <p:pic>
        <p:nvPicPr>
          <p:cNvPr id="1028" name="Picture 4" descr="Dropdown Menu Icons - Free SVG &amp; PNG Dropdown Menu Images - Noun Project">
            <a:extLst>
              <a:ext uri="{FF2B5EF4-FFF2-40B4-BE49-F238E27FC236}">
                <a16:creationId xmlns:a16="http://schemas.microsoft.com/office/drawing/2014/main" id="{F9A81393-F4B3-7A55-78F6-1B3F6FDF6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073" y="-166804"/>
            <a:ext cx="1322700" cy="13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owser, update, website, sync icon - Download on Iconfinder">
            <a:extLst>
              <a:ext uri="{FF2B5EF4-FFF2-40B4-BE49-F238E27FC236}">
                <a16:creationId xmlns:a16="http://schemas.microsoft.com/office/drawing/2014/main" id="{3286DF43-5158-6B14-1567-A03FAEA98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327" y="283938"/>
            <a:ext cx="421215" cy="42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E854EB7-2B58-6A10-6821-828155F84B97}"/>
              </a:ext>
            </a:extLst>
          </p:cNvPr>
          <p:cNvGrpSpPr/>
          <p:nvPr/>
        </p:nvGrpSpPr>
        <p:grpSpPr>
          <a:xfrm>
            <a:off x="5749105" y="146106"/>
            <a:ext cx="2949337" cy="688598"/>
            <a:chOff x="2538464" y="96253"/>
            <a:chExt cx="2165883" cy="688598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249330C-B5D7-FE71-08A6-7100890EF398}"/>
                </a:ext>
              </a:extLst>
            </p:cNvPr>
            <p:cNvSpPr/>
            <p:nvPr/>
          </p:nvSpPr>
          <p:spPr>
            <a:xfrm>
              <a:off x="2538464" y="96253"/>
              <a:ext cx="2165883" cy="68859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5C09BF0-24EF-C87E-DCDF-B5C118F71D41}"/>
                </a:ext>
              </a:extLst>
            </p:cNvPr>
            <p:cNvSpPr txBox="1"/>
            <p:nvPr/>
          </p:nvSpPr>
          <p:spPr>
            <a:xfrm>
              <a:off x="3103041" y="285956"/>
              <a:ext cx="1527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Clear Data</a:t>
              </a:r>
            </a:p>
          </p:txBody>
        </p:sp>
      </p:grpSp>
      <p:pic>
        <p:nvPicPr>
          <p:cNvPr id="1034" name="Picture 10" descr="delete Vector Icons free download in SVG, PNG Format">
            <a:extLst>
              <a:ext uri="{FF2B5EF4-FFF2-40B4-BE49-F238E27FC236}">
                <a16:creationId xmlns:a16="http://schemas.microsoft.com/office/drawing/2014/main" id="{3EE8D43F-8314-5333-85AF-691F5CB1A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342" y="234889"/>
            <a:ext cx="461610" cy="4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B400E8CF-1DFC-BE83-44C1-265FE5E6E5C4}"/>
              </a:ext>
            </a:extLst>
          </p:cNvPr>
          <p:cNvGrpSpPr/>
          <p:nvPr/>
        </p:nvGrpSpPr>
        <p:grpSpPr>
          <a:xfrm>
            <a:off x="8640685" y="150247"/>
            <a:ext cx="3162785" cy="688598"/>
            <a:chOff x="2381716" y="96253"/>
            <a:chExt cx="2322631" cy="68859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83E0A44-E097-B961-3938-E795CBF190E7}"/>
                </a:ext>
              </a:extLst>
            </p:cNvPr>
            <p:cNvSpPr/>
            <p:nvPr/>
          </p:nvSpPr>
          <p:spPr>
            <a:xfrm>
              <a:off x="2538464" y="96253"/>
              <a:ext cx="2165883" cy="68859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2A56D3-DD01-975D-57F4-77AF6F102AA3}"/>
                </a:ext>
              </a:extLst>
            </p:cNvPr>
            <p:cNvSpPr txBox="1"/>
            <p:nvPr/>
          </p:nvSpPr>
          <p:spPr>
            <a:xfrm>
              <a:off x="2381716" y="174094"/>
              <a:ext cx="15273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Select Depth Measurements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CC3C213-2C04-A534-B52B-9CB2C600202B}"/>
              </a:ext>
            </a:extLst>
          </p:cNvPr>
          <p:cNvGrpSpPr/>
          <p:nvPr/>
        </p:nvGrpSpPr>
        <p:grpSpPr>
          <a:xfrm>
            <a:off x="2639919" y="143246"/>
            <a:ext cx="2949337" cy="688598"/>
            <a:chOff x="2538464" y="96253"/>
            <a:chExt cx="2165883" cy="688598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969409A-02E6-C734-AC89-B04EC8197C4A}"/>
                </a:ext>
              </a:extLst>
            </p:cNvPr>
            <p:cNvSpPr/>
            <p:nvPr/>
          </p:nvSpPr>
          <p:spPr>
            <a:xfrm>
              <a:off x="2538464" y="96253"/>
              <a:ext cx="2165883" cy="68859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F17A48D-F43D-CFA5-2103-EB4FD0201F62}"/>
                </a:ext>
              </a:extLst>
            </p:cNvPr>
            <p:cNvSpPr txBox="1"/>
            <p:nvPr/>
          </p:nvSpPr>
          <p:spPr>
            <a:xfrm>
              <a:off x="3103041" y="285956"/>
              <a:ext cx="1527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Read &amp; Update Data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2920218-B286-6E55-172B-C27566B39646}"/>
              </a:ext>
            </a:extLst>
          </p:cNvPr>
          <p:cNvSpPr txBox="1"/>
          <p:nvPr/>
        </p:nvSpPr>
        <p:spPr>
          <a:xfrm>
            <a:off x="3875315" y="1131123"/>
            <a:ext cx="613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Soil Depth Properties at Depth of </a:t>
            </a:r>
            <a:r>
              <a:rPr lang="en-US" sz="2400" b="1" u="sng" dirty="0"/>
              <a:t>2 inches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B5C8AAB-C0EB-1FAA-E282-B8C2C39F5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78702" y="1796476"/>
            <a:ext cx="887122" cy="52370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2666F32-67D5-8068-1917-21C57499C2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5122663" y="1796476"/>
            <a:ext cx="887122" cy="52370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3A02493-032A-BBC5-2597-DDE3DD19AF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3288" y="1859795"/>
            <a:ext cx="870669" cy="43220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E5D58C4-9363-096B-2C54-64FC8A7B4E82}"/>
              </a:ext>
            </a:extLst>
          </p:cNvPr>
          <p:cNvSpPr txBox="1"/>
          <p:nvPr/>
        </p:nvSpPr>
        <p:spPr>
          <a:xfrm>
            <a:off x="5531418" y="1806223"/>
            <a:ext cx="178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50</a:t>
            </a:r>
            <a:endParaRPr lang="en-US" b="1" dirty="0"/>
          </a:p>
          <a:p>
            <a:pPr algn="ctr"/>
            <a:r>
              <a:rPr lang="en-US" sz="1200" dirty="0"/>
              <a:t>mg/kg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0FD00E-FA4E-3389-692F-94669F98A83F}"/>
              </a:ext>
            </a:extLst>
          </p:cNvPr>
          <p:cNvSpPr txBox="1"/>
          <p:nvPr/>
        </p:nvSpPr>
        <p:spPr>
          <a:xfrm>
            <a:off x="7937538" y="1796913"/>
            <a:ext cx="178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115</a:t>
            </a:r>
            <a:endParaRPr lang="en-US" b="1" dirty="0"/>
          </a:p>
          <a:p>
            <a:pPr algn="ctr"/>
            <a:r>
              <a:rPr lang="en-US" sz="1200" dirty="0"/>
              <a:t>mg/kg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33EAF6-2CAC-57E9-234F-6AE82B5DE04E}"/>
              </a:ext>
            </a:extLst>
          </p:cNvPr>
          <p:cNvSpPr txBox="1"/>
          <p:nvPr/>
        </p:nvSpPr>
        <p:spPr>
          <a:xfrm>
            <a:off x="10352980" y="1805752"/>
            <a:ext cx="178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123</a:t>
            </a:r>
            <a:endParaRPr lang="en-US" b="1" dirty="0"/>
          </a:p>
          <a:p>
            <a:pPr algn="ctr"/>
            <a:r>
              <a:rPr lang="en-US" sz="1200" dirty="0"/>
              <a:t>mg/kg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DA7C14-1B86-C8A0-86F4-51FA0D05C35F}"/>
              </a:ext>
            </a:extLst>
          </p:cNvPr>
          <p:cNvSpPr txBox="1"/>
          <p:nvPr/>
        </p:nvSpPr>
        <p:spPr>
          <a:xfrm>
            <a:off x="10810990" y="340656"/>
            <a:ext cx="623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2”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463D13-D083-F32A-2710-F8A6F7B90211}"/>
              </a:ext>
            </a:extLst>
          </p:cNvPr>
          <p:cNvSpPr txBox="1"/>
          <p:nvPr/>
        </p:nvSpPr>
        <p:spPr>
          <a:xfrm>
            <a:off x="1029875" y="3825403"/>
            <a:ext cx="382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2”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1E4283-4747-C4BD-C6B6-4E65303FA59A}"/>
              </a:ext>
            </a:extLst>
          </p:cNvPr>
          <p:cNvSpPr txBox="1"/>
          <p:nvPr/>
        </p:nvSpPr>
        <p:spPr>
          <a:xfrm>
            <a:off x="1029875" y="4416062"/>
            <a:ext cx="382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4”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86D0F6-F845-3B02-805C-506953D2DC62}"/>
              </a:ext>
            </a:extLst>
          </p:cNvPr>
          <p:cNvSpPr txBox="1"/>
          <p:nvPr/>
        </p:nvSpPr>
        <p:spPr>
          <a:xfrm>
            <a:off x="1049279" y="5381340"/>
            <a:ext cx="382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8”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BAE016-8F5A-BA7D-F3FD-EB43D63C3A47}"/>
              </a:ext>
            </a:extLst>
          </p:cNvPr>
          <p:cNvSpPr txBox="1"/>
          <p:nvPr/>
        </p:nvSpPr>
        <p:spPr>
          <a:xfrm>
            <a:off x="990410" y="6114883"/>
            <a:ext cx="49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12”</a:t>
            </a:r>
          </a:p>
        </p:txBody>
      </p:sp>
      <p:pic>
        <p:nvPicPr>
          <p:cNvPr id="1042" name="Picture 18" descr="Soil analysis - Free farming and gardening icons">
            <a:extLst>
              <a:ext uri="{FF2B5EF4-FFF2-40B4-BE49-F238E27FC236}">
                <a16:creationId xmlns:a16="http://schemas.microsoft.com/office/drawing/2014/main" id="{F0A54B8E-33E9-98F7-BCC6-76C6EFF07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040" y="1753438"/>
            <a:ext cx="609780" cy="60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AE8E938-1AFF-7863-4255-E9F755392AA8}"/>
              </a:ext>
            </a:extLst>
          </p:cNvPr>
          <p:cNvSpPr txBox="1"/>
          <p:nvPr/>
        </p:nvSpPr>
        <p:spPr>
          <a:xfrm>
            <a:off x="2832809" y="1907047"/>
            <a:ext cx="1786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0.2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5ED3FC-7FBA-9726-ACA8-D6249A3C4FA9}"/>
              </a:ext>
            </a:extLst>
          </p:cNvPr>
          <p:cNvCxnSpPr/>
          <p:nvPr/>
        </p:nvCxnSpPr>
        <p:spPr>
          <a:xfrm>
            <a:off x="2165684" y="2947737"/>
            <a:ext cx="100263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42A0D5-598B-1634-1EF2-BAEC9B7873A6}"/>
              </a:ext>
            </a:extLst>
          </p:cNvPr>
          <p:cNvCxnSpPr>
            <a:cxnSpLocks/>
          </p:cNvCxnSpPr>
          <p:nvPr/>
        </p:nvCxnSpPr>
        <p:spPr>
          <a:xfrm>
            <a:off x="2165684" y="1021127"/>
            <a:ext cx="0" cy="192661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EDF6B884-34DD-7F19-0687-EDA1878854A3}"/>
              </a:ext>
            </a:extLst>
          </p:cNvPr>
          <p:cNvCxnSpPr>
            <a:cxnSpLocks/>
          </p:cNvCxnSpPr>
          <p:nvPr/>
        </p:nvCxnSpPr>
        <p:spPr>
          <a:xfrm>
            <a:off x="2162269" y="1021127"/>
            <a:ext cx="10026316" cy="734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E69E34F-D8C0-4D97-978E-A9FB7B410E92}"/>
              </a:ext>
            </a:extLst>
          </p:cNvPr>
          <p:cNvCxnSpPr>
            <a:cxnSpLocks/>
          </p:cNvCxnSpPr>
          <p:nvPr/>
        </p:nvCxnSpPr>
        <p:spPr>
          <a:xfrm flipH="1">
            <a:off x="12188585" y="1021127"/>
            <a:ext cx="6351" cy="192661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7C597165-8D4E-D798-BEDE-979CA55F49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9828" y="1"/>
            <a:ext cx="2165684" cy="2960330"/>
          </a:xfrm>
          <a:prstGeom prst="rect">
            <a:avLst/>
          </a:prstGeom>
        </p:spPr>
      </p:pic>
      <p:pic>
        <p:nvPicPr>
          <p:cNvPr id="5" name="Picture 4" descr="A logo of a science fiction device&#10;&#10;Description automatically generated with medium confidence">
            <a:extLst>
              <a:ext uri="{FF2B5EF4-FFF2-40B4-BE49-F238E27FC236}">
                <a16:creationId xmlns:a16="http://schemas.microsoft.com/office/drawing/2014/main" id="{88BEE373-8E63-CE2F-EDBD-543478F61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7" y="13726"/>
            <a:ext cx="1066174" cy="1066174"/>
          </a:xfrm>
          <a:prstGeom prst="rect">
            <a:avLst/>
          </a:prstGeom>
          <a:noFill/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4F36A081-BC85-0E92-58EE-4845136F23CA}"/>
              </a:ext>
            </a:extLst>
          </p:cNvPr>
          <p:cNvSpPr txBox="1"/>
          <p:nvPr/>
        </p:nvSpPr>
        <p:spPr>
          <a:xfrm>
            <a:off x="956572" y="265494"/>
            <a:ext cx="12948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 Down2Earth (D2E) </a:t>
            </a:r>
          </a:p>
          <a:p>
            <a:pPr algn="ctr"/>
            <a:r>
              <a:rPr lang="en-US" sz="1100" b="1" dirty="0"/>
              <a:t>Company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24D0204B-7952-1B52-69BD-64DE7478EC5C}"/>
              </a:ext>
            </a:extLst>
          </p:cNvPr>
          <p:cNvSpPr txBox="1"/>
          <p:nvPr/>
        </p:nvSpPr>
        <p:spPr>
          <a:xfrm>
            <a:off x="75888" y="1302429"/>
            <a:ext cx="1946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Soil-IQ Analytics Platform</a:t>
            </a:r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03E39A6B-AB2B-FD61-659F-75BFFD2325F4}"/>
              </a:ext>
            </a:extLst>
          </p:cNvPr>
          <p:cNvCxnSpPr/>
          <p:nvPr/>
        </p:nvCxnSpPr>
        <p:spPr>
          <a:xfrm>
            <a:off x="2162269" y="4856747"/>
            <a:ext cx="1002631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92BE7DBB-9E77-EEA7-DBC6-C133AE8AF12A}"/>
              </a:ext>
            </a:extLst>
          </p:cNvPr>
          <p:cNvCxnSpPr>
            <a:cxnSpLocks/>
          </p:cNvCxnSpPr>
          <p:nvPr/>
        </p:nvCxnSpPr>
        <p:spPr>
          <a:xfrm flipH="1">
            <a:off x="2155856" y="2944716"/>
            <a:ext cx="14574" cy="392587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509F6781-3B17-6ADF-6C6B-7C08D6B61655}"/>
              </a:ext>
            </a:extLst>
          </p:cNvPr>
          <p:cNvCxnSpPr>
            <a:cxnSpLocks/>
          </p:cNvCxnSpPr>
          <p:nvPr/>
        </p:nvCxnSpPr>
        <p:spPr>
          <a:xfrm>
            <a:off x="12186213" y="2948931"/>
            <a:ext cx="15615" cy="391486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ED10A30F-E82F-8F1B-0B19-A783A25FBAA7}"/>
              </a:ext>
            </a:extLst>
          </p:cNvPr>
          <p:cNvCxnSpPr>
            <a:cxnSpLocks/>
          </p:cNvCxnSpPr>
          <p:nvPr/>
        </p:nvCxnSpPr>
        <p:spPr>
          <a:xfrm>
            <a:off x="2155856" y="6858000"/>
            <a:ext cx="100482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7" name="Picture 1056">
            <a:extLst>
              <a:ext uri="{FF2B5EF4-FFF2-40B4-BE49-F238E27FC236}">
                <a16:creationId xmlns:a16="http://schemas.microsoft.com/office/drawing/2014/main" id="{73418B3D-DE1D-0B7F-DF28-0741D88C09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52371" y="3042184"/>
            <a:ext cx="2146341" cy="1772387"/>
          </a:xfrm>
          <a:prstGeom prst="rect">
            <a:avLst/>
          </a:prstGeom>
        </p:spPr>
      </p:pic>
      <p:pic>
        <p:nvPicPr>
          <p:cNvPr id="1059" name="Picture 1058">
            <a:extLst>
              <a:ext uri="{FF2B5EF4-FFF2-40B4-BE49-F238E27FC236}">
                <a16:creationId xmlns:a16="http://schemas.microsoft.com/office/drawing/2014/main" id="{72D14AA4-83D7-6529-932D-663E8EEFD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93884" y="3010899"/>
            <a:ext cx="2166752" cy="1803675"/>
          </a:xfrm>
          <a:prstGeom prst="rect">
            <a:avLst/>
          </a:prstGeom>
        </p:spPr>
      </p:pic>
      <p:pic>
        <p:nvPicPr>
          <p:cNvPr id="1061" name="Picture 1060">
            <a:extLst>
              <a:ext uri="{FF2B5EF4-FFF2-40B4-BE49-F238E27FC236}">
                <a16:creationId xmlns:a16="http://schemas.microsoft.com/office/drawing/2014/main" id="{0FC1D6FF-63F9-8EEE-4FD5-667337C3065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53199" y="3010899"/>
            <a:ext cx="2175382" cy="1772388"/>
          </a:xfrm>
          <a:prstGeom prst="rect">
            <a:avLst/>
          </a:prstGeom>
        </p:spPr>
      </p:pic>
      <p:pic>
        <p:nvPicPr>
          <p:cNvPr id="1063" name="Picture 1062">
            <a:extLst>
              <a:ext uri="{FF2B5EF4-FFF2-40B4-BE49-F238E27FC236}">
                <a16:creationId xmlns:a16="http://schemas.microsoft.com/office/drawing/2014/main" id="{F8551907-D081-A77F-0C87-775C344D564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02462" y="3012398"/>
            <a:ext cx="2123985" cy="1802169"/>
          </a:xfrm>
          <a:prstGeom prst="rect">
            <a:avLst/>
          </a:prstGeom>
        </p:spPr>
      </p:pic>
      <p:sp>
        <p:nvSpPr>
          <p:cNvPr id="1064" name="TextBox 1063">
            <a:extLst>
              <a:ext uri="{FF2B5EF4-FFF2-40B4-BE49-F238E27FC236}">
                <a16:creationId xmlns:a16="http://schemas.microsoft.com/office/drawing/2014/main" id="{BAD06C30-E0B4-9F9E-E186-ED2372DB2EC9}"/>
              </a:ext>
            </a:extLst>
          </p:cNvPr>
          <p:cNvSpPr txBox="1"/>
          <p:nvPr/>
        </p:nvSpPr>
        <p:spPr>
          <a:xfrm>
            <a:off x="-260090" y="3059847"/>
            <a:ext cx="2683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Select Depths to Extract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368C6E79-A48B-6D9B-07E6-D8B9CE54653E}"/>
              </a:ext>
            </a:extLst>
          </p:cNvPr>
          <p:cNvSpPr txBox="1"/>
          <p:nvPr/>
        </p:nvSpPr>
        <p:spPr>
          <a:xfrm>
            <a:off x="2539606" y="5218700"/>
            <a:ext cx="25170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📈 </a:t>
            </a:r>
            <a:r>
              <a:rPr lang="en-US" sz="1400" b="1" dirty="0"/>
              <a:t>Dual-Line Chart:</a:t>
            </a:r>
            <a:r>
              <a:rPr lang="en-US" sz="1400" dirty="0"/>
              <a:t> Overlay moisture percentage and nitrogen concentration over time to show if excess water is leading to nutrient depletion </a:t>
            </a:r>
            <a:r>
              <a:rPr lang="en-US" sz="1400" b="1" dirty="0"/>
              <a:t>(Potential Leaching Risk)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D73858D8-AE38-A533-D3B3-AA3C8E04345F}"/>
              </a:ext>
            </a:extLst>
          </p:cNvPr>
          <p:cNvSpPr txBox="1"/>
          <p:nvPr/>
        </p:nvSpPr>
        <p:spPr>
          <a:xfrm>
            <a:off x="9119484" y="5241580"/>
            <a:ext cx="2867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📊 </a:t>
            </a:r>
            <a:r>
              <a:rPr lang="en-US" sz="1400" b="1" dirty="0"/>
              <a:t>Predictive Yield Graph:</a:t>
            </a:r>
            <a:r>
              <a:rPr lang="en-US" sz="1400" dirty="0"/>
              <a:t> Show expected yield under current soil conditions vs. an optimized scenario with recommended nutrient adjustments.</a:t>
            </a:r>
            <a:br>
              <a:rPr lang="en-US" sz="1400" dirty="0"/>
            </a:br>
            <a:endParaRPr lang="en-US" sz="1400" b="1" dirty="0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FE94A8BD-D791-07A7-20E2-B5427CF1DACA}"/>
              </a:ext>
            </a:extLst>
          </p:cNvPr>
          <p:cNvSpPr txBox="1"/>
          <p:nvPr/>
        </p:nvSpPr>
        <p:spPr>
          <a:xfrm>
            <a:off x="5475878" y="5218701"/>
            <a:ext cx="3495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🗺️ </a:t>
            </a:r>
            <a:r>
              <a:rPr lang="en-US" sz="1400" b="1" dirty="0"/>
              <a:t>Heatmap or Contour Map:</a:t>
            </a:r>
            <a:r>
              <a:rPr lang="en-US" sz="1400" dirty="0"/>
              <a:t> To Show different NPK and moisture levels across the field.</a:t>
            </a:r>
            <a:br>
              <a:rPr lang="en-US" sz="1400" dirty="0"/>
            </a:br>
            <a:r>
              <a:rPr lang="en-US" sz="1400" dirty="0"/>
              <a:t>🎯 </a:t>
            </a:r>
            <a:r>
              <a:rPr lang="en-US" sz="1400" b="1" dirty="0"/>
              <a:t>Zone-Based Fertilization:</a:t>
            </a:r>
            <a:r>
              <a:rPr lang="en-US" sz="1400" dirty="0"/>
              <a:t> Highlight areas needing extra nutrients and overlay recommended fertilizer application rates.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7408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Iyer, Sankaran Suresh</dc:creator>
  <cp:lastModifiedBy>Iyer, Sankaran Suresh</cp:lastModifiedBy>
  <cp:revision>1</cp:revision>
  <dcterms:created xsi:type="dcterms:W3CDTF">2025-03-04T01:35:31Z</dcterms:created>
  <dcterms:modified xsi:type="dcterms:W3CDTF">2025-03-04T02:53:55Z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2025-03-04T02:28:45Z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2a0fc2f6-befa-4f2e-816b-2af9c692a817</vt:lpwstr>
  </property>
  <property fmtid="{D5CDD505-2E9C-101B-9397-08002B2CF9AE}" pid="8" name="MSIP_Label_4044bd30-2ed7-4c9d-9d12-46200872a97b_ContentBits">
    <vt:lpwstr>0</vt:lpwstr>
  </property>
  <property fmtid="{D5CDD505-2E9C-101B-9397-08002B2CF9AE}" pid="9" name="MSIP_Label_4044bd30-2ed7-4c9d-9d12-46200872a97b_Tag">
    <vt:lpwstr>10, 3, 0, 1</vt:lpwstr>
  </property>
</Properties>
</file>