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0AFF-C0E5-8BEC-9E6E-70CD82FBF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0A685-579A-5C01-EC57-CB2E0951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8A8F-BDCE-6343-17D9-C52BCF84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6AF-254D-4EC6-A716-A512BBAC3B5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4235B-B68C-B032-4B4B-6B135814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186A-0264-1FF9-EE5E-093409AE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CA4F-C120-4246-86BE-A43DA5BE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0D7A-45D1-CEC5-4F9C-E3BEE0DF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8AA40-1CCD-8CE2-9BD8-4211659D2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240C8-CF89-F508-0231-16C23A68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6AF-254D-4EC6-A716-A512BBAC3B5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3C58-6FA5-5C4E-98EA-4DF66185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1618-94FF-995F-1A83-0C28C2E8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CA4F-C120-4246-86BE-A43DA5BE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5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1E4CB-EFC8-D8B4-AF41-D32CF5CB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3EE59-6AE1-6E5C-3132-BA5D068F9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2A04E-4956-38E2-537E-AA91BB36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6AF-254D-4EC6-A716-A512BBAC3B5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142F-F15F-E8CC-2A61-E0E32DBA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3D91-5184-958C-8D69-6B4F1FD5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CA4F-C120-4246-86BE-A43DA5BE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3059-D3A1-970F-4FC6-A05E9A10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9988-7383-D4BE-74B2-F374321B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AD73F-FD40-5CBA-F594-2EBC057A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6AF-254D-4EC6-A716-A512BBAC3B5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A348-B909-33B1-A135-6DD4BA92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166AF-DAB6-9E28-C48B-457F3D07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CA4F-C120-4246-86BE-A43DA5BE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6BC5-4A8B-31D5-30EA-F5428F58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B54B4-91C5-8720-E2DA-C41F1764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9DEB-0703-CF8B-19A3-1512B122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6AF-254D-4EC6-A716-A512BBAC3B5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C023-DB06-D4BE-705A-0FBC26DE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C94C-7A30-3C7D-5E56-1DB575F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CA4F-C120-4246-86BE-A43DA5BE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2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C6A-F6F8-F17A-270F-038C45FD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40EE-CB79-1BCC-F287-8458FBCC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4CCC-0A28-423E-0BAD-1FCA5DC9E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CBFC5-6D80-7060-FF18-5E2D0F08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6AF-254D-4EC6-A716-A512BBAC3B5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1A0F4-B3B6-B776-1FDC-39D712B9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D342F-2666-2C95-AA42-DBDC6218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CA4F-C120-4246-86BE-A43DA5BE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6691-8D43-71C1-C183-D80FBAA0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00C68-F023-A131-BDA2-EE43B0263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FD725-25A4-7794-D73C-0A753706C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11DE2-D5EF-CF29-909E-83F633828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0BF0F-5D0C-F20C-21D3-03F94D6F6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0A459-D946-3C29-D6E1-10E1C225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6AF-254D-4EC6-A716-A512BBAC3B5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91AD6-2749-6880-FAF2-0A3F259A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A45E0-FE61-2C17-68FC-98489D9A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CA4F-C120-4246-86BE-A43DA5BE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6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3F56-D9A1-EB2B-684D-8C71594E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11854-B06F-B826-A62D-E50BB0F8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6AF-254D-4EC6-A716-A512BBAC3B5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C1B3C-0B8A-5491-D7C3-F05A263D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DF081-4C61-05B8-6451-E07031B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CA4F-C120-4246-86BE-A43DA5BE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4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73DD5-D58A-B3C4-741A-18431B03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6AF-254D-4EC6-A716-A512BBAC3B5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F028A-B80C-2521-2D33-CFD58EC4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63C17-253E-2C42-6B82-7237438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CA4F-C120-4246-86BE-A43DA5BE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7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4C73-325A-9F37-6E4C-7EB8BD96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727D-7E6E-A38B-F500-11962860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F57E7-EC6E-60D7-590E-A4995D3B9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CBFA6-440F-538B-74AD-3DD463DB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6AF-254D-4EC6-A716-A512BBAC3B5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28046-FAC4-B0F2-159C-1D183EFE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14561-7F8E-9CD5-E931-01C481AB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CA4F-C120-4246-86BE-A43DA5BE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B9DA-838A-0FC6-D441-965ABD99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0F4E3-057E-C6D9-E653-8D01C292D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56D9F-7FB2-AE63-CC51-01172A12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8C5D-45FF-7A6B-69BA-1CAB62BB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96AF-254D-4EC6-A716-A512BBAC3B5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76B4F-53E8-8DF0-6FAC-C4250BA5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019EA-D3BB-44EF-0B79-F2EC4F95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CA4F-C120-4246-86BE-A43DA5BE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1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3B198-EBD0-4915-F0A5-DFACA543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1684-B64D-DC09-7CB3-EB073E9CB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1C51-02C1-97D1-8276-D593A7E3D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BF96AF-254D-4EC6-A716-A512BBAC3B5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6D53-836A-198D-DD06-0C550EC79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2CAF-44DB-D5DE-79C1-AFE9673B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8CA4F-C120-4246-86BE-A43DA5BE5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8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in Steel Shaft, 1 1/4 in x 3 ft - MDS">
            <a:extLst>
              <a:ext uri="{FF2B5EF4-FFF2-40B4-BE49-F238E27FC236}">
                <a16:creationId xmlns:a16="http://schemas.microsoft.com/office/drawing/2014/main" id="{EBC18746-E47F-FFE8-A1B2-75A037E3B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3589">
            <a:off x="3940529" y="1285874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EE031B-5D86-2379-98B8-601EFE143BB1}"/>
              </a:ext>
            </a:extLst>
          </p:cNvPr>
          <p:cNvCxnSpPr>
            <a:cxnSpLocks/>
          </p:cNvCxnSpPr>
          <p:nvPr/>
        </p:nvCxnSpPr>
        <p:spPr>
          <a:xfrm>
            <a:off x="3553272" y="3988993"/>
            <a:ext cx="4207698" cy="836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8D3AE1-9EAD-3B41-746A-DA41FC0CF94F}"/>
              </a:ext>
            </a:extLst>
          </p:cNvPr>
          <p:cNvSpPr txBox="1"/>
          <p:nvPr/>
        </p:nvSpPr>
        <p:spPr>
          <a:xfrm>
            <a:off x="5284470" y="4456575"/>
            <a:ext cx="77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7404FC-51F6-9593-C965-71B1F01B6EBD}"/>
              </a:ext>
            </a:extLst>
          </p:cNvPr>
          <p:cNvGrpSpPr/>
          <p:nvPr/>
        </p:nvGrpSpPr>
        <p:grpSpPr>
          <a:xfrm>
            <a:off x="3403570" y="2200237"/>
            <a:ext cx="759904" cy="1177290"/>
            <a:chOff x="3183446" y="2137410"/>
            <a:chExt cx="759904" cy="117729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E5AFBB8-4B51-D2C4-2BC9-210259A43DED}"/>
                </a:ext>
              </a:extLst>
            </p:cNvPr>
            <p:cNvCxnSpPr/>
            <p:nvPr/>
          </p:nvCxnSpPr>
          <p:spPr>
            <a:xfrm flipH="1">
              <a:off x="3183446" y="3040380"/>
              <a:ext cx="759904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69F62C2-5D19-201F-794B-B4003C8C10EC}"/>
                </a:ext>
              </a:extLst>
            </p:cNvPr>
            <p:cNvCxnSpPr/>
            <p:nvPr/>
          </p:nvCxnSpPr>
          <p:spPr>
            <a:xfrm flipV="1">
              <a:off x="3943350" y="2137410"/>
              <a:ext cx="0" cy="90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9C75E8-44FD-637B-CB43-2BC3702F77E1}"/>
              </a:ext>
            </a:extLst>
          </p:cNvPr>
          <p:cNvGrpSpPr/>
          <p:nvPr/>
        </p:nvGrpSpPr>
        <p:grpSpPr>
          <a:xfrm>
            <a:off x="4755264" y="2326914"/>
            <a:ext cx="759904" cy="1177290"/>
            <a:chOff x="3183446" y="2137410"/>
            <a:chExt cx="759904" cy="117729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56C04-0FBE-3673-98D0-3BB0BB8C4C10}"/>
                </a:ext>
              </a:extLst>
            </p:cNvPr>
            <p:cNvCxnSpPr/>
            <p:nvPr/>
          </p:nvCxnSpPr>
          <p:spPr>
            <a:xfrm flipH="1">
              <a:off x="3183446" y="3040380"/>
              <a:ext cx="759904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E0BADA-5044-AF1D-BA51-740B350720CA}"/>
                </a:ext>
              </a:extLst>
            </p:cNvPr>
            <p:cNvCxnSpPr/>
            <p:nvPr/>
          </p:nvCxnSpPr>
          <p:spPr>
            <a:xfrm flipV="1">
              <a:off x="3943350" y="2137410"/>
              <a:ext cx="0" cy="90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1945B5-1FCB-6829-4DCF-C8F5CDD3AF3C}"/>
              </a:ext>
            </a:extLst>
          </p:cNvPr>
          <p:cNvGrpSpPr/>
          <p:nvPr/>
        </p:nvGrpSpPr>
        <p:grpSpPr>
          <a:xfrm>
            <a:off x="6624138" y="2634388"/>
            <a:ext cx="759904" cy="1177290"/>
            <a:chOff x="3183446" y="2137410"/>
            <a:chExt cx="759904" cy="117729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250AD1-4393-A41D-4DA1-C34A048A1817}"/>
                </a:ext>
              </a:extLst>
            </p:cNvPr>
            <p:cNvCxnSpPr/>
            <p:nvPr/>
          </p:nvCxnSpPr>
          <p:spPr>
            <a:xfrm flipH="1">
              <a:off x="3183446" y="3040380"/>
              <a:ext cx="759904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0BA0C33-761B-01FA-2F34-7F0847F6B5B5}"/>
                </a:ext>
              </a:extLst>
            </p:cNvPr>
            <p:cNvCxnSpPr/>
            <p:nvPr/>
          </p:nvCxnSpPr>
          <p:spPr>
            <a:xfrm flipV="1">
              <a:off x="3943350" y="2137410"/>
              <a:ext cx="0" cy="90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D404BD-6385-F52E-127F-2C680C74D2C2}"/>
              </a:ext>
            </a:extLst>
          </p:cNvPr>
          <p:cNvGrpSpPr/>
          <p:nvPr/>
        </p:nvGrpSpPr>
        <p:grpSpPr>
          <a:xfrm>
            <a:off x="1657774" y="751766"/>
            <a:ext cx="2529292" cy="1740732"/>
            <a:chOff x="679686" y="1150663"/>
            <a:chExt cx="2529292" cy="174073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111B72-103B-CEE4-FF92-C18502AB96DF}"/>
                </a:ext>
              </a:extLst>
            </p:cNvPr>
            <p:cNvGrpSpPr/>
            <p:nvPr/>
          </p:nvGrpSpPr>
          <p:grpSpPr>
            <a:xfrm>
              <a:off x="941454" y="1472489"/>
              <a:ext cx="1549666" cy="1177290"/>
              <a:chOff x="1010654" y="1266787"/>
              <a:chExt cx="1549666" cy="117729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43B1EB8-3925-D043-A1E8-DEEEC941403F}"/>
                  </a:ext>
                </a:extLst>
              </p:cNvPr>
              <p:cNvGrpSpPr/>
              <p:nvPr/>
            </p:nvGrpSpPr>
            <p:grpSpPr>
              <a:xfrm>
                <a:off x="1010654" y="1266787"/>
                <a:ext cx="759904" cy="1177290"/>
                <a:chOff x="3183446" y="2137410"/>
                <a:chExt cx="759904" cy="1177290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D1C83D67-75FB-BAE2-4E18-E2EC0D03344E}"/>
                    </a:ext>
                  </a:extLst>
                </p:cNvPr>
                <p:cNvCxnSpPr/>
                <p:nvPr/>
              </p:nvCxnSpPr>
              <p:spPr>
                <a:xfrm flipH="1">
                  <a:off x="3183446" y="3040380"/>
                  <a:ext cx="759904" cy="2743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A35A4FE0-B9D4-6D45-F0C2-8663DF61E965}"/>
                    </a:ext>
                  </a:extLst>
                </p:cNvPr>
                <p:cNvCxnSpPr/>
                <p:nvPr/>
              </p:nvCxnSpPr>
              <p:spPr>
                <a:xfrm flipV="1">
                  <a:off x="3943350" y="2137410"/>
                  <a:ext cx="0" cy="9029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2EF0D25-5D40-8C7D-0611-E15FF0DE9963}"/>
                  </a:ext>
                </a:extLst>
              </p:cNvPr>
              <p:cNvCxnSpPr/>
              <p:nvPr/>
            </p:nvCxnSpPr>
            <p:spPr>
              <a:xfrm>
                <a:off x="1770558" y="2169757"/>
                <a:ext cx="789762" cy="137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227583-76EF-9D2C-263A-64A148EE9ECF}"/>
                </a:ext>
              </a:extLst>
            </p:cNvPr>
            <p:cNvSpPr txBox="1"/>
            <p:nvPr/>
          </p:nvSpPr>
          <p:spPr>
            <a:xfrm>
              <a:off x="2435727" y="2337397"/>
              <a:ext cx="773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D7ED99-5D4F-B886-1C92-0CB13EEA2299}"/>
                </a:ext>
              </a:extLst>
            </p:cNvPr>
            <p:cNvSpPr txBox="1"/>
            <p:nvPr/>
          </p:nvSpPr>
          <p:spPr>
            <a:xfrm>
              <a:off x="1547997" y="1150663"/>
              <a:ext cx="773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1D36EF-62D9-056E-AC14-1473B32A8D6D}"/>
                </a:ext>
              </a:extLst>
            </p:cNvPr>
            <p:cNvSpPr txBox="1"/>
            <p:nvPr/>
          </p:nvSpPr>
          <p:spPr>
            <a:xfrm>
              <a:off x="679686" y="2522063"/>
              <a:ext cx="773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5415C26-5986-25FF-D94F-B8A798FD652C}"/>
              </a:ext>
            </a:extLst>
          </p:cNvPr>
          <p:cNvSpPr txBox="1"/>
          <p:nvPr/>
        </p:nvSpPr>
        <p:spPr>
          <a:xfrm>
            <a:off x="3553272" y="3326585"/>
            <a:ext cx="120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= 0.375”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06B5A2-3D6C-896A-77AC-34E94AFF1F93}"/>
              </a:ext>
            </a:extLst>
          </p:cNvPr>
          <p:cNvSpPr txBox="1"/>
          <p:nvPr/>
        </p:nvSpPr>
        <p:spPr>
          <a:xfrm>
            <a:off x="6782967" y="3840516"/>
            <a:ext cx="120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= 2.75”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D09F5D-92E6-28A7-ABE1-64FD4C167AC4}"/>
                  </a:ext>
                </a:extLst>
              </p:cNvPr>
              <p:cNvSpPr txBox="1"/>
              <p:nvPr/>
            </p:nvSpPr>
            <p:spPr>
              <a:xfrm>
                <a:off x="3562399" y="1845606"/>
                <a:ext cx="1202150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D09F5D-92E6-28A7-ABE1-64FD4C167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99" y="1845606"/>
                <a:ext cx="1202150" cy="324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3DCD89-4BB1-6F63-3B1B-450527916472}"/>
                  </a:ext>
                </a:extLst>
              </p:cNvPr>
              <p:cNvSpPr txBox="1"/>
              <p:nvPr/>
            </p:nvSpPr>
            <p:spPr>
              <a:xfrm>
                <a:off x="2673739" y="3219287"/>
                <a:ext cx="12021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3DCD89-4BB1-6F63-3B1B-450527916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739" y="3219287"/>
                <a:ext cx="120215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3A5CD2-408A-64B8-8C9F-3011920AF5B3}"/>
                  </a:ext>
                </a:extLst>
              </p:cNvPr>
              <p:cNvSpPr txBox="1"/>
              <p:nvPr/>
            </p:nvSpPr>
            <p:spPr>
              <a:xfrm>
                <a:off x="4962005" y="2003275"/>
                <a:ext cx="12021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3A5CD2-408A-64B8-8C9F-3011920A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05" y="2003275"/>
                <a:ext cx="120215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013D59-436F-4CD8-7FB7-81D4F0A9A0A3}"/>
                  </a:ext>
                </a:extLst>
              </p:cNvPr>
              <p:cNvSpPr txBox="1"/>
              <p:nvPr/>
            </p:nvSpPr>
            <p:spPr>
              <a:xfrm>
                <a:off x="4006060" y="3526004"/>
                <a:ext cx="12021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013D59-436F-4CD8-7FB7-81D4F0A9A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60" y="3526004"/>
                <a:ext cx="120215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6F5B8B-BEA5-9712-636B-EBF3A65BEF57}"/>
                  </a:ext>
                </a:extLst>
              </p:cNvPr>
              <p:cNvSpPr txBox="1"/>
              <p:nvPr/>
            </p:nvSpPr>
            <p:spPr>
              <a:xfrm>
                <a:off x="6851894" y="2211669"/>
                <a:ext cx="1202150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6F5B8B-BEA5-9712-636B-EBF3A65BE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894" y="2211669"/>
                <a:ext cx="1202150" cy="324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0B0341-1C3F-687D-FC98-61CAA77FFC60}"/>
                  </a:ext>
                </a:extLst>
              </p:cNvPr>
              <p:cNvSpPr txBox="1"/>
              <p:nvPr/>
            </p:nvSpPr>
            <p:spPr>
              <a:xfrm>
                <a:off x="5900059" y="3726456"/>
                <a:ext cx="12021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0B0341-1C3F-687D-FC98-61CAA77FF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059" y="3726456"/>
                <a:ext cx="120215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3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Iyer, Sankaran Suresh</dc:creator>
  <cp:lastModifiedBy>Iyer, Sankaran Suresh</cp:lastModifiedBy>
  <cp:revision>2</cp:revision>
  <dcterms:created xsi:type="dcterms:W3CDTF">2025-03-01T23:52:15Z</dcterms:created>
  <dcterms:modified xsi:type="dcterms:W3CDTF">2025-03-02T17:02:16Z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2025-03-02T17:01:54Z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901fdbd6-8bd9-4de6-b2c8-a98305c9db38</vt:lpwstr>
  </property>
  <property fmtid="{D5CDD505-2E9C-101B-9397-08002B2CF9AE}" pid="8" name="MSIP_Label_4044bd30-2ed7-4c9d-9d12-46200872a97b_ContentBits">
    <vt:lpwstr>0</vt:lpwstr>
  </property>
  <property fmtid="{D5CDD505-2E9C-101B-9397-08002B2CF9AE}" pid="9" name="MSIP_Label_4044bd30-2ed7-4c9d-9d12-46200872a97b_Tag">
    <vt:lpwstr>10, 3, 0, 1</vt:lpwstr>
  </property>
</Properties>
</file>