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khuong07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https://github.com/lekhuong07/KPMG-Virtual-Internship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Khuong Le</cp:lastModifiedBy>
  <cp:revision>5</cp:revision>
  <dcterms:modified xsi:type="dcterms:W3CDTF">2019-04-13T00:05:29Z</dcterms:modified>
</cp:coreProperties>
</file>