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0"/>
  </p:notesMasterIdLst>
  <p:sldIdLst>
    <p:sldId id="256" r:id="rId3"/>
    <p:sldId id="257" r:id="rId4"/>
    <p:sldId id="289" r:id="rId5"/>
    <p:sldId id="290" r:id="rId6"/>
    <p:sldId id="291" r:id="rId7"/>
    <p:sldId id="292" r:id="rId8"/>
    <p:sldId id="262" r:id="rId9"/>
  </p:sldIdLst>
  <p:sldSz cx="9144000" cy="5143500" type="screen16x9"/>
  <p:notesSz cx="6858000" cy="9144000"/>
  <p:embeddedFontLst>
    <p:embeddedFont>
      <p:font typeface="Algerian" panose="04020705040A02060702" pitchFamily="82" charset="0"/>
      <p:regular r:id="rId11"/>
    </p:embeddedFont>
    <p:embeddedFont>
      <p:font typeface="Fira Sans" panose="020B0503050000020004" pitchFamily="34" charset="0"/>
      <p:regular r:id="rId12"/>
      <p:bold r:id="rId13"/>
      <p:italic r:id="rId14"/>
      <p:boldItalic r:id="rId15"/>
    </p:embeddedFont>
    <p:embeddedFont>
      <p:font typeface="Fira Sans Condensed" panose="020B0503050000020004" pitchFamily="34" charset="0"/>
      <p:regular r:id="rId16"/>
      <p:bold r:id="rId17"/>
      <p:italic r:id="rId18"/>
      <p:boldItalic r:id="rId19"/>
    </p:embeddedFont>
    <p:embeddedFont>
      <p:font typeface="Proxima Nova" panose="020B0604020202020204" charset="0"/>
      <p:regular r:id="rId20"/>
      <p:bold r:id="rId21"/>
      <p:italic r:id="rId22"/>
      <p:boldItalic r:id="rId23"/>
    </p:embeddedFont>
    <p:embeddedFont>
      <p:font typeface="Proxima Nova Semibold" panose="020B0604020202020204" charset="0"/>
      <p:regular r:id="rId24"/>
      <p:bold r:id="rId25"/>
      <p:boldItalic r:id="rId26"/>
    </p:embeddedFont>
    <p:embeddedFont>
      <p:font typeface="Rockwell" panose="02060603020205020403" pitchFamily="18"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7D2B7C-2038-4D29-9320-4DDE54414DC5}">
  <a:tblStyle styleId="{297D2B7C-2038-4D29-9320-4DDE54414D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1.xml"/><Relationship Id="rId21" Type="http://schemas.openxmlformats.org/officeDocument/2006/relationships/font" Target="fonts/font11.fntdata"/><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 name="Google Shape;4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fd0ce0a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fd0ce0a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497000"/>
            <a:ext cx="4452300" cy="16647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2"/>
              </a:buClr>
              <a:buSzPts val="5200"/>
              <a:buFont typeface="Fira Sans Condensed"/>
              <a:buNone/>
              <a:defRPr sz="5200" b="1">
                <a:solidFill>
                  <a:schemeClr val="accent6"/>
                </a:solidFill>
                <a:latin typeface="Fira Sans Condensed"/>
                <a:ea typeface="Fira Sans Condensed"/>
                <a:cs typeface="Fira Sans Condensed"/>
                <a:sym typeface="Fira Sans Condensed"/>
              </a:defRPr>
            </a:lvl1pPr>
            <a:lvl2pPr lvl="1" algn="ctr">
              <a:spcBef>
                <a:spcPts val="0"/>
              </a:spcBef>
              <a:spcAft>
                <a:spcPts val="0"/>
              </a:spcAft>
              <a:buClr>
                <a:schemeClr val="accent2"/>
              </a:buClr>
              <a:buSzPts val="5200"/>
              <a:buNone/>
              <a:defRPr sz="5200">
                <a:solidFill>
                  <a:schemeClr val="accent2"/>
                </a:solidFill>
              </a:defRPr>
            </a:lvl2pPr>
            <a:lvl3pPr lvl="2" algn="ctr">
              <a:spcBef>
                <a:spcPts val="0"/>
              </a:spcBef>
              <a:spcAft>
                <a:spcPts val="0"/>
              </a:spcAft>
              <a:buClr>
                <a:schemeClr val="accent2"/>
              </a:buClr>
              <a:buSzPts val="5200"/>
              <a:buNone/>
              <a:defRPr sz="5200">
                <a:solidFill>
                  <a:schemeClr val="accent2"/>
                </a:solidFill>
              </a:defRPr>
            </a:lvl3pPr>
            <a:lvl4pPr lvl="3" algn="ctr">
              <a:spcBef>
                <a:spcPts val="0"/>
              </a:spcBef>
              <a:spcAft>
                <a:spcPts val="0"/>
              </a:spcAft>
              <a:buClr>
                <a:schemeClr val="accent2"/>
              </a:buClr>
              <a:buSzPts val="5200"/>
              <a:buNone/>
              <a:defRPr sz="5200">
                <a:solidFill>
                  <a:schemeClr val="accent2"/>
                </a:solidFill>
              </a:defRPr>
            </a:lvl4pPr>
            <a:lvl5pPr lvl="4" algn="ctr">
              <a:spcBef>
                <a:spcPts val="0"/>
              </a:spcBef>
              <a:spcAft>
                <a:spcPts val="0"/>
              </a:spcAft>
              <a:buClr>
                <a:schemeClr val="accent2"/>
              </a:buClr>
              <a:buSzPts val="5200"/>
              <a:buNone/>
              <a:defRPr sz="5200">
                <a:solidFill>
                  <a:schemeClr val="accent2"/>
                </a:solidFill>
              </a:defRPr>
            </a:lvl5pPr>
            <a:lvl6pPr lvl="5" algn="ctr">
              <a:spcBef>
                <a:spcPts val="0"/>
              </a:spcBef>
              <a:spcAft>
                <a:spcPts val="0"/>
              </a:spcAft>
              <a:buClr>
                <a:schemeClr val="accent2"/>
              </a:buClr>
              <a:buSzPts val="5200"/>
              <a:buNone/>
              <a:defRPr sz="5200">
                <a:solidFill>
                  <a:schemeClr val="accent2"/>
                </a:solidFill>
              </a:defRPr>
            </a:lvl6pPr>
            <a:lvl7pPr lvl="6" algn="ctr">
              <a:spcBef>
                <a:spcPts val="0"/>
              </a:spcBef>
              <a:spcAft>
                <a:spcPts val="0"/>
              </a:spcAft>
              <a:buClr>
                <a:schemeClr val="accent2"/>
              </a:buClr>
              <a:buSzPts val="5200"/>
              <a:buNone/>
              <a:defRPr sz="5200">
                <a:solidFill>
                  <a:schemeClr val="accent2"/>
                </a:solidFill>
              </a:defRPr>
            </a:lvl7pPr>
            <a:lvl8pPr lvl="7" algn="ctr">
              <a:spcBef>
                <a:spcPts val="0"/>
              </a:spcBef>
              <a:spcAft>
                <a:spcPts val="0"/>
              </a:spcAft>
              <a:buClr>
                <a:schemeClr val="accent2"/>
              </a:buClr>
              <a:buSzPts val="5200"/>
              <a:buNone/>
              <a:defRPr sz="5200">
                <a:solidFill>
                  <a:schemeClr val="accent2"/>
                </a:solidFill>
              </a:defRPr>
            </a:lvl8pPr>
            <a:lvl9pPr lvl="8" algn="ctr">
              <a:spcBef>
                <a:spcPts val="0"/>
              </a:spcBef>
              <a:spcAft>
                <a:spcPts val="0"/>
              </a:spcAft>
              <a:buClr>
                <a:schemeClr val="accent2"/>
              </a:buClr>
              <a:buSzPts val="5200"/>
              <a:buNone/>
              <a:defRPr sz="5200">
                <a:solidFill>
                  <a:schemeClr val="accent2"/>
                </a:solidFill>
              </a:defRPr>
            </a:lvl9pPr>
          </a:lstStyle>
          <a:p>
            <a:endParaRPr/>
          </a:p>
        </p:txBody>
      </p:sp>
      <p:sp>
        <p:nvSpPr>
          <p:cNvPr id="10" name="Google Shape;10;p2"/>
          <p:cNvSpPr txBox="1">
            <a:spLocks noGrp="1"/>
          </p:cNvSpPr>
          <p:nvPr>
            <p:ph type="subTitle" idx="1"/>
          </p:nvPr>
        </p:nvSpPr>
        <p:spPr>
          <a:xfrm>
            <a:off x="720000" y="3066450"/>
            <a:ext cx="4452300" cy="48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Fira Sans"/>
              <a:buNone/>
              <a:defRPr sz="1600">
                <a:solidFill>
                  <a:schemeClr val="accent6"/>
                </a:solidFill>
                <a:latin typeface="Fira Sans"/>
                <a:ea typeface="Fira Sans"/>
                <a:cs typeface="Fira Sans"/>
                <a:sym typeface="Fira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 and Title Slide">
    <p:spTree>
      <p:nvGrpSpPr>
        <p:cNvPr id="1" name=""/>
        <p:cNvGrpSpPr/>
        <p:nvPr/>
      </p:nvGrpSpPr>
      <p:grpSpPr>
        <a:xfrm>
          <a:off x="0" y="0"/>
          <a:ext cx="0" cy="0"/>
          <a:chOff x="0" y="0"/>
          <a:chExt cx="0" cy="0"/>
        </a:xfrm>
      </p:grpSpPr>
      <p:sp>
        <p:nvSpPr>
          <p:cNvPr id="51" name="Picture Placeholder 50">
            <a:extLst>
              <a:ext uri="{FF2B5EF4-FFF2-40B4-BE49-F238E27FC236}">
                <a16:creationId xmlns:a16="http://schemas.microsoft.com/office/drawing/2014/main" id="{3767FEE9-DC75-4465-BA6B-06E00CF6A27B}"/>
              </a:ext>
            </a:extLst>
          </p:cNvPr>
          <p:cNvSpPr>
            <a:spLocks noGrp="1"/>
          </p:cNvSpPr>
          <p:nvPr>
            <p:ph type="pic" sz="quarter" idx="17"/>
          </p:nvPr>
        </p:nvSpPr>
        <p:spPr>
          <a:xfrm>
            <a:off x="0" y="1"/>
            <a:ext cx="9142995" cy="4177124"/>
          </a:xfrm>
          <a:custGeom>
            <a:avLst/>
            <a:gdLst>
              <a:gd name="connsiteX0" fmla="*/ 0 w 12190660"/>
              <a:gd name="connsiteY0" fmla="*/ 0 h 5569499"/>
              <a:gd name="connsiteX1" fmla="*/ 10154649 w 12190660"/>
              <a:gd name="connsiteY1" fmla="*/ 0 h 5569499"/>
              <a:gd name="connsiteX2" fmla="*/ 7708389 w 12190660"/>
              <a:gd name="connsiteY2" fmla="*/ 1206619 h 5569499"/>
              <a:gd name="connsiteX3" fmla="*/ 7464525 w 12190660"/>
              <a:gd name="connsiteY3" fmla="*/ 1403488 h 5569499"/>
              <a:gd name="connsiteX4" fmla="*/ 7401019 w 12190660"/>
              <a:gd name="connsiteY4" fmla="*/ 1973774 h 5569499"/>
              <a:gd name="connsiteX5" fmla="*/ 7409910 w 12190660"/>
              <a:gd name="connsiteY5" fmla="*/ 1991556 h 5569499"/>
              <a:gd name="connsiteX6" fmla="*/ 7600428 w 12190660"/>
              <a:gd name="connsiteY6" fmla="*/ 2204937 h 5569499"/>
              <a:gd name="connsiteX7" fmla="*/ 7891287 w 12190660"/>
              <a:gd name="connsiteY7" fmla="*/ 2295116 h 5569499"/>
              <a:gd name="connsiteX8" fmla="*/ 8205008 w 12190660"/>
              <a:gd name="connsiteY8" fmla="*/ 2213828 h 5569499"/>
              <a:gd name="connsiteX9" fmla="*/ 12190660 w 12190660"/>
              <a:gd name="connsiteY9" fmla="*/ 248944 h 5569499"/>
              <a:gd name="connsiteX10" fmla="*/ 12190660 w 12190660"/>
              <a:gd name="connsiteY10" fmla="*/ 449624 h 5569499"/>
              <a:gd name="connsiteX11" fmla="*/ 10261340 w 12190660"/>
              <a:gd name="connsiteY11" fmla="*/ 1400948 h 5569499"/>
              <a:gd name="connsiteX12" fmla="*/ 9931108 w 12190660"/>
              <a:gd name="connsiteY12" fmla="*/ 1680375 h 5569499"/>
              <a:gd name="connsiteX13" fmla="*/ 9879032 w 12190660"/>
              <a:gd name="connsiteY13" fmla="*/ 2528819 h 5569499"/>
              <a:gd name="connsiteX14" fmla="*/ 9893004 w 12190660"/>
              <a:gd name="connsiteY14" fmla="*/ 2556762 h 5569499"/>
              <a:gd name="connsiteX15" fmla="*/ 10172431 w 12190660"/>
              <a:gd name="connsiteY15" fmla="*/ 2886994 h 5569499"/>
              <a:gd name="connsiteX16" fmla="*/ 10618245 w 12190660"/>
              <a:gd name="connsiteY16" fmla="*/ 3041950 h 5569499"/>
              <a:gd name="connsiteX17" fmla="*/ 11019604 w 12190660"/>
              <a:gd name="connsiteY17" fmla="*/ 2939069 h 5569499"/>
              <a:gd name="connsiteX18" fmla="*/ 12190660 w 12190660"/>
              <a:gd name="connsiteY18" fmla="*/ 2362433 h 5569499"/>
              <a:gd name="connsiteX19" fmla="*/ 12190660 w 12190660"/>
              <a:gd name="connsiteY19" fmla="*/ 5569499 h 5569499"/>
              <a:gd name="connsiteX20" fmla="*/ 0 w 12190660"/>
              <a:gd name="connsiteY20" fmla="*/ 5569499 h 5569499"/>
              <a:gd name="connsiteX21" fmla="*/ 0 w 12190660"/>
              <a:gd name="connsiteY21" fmla="*/ 4872200 h 5569499"/>
              <a:gd name="connsiteX22" fmla="*/ 1553363 w 12190660"/>
              <a:gd name="connsiteY22" fmla="*/ 4107584 h 5569499"/>
              <a:gd name="connsiteX23" fmla="*/ 1698157 w 12190660"/>
              <a:gd name="connsiteY23" fmla="*/ 3842128 h 5569499"/>
              <a:gd name="connsiteX24" fmla="*/ 1695617 w 12190660"/>
              <a:gd name="connsiteY24" fmla="*/ 3835778 h 5569499"/>
              <a:gd name="connsiteX25" fmla="*/ 1693077 w 12190660"/>
              <a:gd name="connsiteY25" fmla="*/ 3831968 h 5569499"/>
              <a:gd name="connsiteX26" fmla="*/ 2488175 w 12190660"/>
              <a:gd name="connsiteY26" fmla="*/ 3439499 h 5569499"/>
              <a:gd name="connsiteX27" fmla="*/ 2795545 w 12190660"/>
              <a:gd name="connsiteY27" fmla="*/ 2672343 h 5569499"/>
              <a:gd name="connsiteX28" fmla="*/ 2786654 w 12190660"/>
              <a:gd name="connsiteY28" fmla="*/ 2654561 h 5569499"/>
              <a:gd name="connsiteX29" fmla="*/ 1991556 w 12190660"/>
              <a:gd name="connsiteY29" fmla="*/ 2432290 h 5569499"/>
              <a:gd name="connsiteX30" fmla="*/ 0 w 12190660"/>
              <a:gd name="connsiteY30" fmla="*/ 3414096 h 5569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0660" h="5569499">
                <a:moveTo>
                  <a:pt x="0" y="0"/>
                </a:moveTo>
                <a:lnTo>
                  <a:pt x="10154649" y="0"/>
                </a:lnTo>
                <a:lnTo>
                  <a:pt x="7708389" y="1206619"/>
                </a:lnTo>
                <a:cubicBezTo>
                  <a:pt x="7703308" y="1210429"/>
                  <a:pt x="7569945" y="1276476"/>
                  <a:pt x="7464525" y="1403488"/>
                </a:cubicBezTo>
                <a:cubicBezTo>
                  <a:pt x="7365455" y="1522880"/>
                  <a:pt x="7275276" y="1718479"/>
                  <a:pt x="7401019" y="1973774"/>
                </a:cubicBezTo>
                <a:lnTo>
                  <a:pt x="7409910" y="1991556"/>
                </a:lnTo>
                <a:cubicBezTo>
                  <a:pt x="7412449" y="1996637"/>
                  <a:pt x="7472145" y="2117298"/>
                  <a:pt x="7600428" y="2204937"/>
                </a:cubicBezTo>
                <a:cubicBezTo>
                  <a:pt x="7669015" y="2251932"/>
                  <a:pt x="7766815" y="2295116"/>
                  <a:pt x="7891287" y="2295116"/>
                </a:cubicBezTo>
                <a:cubicBezTo>
                  <a:pt x="7981466" y="2295116"/>
                  <a:pt x="8085616" y="2272254"/>
                  <a:pt x="8205008" y="2213828"/>
                </a:cubicBezTo>
                <a:lnTo>
                  <a:pt x="12190660" y="248944"/>
                </a:lnTo>
                <a:lnTo>
                  <a:pt x="12190660" y="449624"/>
                </a:lnTo>
                <a:lnTo>
                  <a:pt x="10261340" y="1400948"/>
                </a:lnTo>
                <a:cubicBezTo>
                  <a:pt x="10253719" y="1404758"/>
                  <a:pt x="10070821" y="1496207"/>
                  <a:pt x="9931108" y="1680375"/>
                </a:cubicBezTo>
                <a:cubicBezTo>
                  <a:pt x="9801555" y="1853112"/>
                  <a:pt x="9687243" y="2138891"/>
                  <a:pt x="9879032" y="2528819"/>
                </a:cubicBezTo>
                <a:lnTo>
                  <a:pt x="9893004" y="2556762"/>
                </a:lnTo>
                <a:cubicBezTo>
                  <a:pt x="9896814" y="2564382"/>
                  <a:pt x="9988263" y="2747281"/>
                  <a:pt x="10172431" y="2886994"/>
                </a:cubicBezTo>
                <a:cubicBezTo>
                  <a:pt x="10277852" y="2967012"/>
                  <a:pt x="10427726" y="3041950"/>
                  <a:pt x="10618245" y="3041950"/>
                </a:cubicBezTo>
                <a:cubicBezTo>
                  <a:pt x="10736366" y="3041950"/>
                  <a:pt x="10869730" y="3012737"/>
                  <a:pt x="11019604" y="2939069"/>
                </a:cubicBezTo>
                <a:lnTo>
                  <a:pt x="12190660" y="2362433"/>
                </a:lnTo>
                <a:lnTo>
                  <a:pt x="12190660" y="5569499"/>
                </a:lnTo>
                <a:lnTo>
                  <a:pt x="0" y="5569499"/>
                </a:lnTo>
                <a:lnTo>
                  <a:pt x="0" y="4872200"/>
                </a:lnTo>
                <a:lnTo>
                  <a:pt x="1553363" y="4107584"/>
                </a:lnTo>
                <a:cubicBezTo>
                  <a:pt x="1553363" y="4107584"/>
                  <a:pt x="1775635" y="3998354"/>
                  <a:pt x="1698157" y="3842128"/>
                </a:cubicBezTo>
                <a:lnTo>
                  <a:pt x="1695617" y="3835778"/>
                </a:lnTo>
                <a:cubicBezTo>
                  <a:pt x="1695617" y="3835778"/>
                  <a:pt x="1694347" y="3834508"/>
                  <a:pt x="1693077" y="3831968"/>
                </a:cubicBezTo>
                <a:lnTo>
                  <a:pt x="2488175" y="3439499"/>
                </a:lnTo>
                <a:cubicBezTo>
                  <a:pt x="2493255" y="3435688"/>
                  <a:pt x="3036869" y="3161341"/>
                  <a:pt x="2795545" y="2672343"/>
                </a:cubicBezTo>
                <a:lnTo>
                  <a:pt x="2786654" y="2654561"/>
                </a:lnTo>
                <a:cubicBezTo>
                  <a:pt x="2784114" y="2649481"/>
                  <a:pt x="2536440" y="2163023"/>
                  <a:pt x="1991556" y="2432290"/>
                </a:cubicBezTo>
                <a:lnTo>
                  <a:pt x="0" y="3414096"/>
                </a:lnTo>
                <a:close/>
              </a:path>
            </a:pathLst>
          </a:custGeom>
        </p:spPr>
        <p:txBody>
          <a:bodyPr wrap="square" anchor="ctr" anchorCtr="0">
            <a:noAutofit/>
          </a:bodyPr>
          <a:lstStyle>
            <a:lvl1pPr marL="0" indent="0" algn="ctr">
              <a:buNone/>
              <a:defRPr sz="1050"/>
            </a:lvl1pPr>
          </a:lstStyle>
          <a:p>
            <a:r>
              <a:rPr lang="en-US"/>
              <a:t>Click icon to add picture</a:t>
            </a:r>
            <a:endParaRPr lang="ru-RU"/>
          </a:p>
        </p:txBody>
      </p:sp>
      <p:sp>
        <p:nvSpPr>
          <p:cNvPr id="46" name="Freeform: Shape 45">
            <a:extLst>
              <a:ext uri="{FF2B5EF4-FFF2-40B4-BE49-F238E27FC236}">
                <a16:creationId xmlns:a16="http://schemas.microsoft.com/office/drawing/2014/main" id="{3A0902BC-58E0-4395-9D80-6CF5CA0FAAB0}"/>
              </a:ext>
            </a:extLst>
          </p:cNvPr>
          <p:cNvSpPr/>
          <p:nvPr/>
        </p:nvSpPr>
        <p:spPr>
          <a:xfrm>
            <a:off x="5509387" y="-9526"/>
            <a:ext cx="3638909" cy="1724195"/>
          </a:xfrm>
          <a:custGeom>
            <a:avLst/>
            <a:gdLst>
              <a:gd name="connsiteX0" fmla="*/ 4844811 w 4851877"/>
              <a:gd name="connsiteY0" fmla="*/ 12701 h 2298926"/>
              <a:gd name="connsiteX1" fmla="*/ 2851985 w 4851877"/>
              <a:gd name="connsiteY1" fmla="*/ 12701 h 2298926"/>
              <a:gd name="connsiteX2" fmla="*/ 371430 w 4851877"/>
              <a:gd name="connsiteY2" fmla="*/ 1235832 h 2298926"/>
              <a:gd name="connsiteX3" fmla="*/ 72951 w 4851877"/>
              <a:gd name="connsiteY3" fmla="*/ 1977585 h 2298926"/>
              <a:gd name="connsiteX4" fmla="*/ 81842 w 4851877"/>
              <a:gd name="connsiteY4" fmla="*/ 1995367 h 2298926"/>
              <a:gd name="connsiteX5" fmla="*/ 851538 w 4851877"/>
              <a:gd name="connsiteY5" fmla="*/ 2210018 h 2298926"/>
              <a:gd name="connsiteX6" fmla="*/ 4844811 w 4851877"/>
              <a:gd name="connsiteY6" fmla="*/ 240054 h 2298926"/>
              <a:gd name="connsiteX7" fmla="*/ 4844811 w 4851877"/>
              <a:gd name="connsiteY7" fmla="*/ 12701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1877" h="2298926">
                <a:moveTo>
                  <a:pt x="4844811" y="12701"/>
                </a:moveTo>
                <a:lnTo>
                  <a:pt x="2851985" y="12701"/>
                </a:lnTo>
                <a:lnTo>
                  <a:pt x="371430" y="1235832"/>
                </a:lnTo>
                <a:cubicBezTo>
                  <a:pt x="371430" y="1235832"/>
                  <a:pt x="-163292" y="1500018"/>
                  <a:pt x="72951" y="1977585"/>
                </a:cubicBezTo>
                <a:lnTo>
                  <a:pt x="81842" y="1995367"/>
                </a:lnTo>
                <a:cubicBezTo>
                  <a:pt x="81842" y="1995367"/>
                  <a:pt x="316815" y="2472934"/>
                  <a:pt x="851538" y="2210018"/>
                </a:cubicBezTo>
                <a:lnTo>
                  <a:pt x="4844811" y="240054"/>
                </a:lnTo>
                <a:lnTo>
                  <a:pt x="4844811" y="12701"/>
                </a:lnTo>
                <a:close/>
              </a:path>
            </a:pathLst>
          </a:custGeom>
          <a:solidFill>
            <a:schemeClr val="accent1"/>
          </a:solidFill>
          <a:ln w="12700" cap="flat">
            <a:noFill/>
            <a:prstDash val="solid"/>
            <a:miter/>
          </a:ln>
        </p:spPr>
        <p:txBody>
          <a:bodyPr rtlCol="0" anchor="ctr"/>
          <a:lstStyle/>
          <a:p>
            <a:endParaRPr lang="ru-RU" sz="1050"/>
          </a:p>
        </p:txBody>
      </p:sp>
      <p:sp>
        <p:nvSpPr>
          <p:cNvPr id="47" name="Freeform: Shape 46">
            <a:extLst>
              <a:ext uri="{FF2B5EF4-FFF2-40B4-BE49-F238E27FC236}">
                <a16:creationId xmlns:a16="http://schemas.microsoft.com/office/drawing/2014/main" id="{5DCE3DA5-C000-4DAD-8FCD-9A285AB48C83}"/>
              </a:ext>
            </a:extLst>
          </p:cNvPr>
          <p:cNvSpPr/>
          <p:nvPr/>
        </p:nvSpPr>
        <p:spPr>
          <a:xfrm>
            <a:off x="7336729" y="343886"/>
            <a:ext cx="1809929" cy="1933766"/>
          </a:xfrm>
          <a:custGeom>
            <a:avLst/>
            <a:gdLst>
              <a:gd name="connsiteX0" fmla="*/ 2408354 w 2413237"/>
              <a:gd name="connsiteY0" fmla="*/ 12701 h 2578353"/>
              <a:gd name="connsiteX1" fmla="*/ 487924 w 2413237"/>
              <a:gd name="connsiteY1" fmla="*/ 960215 h 2578353"/>
              <a:gd name="connsiteX2" fmla="*/ 113238 w 2413237"/>
              <a:gd name="connsiteY2" fmla="*/ 2062683 h 2578353"/>
              <a:gd name="connsiteX3" fmla="*/ 127209 w 2413237"/>
              <a:gd name="connsiteY3" fmla="*/ 2090626 h 2578353"/>
              <a:gd name="connsiteX4" fmla="*/ 1229678 w 2413237"/>
              <a:gd name="connsiteY4" fmla="*/ 2465313 h 2578353"/>
              <a:gd name="connsiteX5" fmla="*/ 2408354 w 2413237"/>
              <a:gd name="connsiteY5" fmla="*/ 1883595 h 2578353"/>
              <a:gd name="connsiteX6" fmla="*/ 2408354 w 2413237"/>
              <a:gd name="connsiteY6" fmla="*/ 12701 h 257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237" h="2578353">
                <a:moveTo>
                  <a:pt x="2408354" y="12701"/>
                </a:moveTo>
                <a:lnTo>
                  <a:pt x="487924" y="960215"/>
                </a:lnTo>
                <a:cubicBezTo>
                  <a:pt x="487924" y="960215"/>
                  <a:pt x="-250018" y="1324740"/>
                  <a:pt x="113238" y="2062683"/>
                </a:cubicBezTo>
                <a:lnTo>
                  <a:pt x="127209" y="2090626"/>
                </a:lnTo>
                <a:cubicBezTo>
                  <a:pt x="127209" y="2090626"/>
                  <a:pt x="491735" y="2828568"/>
                  <a:pt x="1229678" y="2465313"/>
                </a:cubicBezTo>
                <a:lnTo>
                  <a:pt x="2408354" y="1883595"/>
                </a:lnTo>
                <a:lnTo>
                  <a:pt x="2408354" y="12701"/>
                </a:lnTo>
                <a:close/>
              </a:path>
            </a:pathLst>
          </a:custGeom>
          <a:solidFill>
            <a:schemeClr val="accent3"/>
          </a:solidFill>
          <a:ln w="12700" cap="flat">
            <a:noFill/>
            <a:prstDash val="solid"/>
            <a:miter/>
          </a:ln>
        </p:spPr>
        <p:txBody>
          <a:bodyPr rtlCol="0" anchor="ctr"/>
          <a:lstStyle/>
          <a:p>
            <a:endParaRPr lang="ru-RU" sz="1050"/>
          </a:p>
        </p:txBody>
      </p:sp>
      <p:sp>
        <p:nvSpPr>
          <p:cNvPr id="45" name="Freeform: Shape 44">
            <a:extLst>
              <a:ext uri="{FF2B5EF4-FFF2-40B4-BE49-F238E27FC236}">
                <a16:creationId xmlns:a16="http://schemas.microsoft.com/office/drawing/2014/main" id="{EAE88C29-9AC8-4A6D-9141-98B2210C7466}"/>
              </a:ext>
            </a:extLst>
          </p:cNvPr>
          <p:cNvSpPr/>
          <p:nvPr/>
        </p:nvSpPr>
        <p:spPr>
          <a:xfrm>
            <a:off x="-9526" y="1766872"/>
            <a:ext cx="2143336" cy="1724195"/>
          </a:xfrm>
          <a:custGeom>
            <a:avLst/>
            <a:gdLst>
              <a:gd name="connsiteX0" fmla="*/ 2782844 w 2857781"/>
              <a:gd name="connsiteY0" fmla="*/ 306353 h 2298926"/>
              <a:gd name="connsiteX1" fmla="*/ 2013148 w 2857781"/>
              <a:gd name="connsiteY1" fmla="*/ 91702 h 2298926"/>
              <a:gd name="connsiteX2" fmla="*/ 12701 w 2857781"/>
              <a:gd name="connsiteY2" fmla="*/ 1078589 h 2298926"/>
              <a:gd name="connsiteX3" fmla="*/ 12701 w 2857781"/>
              <a:gd name="connsiteY3" fmla="*/ 2289019 h 2298926"/>
              <a:gd name="connsiteX4" fmla="*/ 2491985 w 2857781"/>
              <a:gd name="connsiteY4" fmla="*/ 1065888 h 2298926"/>
              <a:gd name="connsiteX5" fmla="*/ 2790465 w 2857781"/>
              <a:gd name="connsiteY5" fmla="*/ 324135 h 2298926"/>
              <a:gd name="connsiteX6" fmla="*/ 2782844 w 2857781"/>
              <a:gd name="connsiteY6" fmla="*/ 306353 h 229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781" h="2298926">
                <a:moveTo>
                  <a:pt x="2782844" y="306353"/>
                </a:moveTo>
                <a:cubicBezTo>
                  <a:pt x="2782844" y="306353"/>
                  <a:pt x="2547871" y="-171214"/>
                  <a:pt x="2013148" y="91702"/>
                </a:cubicBezTo>
                <a:lnTo>
                  <a:pt x="12701" y="1078589"/>
                </a:lnTo>
                <a:lnTo>
                  <a:pt x="12701" y="2289019"/>
                </a:lnTo>
                <a:lnTo>
                  <a:pt x="2491985" y="1065888"/>
                </a:lnTo>
                <a:cubicBezTo>
                  <a:pt x="2491985" y="1065888"/>
                  <a:pt x="3026708" y="801702"/>
                  <a:pt x="2790465" y="324135"/>
                </a:cubicBezTo>
                <a:lnTo>
                  <a:pt x="2782844" y="306353"/>
                </a:lnTo>
                <a:close/>
              </a:path>
            </a:pathLst>
          </a:custGeom>
          <a:solidFill>
            <a:schemeClr val="accent3"/>
          </a:solidFill>
          <a:ln w="12700" cap="flat">
            <a:noFill/>
            <a:prstDash val="solid"/>
            <a:miter/>
          </a:ln>
        </p:spPr>
        <p:txBody>
          <a:bodyPr rtlCol="0" anchor="ctr"/>
          <a:lstStyle/>
          <a:p>
            <a:endParaRPr lang="ru-RU" sz="1050"/>
          </a:p>
        </p:txBody>
      </p:sp>
      <p:sp>
        <p:nvSpPr>
          <p:cNvPr id="24" name="Oval 23">
            <a:extLst>
              <a:ext uri="{FF2B5EF4-FFF2-40B4-BE49-F238E27FC236}">
                <a16:creationId xmlns:a16="http://schemas.microsoft.com/office/drawing/2014/main" id="{7F8CA5B8-0BAD-4554-87FE-E0910E6CD5C5}"/>
              </a:ext>
            </a:extLst>
          </p:cNvPr>
          <p:cNvSpPr/>
          <p:nvPr userDrawn="1"/>
        </p:nvSpPr>
        <p:spPr>
          <a:xfrm>
            <a:off x="8170065" y="4352273"/>
            <a:ext cx="288900" cy="288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a:p>
        </p:txBody>
      </p:sp>
      <p:sp>
        <p:nvSpPr>
          <p:cNvPr id="25" name="Graphic 12">
            <a:extLst>
              <a:ext uri="{FF2B5EF4-FFF2-40B4-BE49-F238E27FC236}">
                <a16:creationId xmlns:a16="http://schemas.microsoft.com/office/drawing/2014/main" id="{12CBB0CF-5FCC-4507-BD7B-C02386D2A23C}"/>
              </a:ext>
            </a:extLst>
          </p:cNvPr>
          <p:cNvSpPr/>
          <p:nvPr userDrawn="1"/>
        </p:nvSpPr>
        <p:spPr>
          <a:xfrm>
            <a:off x="8500719" y="4340859"/>
            <a:ext cx="652882" cy="307238"/>
          </a:xfrm>
          <a:custGeom>
            <a:avLst/>
            <a:gdLst>
              <a:gd name="connsiteX0" fmla="*/ 203546 w 870509"/>
              <a:gd name="connsiteY0" fmla="*/ 400690 h 409651"/>
              <a:gd name="connsiteX1" fmla="*/ 860268 w 870509"/>
              <a:gd name="connsiteY1" fmla="*/ 400690 h 409651"/>
              <a:gd name="connsiteX2" fmla="*/ 860268 w 870509"/>
              <a:gd name="connsiteY2" fmla="*/ 12802 h 409651"/>
              <a:gd name="connsiteX3" fmla="*/ 203546 w 870509"/>
              <a:gd name="connsiteY3" fmla="*/ 12802 h 409651"/>
              <a:gd name="connsiteX4" fmla="*/ 12802 w 870509"/>
              <a:gd name="connsiteY4" fmla="*/ 203545 h 409651"/>
              <a:gd name="connsiteX5" fmla="*/ 12802 w 870509"/>
              <a:gd name="connsiteY5" fmla="*/ 211226 h 409651"/>
              <a:gd name="connsiteX6" fmla="*/ 203546 w 870509"/>
              <a:gd name="connsiteY6" fmla="*/ 400690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09" h="409651">
                <a:moveTo>
                  <a:pt x="203546" y="400690"/>
                </a:moveTo>
                <a:lnTo>
                  <a:pt x="860268" y="400690"/>
                </a:lnTo>
                <a:lnTo>
                  <a:pt x="860268" y="12802"/>
                </a:lnTo>
                <a:lnTo>
                  <a:pt x="203546" y="12802"/>
                </a:lnTo>
                <a:cubicBezTo>
                  <a:pt x="203546" y="12802"/>
                  <a:pt x="12802" y="12802"/>
                  <a:pt x="12802" y="203545"/>
                </a:cubicBezTo>
                <a:lnTo>
                  <a:pt x="12802" y="211226"/>
                </a:lnTo>
                <a:cubicBezTo>
                  <a:pt x="12802" y="209946"/>
                  <a:pt x="12802" y="400690"/>
                  <a:pt x="203546" y="400690"/>
                </a:cubicBezTo>
                <a:close/>
              </a:path>
            </a:pathLst>
          </a:custGeom>
          <a:gradFill flip="none" rotWithShape="1">
            <a:gsLst>
              <a:gs pos="12000">
                <a:schemeClr val="accent1"/>
              </a:gs>
              <a:gs pos="100000">
                <a:schemeClr val="accent3"/>
              </a:gs>
            </a:gsLst>
            <a:lin ang="0" scaled="1"/>
            <a:tileRect/>
          </a:gradFill>
          <a:ln w="12700" cap="flat">
            <a:noFill/>
            <a:prstDash val="solid"/>
            <a:miter/>
          </a:ln>
        </p:spPr>
        <p:txBody>
          <a:bodyPr rtlCol="0" anchor="ctr"/>
          <a:lstStyle/>
          <a:p>
            <a:endParaRPr lang="ru-RU" sz="1050" dirty="0"/>
          </a:p>
        </p:txBody>
      </p:sp>
      <p:sp>
        <p:nvSpPr>
          <p:cNvPr id="2" name="Title 1">
            <a:extLst>
              <a:ext uri="{FF2B5EF4-FFF2-40B4-BE49-F238E27FC236}">
                <a16:creationId xmlns:a16="http://schemas.microsoft.com/office/drawing/2014/main" id="{0B9CB2BB-1ED9-489E-8AC7-2A8D8459E388}"/>
              </a:ext>
            </a:extLst>
          </p:cNvPr>
          <p:cNvSpPr>
            <a:spLocks noGrp="1"/>
          </p:cNvSpPr>
          <p:nvPr>
            <p:ph type="title" hasCustomPrompt="1"/>
          </p:nvPr>
        </p:nvSpPr>
        <p:spPr>
          <a:xfrm>
            <a:off x="628650" y="3262397"/>
            <a:ext cx="7886700" cy="586979"/>
          </a:xfrm>
        </p:spPr>
        <p:txBody>
          <a:bodyPr/>
          <a:lstStyle>
            <a:lvl1pPr algn="ctr">
              <a:defRPr>
                <a:solidFill>
                  <a:schemeClr val="bg1"/>
                </a:solidFill>
              </a:defRPr>
            </a:lvl1pPr>
          </a:lstStyle>
          <a:p>
            <a:r>
              <a:rPr lang="en-US" dirty="0"/>
              <a:t>BIG IMAGE</a:t>
            </a:r>
            <a:endParaRPr lang="ru-RU" dirty="0"/>
          </a:p>
        </p:txBody>
      </p:sp>
      <p:sp>
        <p:nvSpPr>
          <p:cNvPr id="6" name="Footer Placeholder 5">
            <a:extLst>
              <a:ext uri="{FF2B5EF4-FFF2-40B4-BE49-F238E27FC236}">
                <a16:creationId xmlns:a16="http://schemas.microsoft.com/office/drawing/2014/main" id="{FC208BCD-3B7E-49DF-8BF5-68AE9DD7D786}"/>
              </a:ext>
            </a:extLst>
          </p:cNvPr>
          <p:cNvSpPr>
            <a:spLocks noGrp="1"/>
          </p:cNvSpPr>
          <p:nvPr>
            <p:ph type="ftr" sz="quarter" idx="11"/>
          </p:nvPr>
        </p:nvSpPr>
        <p:spPr>
          <a:xfrm>
            <a:off x="609217" y="4348327"/>
            <a:ext cx="1791083" cy="273844"/>
          </a:xfrm>
          <a:prstGeom prst="rect">
            <a:avLst/>
          </a:prstGeom>
        </p:spPr>
        <p:txBody>
          <a:bodyPr/>
          <a:lstStyle/>
          <a:p>
            <a:endParaRPr lang="ru-RU" dirty="0"/>
          </a:p>
        </p:txBody>
      </p:sp>
      <p:sp>
        <p:nvSpPr>
          <p:cNvPr id="7" name="Slide Number Placeholder 6">
            <a:extLst>
              <a:ext uri="{FF2B5EF4-FFF2-40B4-BE49-F238E27FC236}">
                <a16:creationId xmlns:a16="http://schemas.microsoft.com/office/drawing/2014/main" id="{B41517C1-CBB7-46B0-99AA-8512104026B7}"/>
              </a:ext>
            </a:extLst>
          </p:cNvPr>
          <p:cNvSpPr>
            <a:spLocks noGrp="1"/>
          </p:cNvSpPr>
          <p:nvPr>
            <p:ph type="sldNum" sz="quarter" idx="12"/>
          </p:nvPr>
        </p:nvSpPr>
        <p:spPr/>
        <p:txBody>
          <a:bodyPr/>
          <a:lstStyle/>
          <a:p>
            <a:fld id="{D495E168-DA5E-4888-8D8A-92B118324C14}" type="slidenum">
              <a:rPr lang="ru-RU" smtClean="0"/>
              <a:t>‹#›</a:t>
            </a:fld>
            <a:endParaRPr lang="ru-RU" dirty="0"/>
          </a:p>
        </p:txBody>
      </p:sp>
      <p:sp>
        <p:nvSpPr>
          <p:cNvPr id="21" name="Text Placeholder 26">
            <a:extLst>
              <a:ext uri="{FF2B5EF4-FFF2-40B4-BE49-F238E27FC236}">
                <a16:creationId xmlns:a16="http://schemas.microsoft.com/office/drawing/2014/main" id="{78B29DA7-7E72-4576-8F68-91B70D11C8FD}"/>
              </a:ext>
            </a:extLst>
          </p:cNvPr>
          <p:cNvSpPr>
            <a:spLocks noGrp="1"/>
          </p:cNvSpPr>
          <p:nvPr>
            <p:ph type="body" sz="quarter" idx="16"/>
          </p:nvPr>
        </p:nvSpPr>
        <p:spPr>
          <a:xfrm>
            <a:off x="1809740" y="4289108"/>
            <a:ext cx="5524520" cy="709899"/>
          </a:xfrm>
        </p:spPr>
        <p:txBody>
          <a:bodyPr>
            <a:noAutofit/>
          </a:bodyPr>
          <a:lstStyle>
            <a:lvl1pPr marL="0" indent="0" algn="ctr">
              <a:buNone/>
              <a:defRPr sz="1350" b="1" i="0"/>
            </a:lvl1pPr>
            <a:lvl2pPr marL="342900" indent="0">
              <a:buNone/>
              <a:defRPr sz="1350" b="1" i="1"/>
            </a:lvl2pPr>
            <a:lvl3pPr marL="685800" indent="0">
              <a:buNone/>
              <a:defRPr sz="1350" b="1" i="1"/>
            </a:lvl3pPr>
            <a:lvl4pPr marL="1028700" indent="0">
              <a:buNone/>
              <a:defRPr sz="1350" b="1" i="1"/>
            </a:lvl4pPr>
            <a:lvl5pPr marL="1371600" indent="0">
              <a:buNone/>
              <a:defRPr sz="1350" b="1" i="1"/>
            </a:lvl5pPr>
          </a:lstStyle>
          <a:p>
            <a:pPr lvl="0"/>
            <a:r>
              <a:rPr lang="en-US"/>
              <a:t>Click to edit Master text styles</a:t>
            </a:r>
          </a:p>
        </p:txBody>
      </p:sp>
      <p:pic>
        <p:nvPicPr>
          <p:cNvPr id="22" name="Graphic 21">
            <a:extLst>
              <a:ext uri="{FF2B5EF4-FFF2-40B4-BE49-F238E27FC236}">
                <a16:creationId xmlns:a16="http://schemas.microsoft.com/office/drawing/2014/main" id="{B091E01B-B80B-4194-AC2B-41043EC597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571875" y="3866580"/>
            <a:ext cx="2000250" cy="104927"/>
          </a:xfrm>
          <a:prstGeom prst="rect">
            <a:avLst/>
          </a:prstGeom>
        </p:spPr>
      </p:pic>
      <p:sp>
        <p:nvSpPr>
          <p:cNvPr id="40" name="Freeform: Shape 39">
            <a:extLst>
              <a:ext uri="{FF2B5EF4-FFF2-40B4-BE49-F238E27FC236}">
                <a16:creationId xmlns:a16="http://schemas.microsoft.com/office/drawing/2014/main" id="{FBE26926-54A6-49D3-95EA-F31F133A0E3B}"/>
              </a:ext>
            </a:extLst>
          </p:cNvPr>
          <p:cNvSpPr/>
          <p:nvPr/>
        </p:nvSpPr>
        <p:spPr>
          <a:xfrm>
            <a:off x="6619575" y="1533676"/>
            <a:ext cx="552505" cy="552505"/>
          </a:xfrm>
          <a:custGeom>
            <a:avLst/>
            <a:gdLst>
              <a:gd name="connsiteX0" fmla="*/ 372146 w 736672"/>
              <a:gd name="connsiteY0" fmla="*/ 731592 h 736672"/>
              <a:gd name="connsiteX1" fmla="*/ 731592 w 736672"/>
              <a:gd name="connsiteY1" fmla="*/ 372147 h 736672"/>
              <a:gd name="connsiteX2" fmla="*/ 372146 w 736672"/>
              <a:gd name="connsiteY2" fmla="*/ 12701 h 736672"/>
              <a:gd name="connsiteX3" fmla="*/ 12701 w 736672"/>
              <a:gd name="connsiteY3" fmla="*/ 372147 h 736672"/>
              <a:gd name="connsiteX4" fmla="*/ 372146 w 736672"/>
              <a:gd name="connsiteY4" fmla="*/ 731592 h 736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672" h="736672">
                <a:moveTo>
                  <a:pt x="372146" y="731592"/>
                </a:moveTo>
                <a:cubicBezTo>
                  <a:pt x="570286" y="731592"/>
                  <a:pt x="731592" y="570286"/>
                  <a:pt x="731592" y="372147"/>
                </a:cubicBezTo>
                <a:cubicBezTo>
                  <a:pt x="731592" y="174007"/>
                  <a:pt x="570286" y="12701"/>
                  <a:pt x="372146" y="12701"/>
                </a:cubicBezTo>
                <a:cubicBezTo>
                  <a:pt x="174007" y="12701"/>
                  <a:pt x="12701" y="174007"/>
                  <a:pt x="12701" y="372147"/>
                </a:cubicBezTo>
                <a:cubicBezTo>
                  <a:pt x="12701" y="570286"/>
                  <a:pt x="174007" y="731592"/>
                  <a:pt x="372146" y="731592"/>
                </a:cubicBezTo>
              </a:path>
            </a:pathLst>
          </a:custGeom>
          <a:solidFill>
            <a:schemeClr val="accent1"/>
          </a:solidFill>
          <a:ln w="12700" cap="flat">
            <a:noFill/>
            <a:prstDash val="solid"/>
            <a:miter/>
          </a:ln>
        </p:spPr>
        <p:txBody>
          <a:bodyPr rtlCol="0" anchor="ctr"/>
          <a:lstStyle/>
          <a:p>
            <a:endParaRPr lang="ru-RU" sz="1050"/>
          </a:p>
        </p:txBody>
      </p:sp>
      <p:sp>
        <p:nvSpPr>
          <p:cNvPr id="41" name="Freeform: Shape 40">
            <a:extLst>
              <a:ext uri="{FF2B5EF4-FFF2-40B4-BE49-F238E27FC236}">
                <a16:creationId xmlns:a16="http://schemas.microsoft.com/office/drawing/2014/main" id="{C3AFCA09-1411-4603-AEED-DBD79C4BE2CA}"/>
              </a:ext>
            </a:extLst>
          </p:cNvPr>
          <p:cNvSpPr/>
          <p:nvPr/>
        </p:nvSpPr>
        <p:spPr>
          <a:xfrm>
            <a:off x="6607667" y="1521769"/>
            <a:ext cx="581082" cy="581082"/>
          </a:xfrm>
          <a:custGeom>
            <a:avLst/>
            <a:gdLst>
              <a:gd name="connsiteX0" fmla="*/ 388023 w 774776"/>
              <a:gd name="connsiteY0" fmla="*/ 766521 h 774776"/>
              <a:gd name="connsiteX1" fmla="*/ 9526 w 774776"/>
              <a:gd name="connsiteY1" fmla="*/ 388023 h 774776"/>
              <a:gd name="connsiteX2" fmla="*/ 388023 w 774776"/>
              <a:gd name="connsiteY2" fmla="*/ 9526 h 774776"/>
              <a:gd name="connsiteX3" fmla="*/ 766520 w 774776"/>
              <a:gd name="connsiteY3" fmla="*/ 388023 h 774776"/>
              <a:gd name="connsiteX4" fmla="*/ 388023 w 774776"/>
              <a:gd name="connsiteY4" fmla="*/ 766521 h 774776"/>
              <a:gd name="connsiteX5" fmla="*/ 388023 w 774776"/>
              <a:gd name="connsiteY5" fmla="*/ 48900 h 774776"/>
              <a:gd name="connsiteX6" fmla="*/ 47630 w 774776"/>
              <a:gd name="connsiteY6" fmla="*/ 389293 h 774776"/>
              <a:gd name="connsiteX7" fmla="*/ 388023 w 774776"/>
              <a:gd name="connsiteY7" fmla="*/ 729687 h 774776"/>
              <a:gd name="connsiteX8" fmla="*/ 728416 w 774776"/>
              <a:gd name="connsiteY8" fmla="*/ 389293 h 774776"/>
              <a:gd name="connsiteX9" fmla="*/ 388023 w 774776"/>
              <a:gd name="connsiteY9" fmla="*/ 48900 h 77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4776" h="774776">
                <a:moveTo>
                  <a:pt x="388023" y="766521"/>
                </a:moveTo>
                <a:cubicBezTo>
                  <a:pt x="179722" y="766521"/>
                  <a:pt x="9526" y="596324"/>
                  <a:pt x="9526" y="388023"/>
                </a:cubicBezTo>
                <a:cubicBezTo>
                  <a:pt x="9526" y="179723"/>
                  <a:pt x="179722" y="9526"/>
                  <a:pt x="388023" y="9526"/>
                </a:cubicBezTo>
                <a:cubicBezTo>
                  <a:pt x="596323" y="9526"/>
                  <a:pt x="766520" y="179723"/>
                  <a:pt x="766520" y="388023"/>
                </a:cubicBezTo>
                <a:cubicBezTo>
                  <a:pt x="766520" y="596324"/>
                  <a:pt x="596323" y="766521"/>
                  <a:pt x="388023" y="766521"/>
                </a:cubicBezTo>
                <a:close/>
                <a:moveTo>
                  <a:pt x="388023" y="48900"/>
                </a:moveTo>
                <a:cubicBezTo>
                  <a:pt x="200045" y="48900"/>
                  <a:pt x="47630" y="201315"/>
                  <a:pt x="47630" y="389293"/>
                </a:cubicBezTo>
                <a:cubicBezTo>
                  <a:pt x="47630" y="577272"/>
                  <a:pt x="200045" y="729687"/>
                  <a:pt x="388023" y="729687"/>
                </a:cubicBezTo>
                <a:cubicBezTo>
                  <a:pt x="576001" y="729687"/>
                  <a:pt x="728416" y="577272"/>
                  <a:pt x="728416" y="389293"/>
                </a:cubicBezTo>
                <a:cubicBezTo>
                  <a:pt x="728416" y="201315"/>
                  <a:pt x="576001" y="48900"/>
                  <a:pt x="388023" y="48900"/>
                </a:cubicBezTo>
                <a:close/>
              </a:path>
            </a:pathLst>
          </a:custGeom>
          <a:solidFill>
            <a:srgbClr val="FFFFFF"/>
          </a:solidFill>
          <a:ln w="9525" cap="flat">
            <a:noFill/>
            <a:prstDash val="solid"/>
            <a:miter/>
          </a:ln>
        </p:spPr>
        <p:txBody>
          <a:bodyPr rtlCol="0" anchor="ctr"/>
          <a:lstStyle/>
          <a:p>
            <a:endParaRPr lang="ru-RU" sz="1050"/>
          </a:p>
        </p:txBody>
      </p:sp>
      <p:sp>
        <p:nvSpPr>
          <p:cNvPr id="42" name="Freeform: Shape 41">
            <a:extLst>
              <a:ext uri="{FF2B5EF4-FFF2-40B4-BE49-F238E27FC236}">
                <a16:creationId xmlns:a16="http://schemas.microsoft.com/office/drawing/2014/main" id="{7E4E0103-B430-4F31-B26F-21E197A41135}"/>
              </a:ext>
            </a:extLst>
          </p:cNvPr>
          <p:cNvSpPr/>
          <p:nvPr/>
        </p:nvSpPr>
        <p:spPr>
          <a:xfrm>
            <a:off x="5497454" y="-7145"/>
            <a:ext cx="3648434" cy="1733721"/>
          </a:xfrm>
          <a:custGeom>
            <a:avLst/>
            <a:gdLst>
              <a:gd name="connsiteX0" fmla="*/ 2911080 w 4864578"/>
              <a:gd name="connsiteY0" fmla="*/ 9526 h 2311627"/>
              <a:gd name="connsiteX1" fmla="*/ 2824712 w 4864578"/>
              <a:gd name="connsiteY1" fmla="*/ 9526 h 2311627"/>
              <a:gd name="connsiteX2" fmla="*/ 378451 w 4864578"/>
              <a:gd name="connsiteY2" fmla="*/ 1216145 h 2311627"/>
              <a:gd name="connsiteX3" fmla="*/ 134587 w 4864578"/>
              <a:gd name="connsiteY3" fmla="*/ 1413014 h 2311627"/>
              <a:gd name="connsiteX4" fmla="*/ 71081 w 4864578"/>
              <a:gd name="connsiteY4" fmla="*/ 1983300 h 2311627"/>
              <a:gd name="connsiteX5" fmla="*/ 79972 w 4864578"/>
              <a:gd name="connsiteY5" fmla="*/ 2001082 h 2311627"/>
              <a:gd name="connsiteX6" fmla="*/ 270491 w 4864578"/>
              <a:gd name="connsiteY6" fmla="*/ 2214463 h 2311627"/>
              <a:gd name="connsiteX7" fmla="*/ 561349 w 4864578"/>
              <a:gd name="connsiteY7" fmla="*/ 2304642 h 2311627"/>
              <a:gd name="connsiteX8" fmla="*/ 875070 w 4864578"/>
              <a:gd name="connsiteY8" fmla="*/ 2223354 h 2311627"/>
              <a:gd name="connsiteX9" fmla="*/ 4860722 w 4864578"/>
              <a:gd name="connsiteY9" fmla="*/ 258470 h 2311627"/>
              <a:gd name="connsiteX10" fmla="*/ 4860722 w 4864578"/>
              <a:gd name="connsiteY10" fmla="*/ 216556 h 2311627"/>
              <a:gd name="connsiteX11" fmla="*/ 858558 w 4864578"/>
              <a:gd name="connsiteY11" fmla="*/ 2189061 h 2311627"/>
              <a:gd name="connsiteX12" fmla="*/ 293353 w 4864578"/>
              <a:gd name="connsiteY12" fmla="*/ 2182710 h 2311627"/>
              <a:gd name="connsiteX13" fmla="*/ 114265 w 4864578"/>
              <a:gd name="connsiteY13" fmla="*/ 1983300 h 2311627"/>
              <a:gd name="connsiteX14" fmla="*/ 105374 w 4864578"/>
              <a:gd name="connsiteY14" fmla="*/ 1965519 h 2311627"/>
              <a:gd name="connsiteX15" fmla="*/ 163800 w 4864578"/>
              <a:gd name="connsiteY15" fmla="*/ 1437147 h 2311627"/>
              <a:gd name="connsiteX16" fmla="*/ 396233 w 4864578"/>
              <a:gd name="connsiteY16" fmla="*/ 1249168 h 2311627"/>
              <a:gd name="connsiteX17" fmla="*/ 396233 w 4864578"/>
              <a:gd name="connsiteY17" fmla="*/ 1249168 h 2311627"/>
              <a:gd name="connsiteX18" fmla="*/ 2911080 w 4864578"/>
              <a:gd name="connsiteY18" fmla="*/ 9526 h 231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64578" h="2311627">
                <a:moveTo>
                  <a:pt x="2911080" y="9526"/>
                </a:moveTo>
                <a:lnTo>
                  <a:pt x="2824712" y="9526"/>
                </a:lnTo>
                <a:lnTo>
                  <a:pt x="378451" y="1216145"/>
                </a:lnTo>
                <a:cubicBezTo>
                  <a:pt x="373371" y="1218685"/>
                  <a:pt x="240007" y="1284732"/>
                  <a:pt x="134587" y="1413014"/>
                </a:cubicBezTo>
                <a:cubicBezTo>
                  <a:pt x="35518" y="1532406"/>
                  <a:pt x="-54662" y="1728005"/>
                  <a:pt x="71081" y="1983300"/>
                </a:cubicBezTo>
                <a:lnTo>
                  <a:pt x="79972" y="2001082"/>
                </a:lnTo>
                <a:cubicBezTo>
                  <a:pt x="82512" y="2006163"/>
                  <a:pt x="142208" y="2125554"/>
                  <a:pt x="270491" y="2214463"/>
                </a:cubicBezTo>
                <a:cubicBezTo>
                  <a:pt x="339077" y="2261458"/>
                  <a:pt x="436877" y="2304642"/>
                  <a:pt x="561349" y="2304642"/>
                </a:cubicBezTo>
                <a:cubicBezTo>
                  <a:pt x="651528" y="2304642"/>
                  <a:pt x="755678" y="2283050"/>
                  <a:pt x="875070" y="2223354"/>
                </a:cubicBezTo>
                <a:lnTo>
                  <a:pt x="4860722" y="258470"/>
                </a:lnTo>
                <a:lnTo>
                  <a:pt x="4860722" y="216556"/>
                </a:lnTo>
                <a:lnTo>
                  <a:pt x="858558" y="2189061"/>
                </a:lnTo>
                <a:cubicBezTo>
                  <a:pt x="643907" y="2294481"/>
                  <a:pt x="454659" y="2293211"/>
                  <a:pt x="293353" y="2182710"/>
                </a:cubicBezTo>
                <a:cubicBezTo>
                  <a:pt x="172691" y="2100152"/>
                  <a:pt x="114265" y="1984570"/>
                  <a:pt x="114265" y="1983300"/>
                </a:cubicBezTo>
                <a:lnTo>
                  <a:pt x="105374" y="1965519"/>
                </a:lnTo>
                <a:cubicBezTo>
                  <a:pt x="11385" y="1775000"/>
                  <a:pt x="30437" y="1597182"/>
                  <a:pt x="163800" y="1437147"/>
                </a:cubicBezTo>
                <a:cubicBezTo>
                  <a:pt x="264140" y="1315215"/>
                  <a:pt x="394963" y="1250438"/>
                  <a:pt x="396233" y="1249168"/>
                </a:cubicBezTo>
                <a:lnTo>
                  <a:pt x="396233" y="1249168"/>
                </a:lnTo>
                <a:lnTo>
                  <a:pt x="2911080" y="9526"/>
                </a:lnTo>
                <a:close/>
              </a:path>
            </a:pathLst>
          </a:custGeom>
          <a:solidFill>
            <a:schemeClr val="bg1"/>
          </a:solidFill>
          <a:ln w="9525" cap="flat">
            <a:noFill/>
            <a:prstDash val="solid"/>
            <a:miter/>
          </a:ln>
        </p:spPr>
        <p:txBody>
          <a:bodyPr rtlCol="0" anchor="ctr"/>
          <a:lstStyle/>
          <a:p>
            <a:endParaRPr lang="ru-RU" sz="1050"/>
          </a:p>
        </p:txBody>
      </p:sp>
      <p:sp>
        <p:nvSpPr>
          <p:cNvPr id="44" name="Freeform: Shape 43">
            <a:extLst>
              <a:ext uri="{FF2B5EF4-FFF2-40B4-BE49-F238E27FC236}">
                <a16:creationId xmlns:a16="http://schemas.microsoft.com/office/drawing/2014/main" id="{65525C01-736F-4E07-B20A-72ABE0F38C9F}"/>
              </a:ext>
            </a:extLst>
          </p:cNvPr>
          <p:cNvSpPr/>
          <p:nvPr/>
        </p:nvSpPr>
        <p:spPr>
          <a:xfrm>
            <a:off x="7325212" y="331979"/>
            <a:ext cx="1819454" cy="1952817"/>
          </a:xfrm>
          <a:custGeom>
            <a:avLst/>
            <a:gdLst>
              <a:gd name="connsiteX0" fmla="*/ 2423711 w 2425938"/>
              <a:gd name="connsiteY0" fmla="*/ 1877880 h 2603756"/>
              <a:gd name="connsiteX1" fmla="*/ 1236144 w 2425938"/>
              <a:gd name="connsiteY1" fmla="*/ 2463408 h 2603756"/>
              <a:gd name="connsiteX2" fmla="*/ 429615 w 2425938"/>
              <a:gd name="connsiteY2" fmla="*/ 2415143 h 2603756"/>
              <a:gd name="connsiteX3" fmla="*/ 160348 w 2425938"/>
              <a:gd name="connsiteY3" fmla="*/ 2097612 h 2603756"/>
              <a:gd name="connsiteX4" fmla="*/ 146377 w 2425938"/>
              <a:gd name="connsiteY4" fmla="*/ 2069669 h 2603756"/>
              <a:gd name="connsiteX5" fmla="*/ 194642 w 2425938"/>
              <a:gd name="connsiteY5" fmla="*/ 1263139 h 2603756"/>
              <a:gd name="connsiteX6" fmla="*/ 512173 w 2425938"/>
              <a:gd name="connsiteY6" fmla="*/ 993873 h 2603756"/>
              <a:gd name="connsiteX7" fmla="*/ 2423711 w 2425938"/>
              <a:gd name="connsiteY7" fmla="*/ 51440 h 2603756"/>
              <a:gd name="connsiteX8" fmla="*/ 2423711 w 2425938"/>
              <a:gd name="connsiteY8" fmla="*/ 9526 h 2603756"/>
              <a:gd name="connsiteX9" fmla="*/ 494391 w 2425938"/>
              <a:gd name="connsiteY9" fmla="*/ 960850 h 2603756"/>
              <a:gd name="connsiteX10" fmla="*/ 164159 w 2425938"/>
              <a:gd name="connsiteY10" fmla="*/ 1240277 h 2603756"/>
              <a:gd name="connsiteX11" fmla="*/ 112083 w 2425938"/>
              <a:gd name="connsiteY11" fmla="*/ 2088721 h 2603756"/>
              <a:gd name="connsiteX12" fmla="*/ 126055 w 2425938"/>
              <a:gd name="connsiteY12" fmla="*/ 2116664 h 2603756"/>
              <a:gd name="connsiteX13" fmla="*/ 405483 w 2425938"/>
              <a:gd name="connsiteY13" fmla="*/ 2446896 h 2603756"/>
              <a:gd name="connsiteX14" fmla="*/ 851296 w 2425938"/>
              <a:gd name="connsiteY14" fmla="*/ 2601851 h 2603756"/>
              <a:gd name="connsiteX15" fmla="*/ 1252656 w 2425938"/>
              <a:gd name="connsiteY15" fmla="*/ 2498971 h 2603756"/>
              <a:gd name="connsiteX16" fmla="*/ 2422441 w 2425938"/>
              <a:gd name="connsiteY16" fmla="*/ 1922334 h 2603756"/>
              <a:gd name="connsiteX17" fmla="*/ 2422441 w 2425938"/>
              <a:gd name="connsiteY17" fmla="*/ 1877880 h 260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25938" h="2603756">
                <a:moveTo>
                  <a:pt x="2423711" y="1877880"/>
                </a:moveTo>
                <a:lnTo>
                  <a:pt x="1236144" y="2463408"/>
                </a:lnTo>
                <a:cubicBezTo>
                  <a:pt x="937665" y="2610742"/>
                  <a:pt x="665858" y="2594231"/>
                  <a:pt x="429615" y="2415143"/>
                </a:cubicBezTo>
                <a:cubicBezTo>
                  <a:pt x="251797" y="2280510"/>
                  <a:pt x="160348" y="2098882"/>
                  <a:pt x="160348" y="2097612"/>
                </a:cubicBezTo>
                <a:lnTo>
                  <a:pt x="146377" y="2069669"/>
                </a:lnTo>
                <a:cubicBezTo>
                  <a:pt x="-957" y="1771190"/>
                  <a:pt x="15554" y="1499383"/>
                  <a:pt x="194642" y="1263139"/>
                </a:cubicBezTo>
                <a:cubicBezTo>
                  <a:pt x="329275" y="1085322"/>
                  <a:pt x="509632" y="995143"/>
                  <a:pt x="512173" y="993873"/>
                </a:cubicBezTo>
                <a:lnTo>
                  <a:pt x="2423711" y="51440"/>
                </a:lnTo>
                <a:lnTo>
                  <a:pt x="2423711" y="9526"/>
                </a:lnTo>
                <a:lnTo>
                  <a:pt x="494391" y="960850"/>
                </a:lnTo>
                <a:cubicBezTo>
                  <a:pt x="486770" y="964660"/>
                  <a:pt x="303873" y="1056109"/>
                  <a:pt x="164159" y="1240277"/>
                </a:cubicBezTo>
                <a:cubicBezTo>
                  <a:pt x="34606" y="1411744"/>
                  <a:pt x="-80976" y="1697522"/>
                  <a:pt x="112083" y="2088721"/>
                </a:cubicBezTo>
                <a:lnTo>
                  <a:pt x="126055" y="2116664"/>
                </a:lnTo>
                <a:cubicBezTo>
                  <a:pt x="129865" y="2124284"/>
                  <a:pt x="221315" y="2307182"/>
                  <a:pt x="405483" y="2446896"/>
                </a:cubicBezTo>
                <a:cubicBezTo>
                  <a:pt x="510903" y="2526914"/>
                  <a:pt x="660778" y="2601851"/>
                  <a:pt x="851296" y="2601851"/>
                </a:cubicBezTo>
                <a:cubicBezTo>
                  <a:pt x="969418" y="2601851"/>
                  <a:pt x="1104052" y="2572638"/>
                  <a:pt x="1252656" y="2498971"/>
                </a:cubicBezTo>
                <a:lnTo>
                  <a:pt x="2422441" y="1922334"/>
                </a:lnTo>
                <a:lnTo>
                  <a:pt x="2422441" y="1877880"/>
                </a:lnTo>
                <a:close/>
              </a:path>
            </a:pathLst>
          </a:custGeom>
          <a:solidFill>
            <a:schemeClr val="bg1"/>
          </a:solidFill>
          <a:ln w="9525" cap="flat">
            <a:noFill/>
            <a:prstDash val="solid"/>
            <a:miter/>
          </a:ln>
        </p:spPr>
        <p:txBody>
          <a:bodyPr rtlCol="0" anchor="ctr"/>
          <a:lstStyle/>
          <a:p>
            <a:endParaRPr lang="ru-RU" sz="1050"/>
          </a:p>
        </p:txBody>
      </p:sp>
      <p:sp>
        <p:nvSpPr>
          <p:cNvPr id="48" name="Freeform: Shape 47">
            <a:extLst>
              <a:ext uri="{FF2B5EF4-FFF2-40B4-BE49-F238E27FC236}">
                <a16:creationId xmlns:a16="http://schemas.microsoft.com/office/drawing/2014/main" id="{49472789-B79C-464F-9D88-E51F8B5062D3}"/>
              </a:ext>
            </a:extLst>
          </p:cNvPr>
          <p:cNvSpPr/>
          <p:nvPr userDrawn="1"/>
        </p:nvSpPr>
        <p:spPr>
          <a:xfrm>
            <a:off x="-7144" y="1755238"/>
            <a:ext cx="2152862" cy="1905188"/>
          </a:xfrm>
          <a:custGeom>
            <a:avLst/>
            <a:gdLst>
              <a:gd name="connsiteX0" fmla="*/ 2481189 w 2870482"/>
              <a:gd name="connsiteY0" fmla="*/ 1064887 h 2540250"/>
              <a:gd name="connsiteX1" fmla="*/ 1678470 w 2870482"/>
              <a:gd name="connsiteY1" fmla="*/ 1461166 h 2540250"/>
              <a:gd name="connsiteX2" fmla="*/ 1406664 w 2870482"/>
              <a:gd name="connsiteY2" fmla="*/ 1448465 h 2540250"/>
              <a:gd name="connsiteX3" fmla="*/ 9526 w 2870482"/>
              <a:gd name="connsiteY3" fmla="*/ 2136873 h 2540250"/>
              <a:gd name="connsiteX4" fmla="*/ 9526 w 2870482"/>
              <a:gd name="connsiteY4" fmla="*/ 2531882 h 2540250"/>
              <a:gd name="connsiteX5" fmla="*/ 1564159 w 2870482"/>
              <a:gd name="connsiteY5" fmla="*/ 1765996 h 2540250"/>
              <a:gd name="connsiteX6" fmla="*/ 1708953 w 2870482"/>
              <a:gd name="connsiteY6" fmla="*/ 1500540 h 2540250"/>
              <a:gd name="connsiteX7" fmla="*/ 1706413 w 2870482"/>
              <a:gd name="connsiteY7" fmla="*/ 1494189 h 2540250"/>
              <a:gd name="connsiteX8" fmla="*/ 1703873 w 2870482"/>
              <a:gd name="connsiteY8" fmla="*/ 1490379 h 2540250"/>
              <a:gd name="connsiteX9" fmla="*/ 2498971 w 2870482"/>
              <a:gd name="connsiteY9" fmla="*/ 1097910 h 2540250"/>
              <a:gd name="connsiteX10" fmla="*/ 2806341 w 2870482"/>
              <a:gd name="connsiteY10" fmla="*/ 330755 h 2540250"/>
              <a:gd name="connsiteX11" fmla="*/ 2797450 w 2870482"/>
              <a:gd name="connsiteY11" fmla="*/ 312973 h 2540250"/>
              <a:gd name="connsiteX12" fmla="*/ 2002352 w 2870482"/>
              <a:gd name="connsiteY12" fmla="*/ 90701 h 2540250"/>
              <a:gd name="connsiteX13" fmla="*/ 9526 w 2870482"/>
              <a:gd name="connsiteY13" fmla="*/ 1073778 h 2540250"/>
              <a:gd name="connsiteX14" fmla="*/ 9526 w 2870482"/>
              <a:gd name="connsiteY14" fmla="*/ 1115692 h 2540250"/>
              <a:gd name="connsiteX15" fmla="*/ 2017594 w 2870482"/>
              <a:gd name="connsiteY15" fmla="*/ 124994 h 2540250"/>
              <a:gd name="connsiteX16" fmla="*/ 2582799 w 2870482"/>
              <a:gd name="connsiteY16" fmla="*/ 131345 h 2540250"/>
              <a:gd name="connsiteX17" fmla="*/ 2761887 w 2870482"/>
              <a:gd name="connsiteY17" fmla="*/ 330755 h 2540250"/>
              <a:gd name="connsiteX18" fmla="*/ 2770778 w 2870482"/>
              <a:gd name="connsiteY18" fmla="*/ 348536 h 2540250"/>
              <a:gd name="connsiteX19" fmla="*/ 2712352 w 2870482"/>
              <a:gd name="connsiteY19" fmla="*/ 876908 h 2540250"/>
              <a:gd name="connsiteX20" fmla="*/ 2481189 w 2870482"/>
              <a:gd name="connsiteY20" fmla="*/ 1064887 h 254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70482" h="2540250">
                <a:moveTo>
                  <a:pt x="2481189" y="1064887"/>
                </a:moveTo>
                <a:lnTo>
                  <a:pt x="1678470" y="1461166"/>
                </a:lnTo>
                <a:cubicBezTo>
                  <a:pt x="1640366" y="1423062"/>
                  <a:pt x="1556538" y="1374797"/>
                  <a:pt x="1406664" y="1448465"/>
                </a:cubicBezTo>
                <a:lnTo>
                  <a:pt x="9526" y="2136873"/>
                </a:lnTo>
                <a:lnTo>
                  <a:pt x="9526" y="2531882"/>
                </a:lnTo>
                <a:lnTo>
                  <a:pt x="1564159" y="1765996"/>
                </a:lnTo>
                <a:cubicBezTo>
                  <a:pt x="1564159" y="1765996"/>
                  <a:pt x="1785161" y="1656765"/>
                  <a:pt x="1708953" y="1500540"/>
                </a:cubicBezTo>
                <a:lnTo>
                  <a:pt x="1706413" y="1494189"/>
                </a:lnTo>
                <a:cubicBezTo>
                  <a:pt x="1706413" y="1494189"/>
                  <a:pt x="1705143" y="1492919"/>
                  <a:pt x="1703873" y="1490379"/>
                </a:cubicBezTo>
                <a:lnTo>
                  <a:pt x="2498971" y="1097910"/>
                </a:lnTo>
                <a:cubicBezTo>
                  <a:pt x="2504051" y="1095370"/>
                  <a:pt x="3047665" y="819753"/>
                  <a:pt x="2806341" y="330755"/>
                </a:cubicBezTo>
                <a:lnTo>
                  <a:pt x="2797450" y="312973"/>
                </a:lnTo>
                <a:cubicBezTo>
                  <a:pt x="2794910" y="307892"/>
                  <a:pt x="2547236" y="-178566"/>
                  <a:pt x="2002352" y="90701"/>
                </a:cubicBezTo>
                <a:lnTo>
                  <a:pt x="9526" y="1073778"/>
                </a:lnTo>
                <a:lnTo>
                  <a:pt x="9526" y="1115692"/>
                </a:lnTo>
                <a:lnTo>
                  <a:pt x="2017594" y="124994"/>
                </a:lnTo>
                <a:cubicBezTo>
                  <a:pt x="2232245" y="19574"/>
                  <a:pt x="2421493" y="20844"/>
                  <a:pt x="2582799" y="131345"/>
                </a:cubicBezTo>
                <a:cubicBezTo>
                  <a:pt x="2703461" y="213903"/>
                  <a:pt x="2761887" y="329484"/>
                  <a:pt x="2761887" y="330755"/>
                </a:cubicBezTo>
                <a:lnTo>
                  <a:pt x="2770778" y="348536"/>
                </a:lnTo>
                <a:cubicBezTo>
                  <a:pt x="2864767" y="539055"/>
                  <a:pt x="2845715" y="716873"/>
                  <a:pt x="2712352" y="876908"/>
                </a:cubicBezTo>
                <a:cubicBezTo>
                  <a:pt x="2613282" y="998840"/>
                  <a:pt x="2482459" y="1063617"/>
                  <a:pt x="2481189" y="1064887"/>
                </a:cubicBezTo>
                <a:close/>
              </a:path>
            </a:pathLst>
          </a:custGeom>
          <a:solidFill>
            <a:schemeClr val="bg1"/>
          </a:solidFill>
          <a:ln w="9525" cap="flat">
            <a:noFill/>
            <a:prstDash val="solid"/>
            <a:miter/>
          </a:ln>
        </p:spPr>
        <p:txBody>
          <a:bodyPr rtlCol="0" anchor="ctr"/>
          <a:lstStyle/>
          <a:p>
            <a:endParaRPr lang="ru-RU" sz="1050" dirty="0"/>
          </a:p>
        </p:txBody>
      </p:sp>
    </p:spTree>
    <p:extLst>
      <p:ext uri="{BB962C8B-B14F-4D97-AF65-F5344CB8AC3E}">
        <p14:creationId xmlns:p14="http://schemas.microsoft.com/office/powerpoint/2010/main" val="376770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720000" y="347350"/>
            <a:ext cx="7704000" cy="7263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2800"/>
              <a:buFont typeface="Fira Sans Condensed"/>
              <a:buNone/>
              <a:defRPr sz="3200" b="1">
                <a:solidFill>
                  <a:schemeClr val="accent6"/>
                </a:solidFill>
                <a:latin typeface="Fira Sans Condensed"/>
                <a:ea typeface="Fira Sans Condensed"/>
                <a:cs typeface="Fira Sans Condensed"/>
                <a:sym typeface="Fira Sans Condensed"/>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
        <p:cNvGrpSpPr/>
        <p:nvPr/>
      </p:nvGrpSpPr>
      <p:grpSpPr>
        <a:xfrm>
          <a:off x="0" y="0"/>
          <a:ext cx="0" cy="0"/>
          <a:chOff x="0" y="0"/>
          <a:chExt cx="0" cy="0"/>
        </a:xfrm>
      </p:grpSpPr>
      <p:sp>
        <p:nvSpPr>
          <p:cNvPr id="32" name="Google Shape;3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3"/>
        <p:cNvGrpSpPr/>
        <p:nvPr/>
      </p:nvGrpSpPr>
      <p:grpSpPr>
        <a:xfrm>
          <a:off x="0" y="0"/>
          <a:ext cx="0" cy="0"/>
          <a:chOff x="0" y="0"/>
          <a:chExt cx="0" cy="0"/>
        </a:xfrm>
      </p:grpSpPr>
      <p:sp>
        <p:nvSpPr>
          <p:cNvPr id="34" name="Google Shape;3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5" name="Google Shape;3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6"/>
              </a:buClr>
              <a:buSzPts val="2800"/>
              <a:buFont typeface="Fira Sans Condensed"/>
              <a:buNone/>
              <a:defRPr sz="2800" b="1">
                <a:solidFill>
                  <a:schemeClr val="accent6"/>
                </a:solidFill>
                <a:latin typeface="Fira Sans Condensed"/>
                <a:ea typeface="Fira Sans Condensed"/>
                <a:cs typeface="Fira Sans Condensed"/>
                <a:sym typeface="Fira Sans Condensed"/>
              </a:defRPr>
            </a:lvl1pPr>
            <a:lvl2pPr lvl="1">
              <a:spcBef>
                <a:spcPts val="0"/>
              </a:spcBef>
              <a:spcAft>
                <a:spcPts val="0"/>
              </a:spcAft>
              <a:buClr>
                <a:schemeClr val="accent6"/>
              </a:buClr>
              <a:buSzPts val="2800"/>
              <a:buFont typeface="Fira Sans Condensed"/>
              <a:buNone/>
              <a:defRPr sz="2800" b="1">
                <a:solidFill>
                  <a:schemeClr val="accent6"/>
                </a:solidFill>
                <a:latin typeface="Fira Sans Condensed"/>
                <a:ea typeface="Fira Sans Condensed"/>
                <a:cs typeface="Fira Sans Condensed"/>
                <a:sym typeface="Fira Sans Condensed"/>
              </a:defRPr>
            </a:lvl2pPr>
            <a:lvl3pPr lvl="2">
              <a:spcBef>
                <a:spcPts val="0"/>
              </a:spcBef>
              <a:spcAft>
                <a:spcPts val="0"/>
              </a:spcAft>
              <a:buClr>
                <a:schemeClr val="accent6"/>
              </a:buClr>
              <a:buSzPts val="2800"/>
              <a:buFont typeface="Fira Sans Condensed"/>
              <a:buNone/>
              <a:defRPr sz="2800" b="1">
                <a:solidFill>
                  <a:schemeClr val="accent6"/>
                </a:solidFill>
                <a:latin typeface="Fira Sans Condensed"/>
                <a:ea typeface="Fira Sans Condensed"/>
                <a:cs typeface="Fira Sans Condensed"/>
                <a:sym typeface="Fira Sans Condensed"/>
              </a:defRPr>
            </a:lvl3pPr>
            <a:lvl4pPr lvl="3">
              <a:spcBef>
                <a:spcPts val="0"/>
              </a:spcBef>
              <a:spcAft>
                <a:spcPts val="0"/>
              </a:spcAft>
              <a:buClr>
                <a:schemeClr val="accent6"/>
              </a:buClr>
              <a:buSzPts val="2800"/>
              <a:buFont typeface="Fira Sans Condensed"/>
              <a:buNone/>
              <a:defRPr sz="2800" b="1">
                <a:solidFill>
                  <a:schemeClr val="accent6"/>
                </a:solidFill>
                <a:latin typeface="Fira Sans Condensed"/>
                <a:ea typeface="Fira Sans Condensed"/>
                <a:cs typeface="Fira Sans Condensed"/>
                <a:sym typeface="Fira Sans Condensed"/>
              </a:defRPr>
            </a:lvl4pPr>
            <a:lvl5pPr lvl="4">
              <a:spcBef>
                <a:spcPts val="0"/>
              </a:spcBef>
              <a:spcAft>
                <a:spcPts val="0"/>
              </a:spcAft>
              <a:buClr>
                <a:schemeClr val="accent6"/>
              </a:buClr>
              <a:buSzPts val="2800"/>
              <a:buFont typeface="Fira Sans Condensed"/>
              <a:buNone/>
              <a:defRPr sz="2800" b="1">
                <a:solidFill>
                  <a:schemeClr val="accent6"/>
                </a:solidFill>
                <a:latin typeface="Fira Sans Condensed"/>
                <a:ea typeface="Fira Sans Condensed"/>
                <a:cs typeface="Fira Sans Condensed"/>
                <a:sym typeface="Fira Sans Condensed"/>
              </a:defRPr>
            </a:lvl5pPr>
            <a:lvl6pPr lvl="5">
              <a:spcBef>
                <a:spcPts val="0"/>
              </a:spcBef>
              <a:spcAft>
                <a:spcPts val="0"/>
              </a:spcAft>
              <a:buClr>
                <a:schemeClr val="accent6"/>
              </a:buClr>
              <a:buSzPts val="2800"/>
              <a:buFont typeface="Fira Sans Condensed"/>
              <a:buNone/>
              <a:defRPr sz="2800" b="1">
                <a:solidFill>
                  <a:schemeClr val="accent6"/>
                </a:solidFill>
                <a:latin typeface="Fira Sans Condensed"/>
                <a:ea typeface="Fira Sans Condensed"/>
                <a:cs typeface="Fira Sans Condensed"/>
                <a:sym typeface="Fira Sans Condensed"/>
              </a:defRPr>
            </a:lvl6pPr>
            <a:lvl7pPr lvl="6">
              <a:spcBef>
                <a:spcPts val="0"/>
              </a:spcBef>
              <a:spcAft>
                <a:spcPts val="0"/>
              </a:spcAft>
              <a:buClr>
                <a:schemeClr val="accent6"/>
              </a:buClr>
              <a:buSzPts val="2800"/>
              <a:buFont typeface="Fira Sans Condensed"/>
              <a:buNone/>
              <a:defRPr sz="2800" b="1">
                <a:solidFill>
                  <a:schemeClr val="accent6"/>
                </a:solidFill>
                <a:latin typeface="Fira Sans Condensed"/>
                <a:ea typeface="Fira Sans Condensed"/>
                <a:cs typeface="Fira Sans Condensed"/>
                <a:sym typeface="Fira Sans Condensed"/>
              </a:defRPr>
            </a:lvl7pPr>
            <a:lvl8pPr lvl="7">
              <a:spcBef>
                <a:spcPts val="0"/>
              </a:spcBef>
              <a:spcAft>
                <a:spcPts val="0"/>
              </a:spcAft>
              <a:buClr>
                <a:schemeClr val="accent6"/>
              </a:buClr>
              <a:buSzPts val="2800"/>
              <a:buFont typeface="Fira Sans Condensed"/>
              <a:buNone/>
              <a:defRPr sz="2800" b="1">
                <a:solidFill>
                  <a:schemeClr val="accent6"/>
                </a:solidFill>
                <a:latin typeface="Fira Sans Condensed"/>
                <a:ea typeface="Fira Sans Condensed"/>
                <a:cs typeface="Fira Sans Condensed"/>
                <a:sym typeface="Fira Sans Condensed"/>
              </a:defRPr>
            </a:lvl8pPr>
            <a:lvl9pPr lvl="8">
              <a:spcBef>
                <a:spcPts val="0"/>
              </a:spcBef>
              <a:spcAft>
                <a:spcPts val="0"/>
              </a:spcAft>
              <a:buClr>
                <a:schemeClr val="accent6"/>
              </a:buClr>
              <a:buSzPts val="2800"/>
              <a:buFont typeface="Fira Sans Condensed"/>
              <a:buNone/>
              <a:defRPr sz="2800" b="1">
                <a:solidFill>
                  <a:schemeClr val="accent6"/>
                </a:solidFill>
                <a:latin typeface="Fira Sans Condensed"/>
                <a:ea typeface="Fira Sans Condensed"/>
                <a:cs typeface="Fira Sans Condensed"/>
                <a:sym typeface="Fira Sans Condense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6"/>
              </a:buClr>
              <a:buSzPts val="1800"/>
              <a:buFont typeface="Fira Sans"/>
              <a:buChar char="●"/>
              <a:defRPr sz="1800">
                <a:solidFill>
                  <a:schemeClr val="accent6"/>
                </a:solidFill>
                <a:latin typeface="Fira Sans"/>
                <a:ea typeface="Fira Sans"/>
                <a:cs typeface="Fira Sans"/>
                <a:sym typeface="Fira Sans"/>
              </a:defRPr>
            </a:lvl1pPr>
            <a:lvl2pPr marL="914400" lvl="1" indent="-317500">
              <a:lnSpc>
                <a:spcPct val="115000"/>
              </a:lnSpc>
              <a:spcBef>
                <a:spcPts val="1600"/>
              </a:spcBef>
              <a:spcAft>
                <a:spcPts val="0"/>
              </a:spcAft>
              <a:buClr>
                <a:schemeClr val="accent6"/>
              </a:buClr>
              <a:buSzPts val="1400"/>
              <a:buFont typeface="Fira Sans"/>
              <a:buChar char="○"/>
              <a:defRPr>
                <a:solidFill>
                  <a:schemeClr val="accent6"/>
                </a:solidFill>
                <a:latin typeface="Fira Sans"/>
                <a:ea typeface="Fira Sans"/>
                <a:cs typeface="Fira Sans"/>
                <a:sym typeface="Fira Sans"/>
              </a:defRPr>
            </a:lvl2pPr>
            <a:lvl3pPr marL="1371600" lvl="2" indent="-317500">
              <a:lnSpc>
                <a:spcPct val="115000"/>
              </a:lnSpc>
              <a:spcBef>
                <a:spcPts val="1600"/>
              </a:spcBef>
              <a:spcAft>
                <a:spcPts val="0"/>
              </a:spcAft>
              <a:buClr>
                <a:schemeClr val="accent6"/>
              </a:buClr>
              <a:buSzPts val="1400"/>
              <a:buFont typeface="Fira Sans"/>
              <a:buChar char="■"/>
              <a:defRPr>
                <a:solidFill>
                  <a:schemeClr val="accent6"/>
                </a:solidFill>
                <a:latin typeface="Fira Sans"/>
                <a:ea typeface="Fira Sans"/>
                <a:cs typeface="Fira Sans"/>
                <a:sym typeface="Fira Sans"/>
              </a:defRPr>
            </a:lvl3pPr>
            <a:lvl4pPr marL="1828800" lvl="3" indent="-317500">
              <a:lnSpc>
                <a:spcPct val="115000"/>
              </a:lnSpc>
              <a:spcBef>
                <a:spcPts val="1600"/>
              </a:spcBef>
              <a:spcAft>
                <a:spcPts val="0"/>
              </a:spcAft>
              <a:buClr>
                <a:schemeClr val="accent6"/>
              </a:buClr>
              <a:buSzPts val="1400"/>
              <a:buFont typeface="Fira Sans"/>
              <a:buChar char="●"/>
              <a:defRPr>
                <a:solidFill>
                  <a:schemeClr val="accent6"/>
                </a:solidFill>
                <a:latin typeface="Fira Sans"/>
                <a:ea typeface="Fira Sans"/>
                <a:cs typeface="Fira Sans"/>
                <a:sym typeface="Fira Sans"/>
              </a:defRPr>
            </a:lvl4pPr>
            <a:lvl5pPr marL="2286000" lvl="4" indent="-317500">
              <a:lnSpc>
                <a:spcPct val="115000"/>
              </a:lnSpc>
              <a:spcBef>
                <a:spcPts val="1600"/>
              </a:spcBef>
              <a:spcAft>
                <a:spcPts val="0"/>
              </a:spcAft>
              <a:buClr>
                <a:schemeClr val="accent6"/>
              </a:buClr>
              <a:buSzPts val="1400"/>
              <a:buFont typeface="Fira Sans"/>
              <a:buChar char="○"/>
              <a:defRPr>
                <a:solidFill>
                  <a:schemeClr val="accent6"/>
                </a:solidFill>
                <a:latin typeface="Fira Sans"/>
                <a:ea typeface="Fira Sans"/>
                <a:cs typeface="Fira Sans"/>
                <a:sym typeface="Fira Sans"/>
              </a:defRPr>
            </a:lvl5pPr>
            <a:lvl6pPr marL="2743200" lvl="5" indent="-317500">
              <a:lnSpc>
                <a:spcPct val="115000"/>
              </a:lnSpc>
              <a:spcBef>
                <a:spcPts val="1600"/>
              </a:spcBef>
              <a:spcAft>
                <a:spcPts val="0"/>
              </a:spcAft>
              <a:buClr>
                <a:schemeClr val="accent6"/>
              </a:buClr>
              <a:buSzPts val="1400"/>
              <a:buFont typeface="Fira Sans"/>
              <a:buChar char="■"/>
              <a:defRPr>
                <a:solidFill>
                  <a:schemeClr val="accent6"/>
                </a:solidFill>
                <a:latin typeface="Fira Sans"/>
                <a:ea typeface="Fira Sans"/>
                <a:cs typeface="Fira Sans"/>
                <a:sym typeface="Fira Sans"/>
              </a:defRPr>
            </a:lvl6pPr>
            <a:lvl7pPr marL="3200400" lvl="6" indent="-317500">
              <a:lnSpc>
                <a:spcPct val="115000"/>
              </a:lnSpc>
              <a:spcBef>
                <a:spcPts val="1600"/>
              </a:spcBef>
              <a:spcAft>
                <a:spcPts val="0"/>
              </a:spcAft>
              <a:buClr>
                <a:schemeClr val="accent6"/>
              </a:buClr>
              <a:buSzPts val="1400"/>
              <a:buFont typeface="Fira Sans"/>
              <a:buChar char="●"/>
              <a:defRPr>
                <a:solidFill>
                  <a:schemeClr val="accent6"/>
                </a:solidFill>
                <a:latin typeface="Fira Sans"/>
                <a:ea typeface="Fira Sans"/>
                <a:cs typeface="Fira Sans"/>
                <a:sym typeface="Fira Sans"/>
              </a:defRPr>
            </a:lvl7pPr>
            <a:lvl8pPr marL="3657600" lvl="7" indent="-317500">
              <a:lnSpc>
                <a:spcPct val="115000"/>
              </a:lnSpc>
              <a:spcBef>
                <a:spcPts val="1600"/>
              </a:spcBef>
              <a:spcAft>
                <a:spcPts val="0"/>
              </a:spcAft>
              <a:buClr>
                <a:schemeClr val="accent6"/>
              </a:buClr>
              <a:buSzPts val="1400"/>
              <a:buFont typeface="Fira Sans"/>
              <a:buChar char="○"/>
              <a:defRPr>
                <a:solidFill>
                  <a:schemeClr val="accent6"/>
                </a:solidFill>
                <a:latin typeface="Fira Sans"/>
                <a:ea typeface="Fira Sans"/>
                <a:cs typeface="Fira Sans"/>
                <a:sym typeface="Fira Sans"/>
              </a:defRPr>
            </a:lvl8pPr>
            <a:lvl9pPr marL="4114800" lvl="8" indent="-317500">
              <a:lnSpc>
                <a:spcPct val="115000"/>
              </a:lnSpc>
              <a:spcBef>
                <a:spcPts val="1600"/>
              </a:spcBef>
              <a:spcAft>
                <a:spcPts val="1600"/>
              </a:spcAft>
              <a:buClr>
                <a:schemeClr val="accent6"/>
              </a:buClr>
              <a:buSzPts val="1400"/>
              <a:buFont typeface="Fira Sans"/>
              <a:buChar char="■"/>
              <a:defRPr>
                <a:solidFill>
                  <a:schemeClr val="accent6"/>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37"/>
        <p:cNvGrpSpPr/>
        <p:nvPr/>
      </p:nvGrpSpPr>
      <p:grpSpPr>
        <a:xfrm>
          <a:off x="0" y="0"/>
          <a:ext cx="0" cy="0"/>
          <a:chOff x="0" y="0"/>
          <a:chExt cx="0" cy="0"/>
        </a:xfrm>
      </p:grpSpPr>
      <p:sp>
        <p:nvSpPr>
          <p:cNvPr id="38" name="Google Shape;38;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39" name="Google Shape;39;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pexels.com/photo/blue-background-thank-you-1887992/" TargetMode="External"/><Relationship Id="rId2" Type="http://schemas.openxmlformats.org/officeDocument/2006/relationships/image" Target="../media/image4.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5"/>
          <p:cNvSpPr txBox="1">
            <a:spLocks noGrp="1"/>
          </p:cNvSpPr>
          <p:nvPr>
            <p:ph type="ctrTitle"/>
          </p:nvPr>
        </p:nvSpPr>
        <p:spPr>
          <a:xfrm>
            <a:off x="426920" y="1321237"/>
            <a:ext cx="4452300" cy="94316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900" b="1" dirty="0"/>
              <a:t>AI-Driven Drone Detection and Tracking</a:t>
            </a:r>
            <a:endParaRPr sz="2900" dirty="0"/>
          </a:p>
        </p:txBody>
      </p:sp>
      <p:sp>
        <p:nvSpPr>
          <p:cNvPr id="46" name="Google Shape;46;p15"/>
          <p:cNvSpPr txBox="1">
            <a:spLocks noGrp="1"/>
          </p:cNvSpPr>
          <p:nvPr>
            <p:ph type="subTitle" idx="1"/>
          </p:nvPr>
        </p:nvSpPr>
        <p:spPr>
          <a:xfrm>
            <a:off x="720000" y="3066450"/>
            <a:ext cx="4452300"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a:t>
            </a:r>
            <a:endParaRPr dirty="0"/>
          </a:p>
        </p:txBody>
      </p:sp>
      <p:grpSp>
        <p:nvGrpSpPr>
          <p:cNvPr id="47" name="Google Shape;47;p15"/>
          <p:cNvGrpSpPr/>
          <p:nvPr/>
        </p:nvGrpSpPr>
        <p:grpSpPr>
          <a:xfrm>
            <a:off x="4733700" y="-607987"/>
            <a:ext cx="4544153" cy="5996947"/>
            <a:chOff x="4572000" y="-616062"/>
            <a:chExt cx="4544153" cy="5996947"/>
          </a:xfrm>
        </p:grpSpPr>
        <p:sp>
          <p:nvSpPr>
            <p:cNvPr id="48" name="Google Shape;48;p15"/>
            <p:cNvSpPr/>
            <p:nvPr/>
          </p:nvSpPr>
          <p:spPr>
            <a:xfrm>
              <a:off x="4693610" y="3986785"/>
              <a:ext cx="1394100" cy="1394100"/>
            </a:xfrm>
            <a:prstGeom prst="ellipse">
              <a:avLst/>
            </a:prstGeom>
            <a:solidFill>
              <a:srgbClr val="7ED9DD">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5"/>
            <p:cNvSpPr/>
            <p:nvPr/>
          </p:nvSpPr>
          <p:spPr>
            <a:xfrm>
              <a:off x="4789139" y="4083593"/>
              <a:ext cx="1203000" cy="1200300"/>
            </a:xfrm>
            <a:prstGeom prst="ellipse">
              <a:avLst/>
            </a:prstGeom>
            <a:solidFill>
              <a:srgbClr val="7ED9DD">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5"/>
            <p:cNvSpPr/>
            <p:nvPr/>
          </p:nvSpPr>
          <p:spPr>
            <a:xfrm>
              <a:off x="6457762" y="2850101"/>
              <a:ext cx="1941900" cy="1937100"/>
            </a:xfrm>
            <a:prstGeom prst="ellipse">
              <a:avLst/>
            </a:prstGeom>
            <a:solidFill>
              <a:srgbClr val="7ED9DD">
                <a:alpha val="19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p:nvPr/>
          </p:nvSpPr>
          <p:spPr>
            <a:xfrm>
              <a:off x="6128153" y="-616062"/>
              <a:ext cx="2988000" cy="2987700"/>
            </a:xfrm>
            <a:prstGeom prst="ellipse">
              <a:avLst/>
            </a:prstGeom>
            <a:solidFill>
              <a:srgbClr val="348756">
                <a:alpha val="1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6290388" y="-454743"/>
              <a:ext cx="2663700" cy="2665200"/>
            </a:xfrm>
            <a:prstGeom prst="ellipse">
              <a:avLst/>
            </a:prstGeom>
            <a:solidFill>
              <a:srgbClr val="348756">
                <a:alpha val="13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4572000" y="1578711"/>
              <a:ext cx="2052900" cy="2054700"/>
            </a:xfrm>
            <a:prstGeom prst="ellipse">
              <a:avLst/>
            </a:prstGeom>
            <a:solidFill>
              <a:srgbClr val="53A98E">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5"/>
            <p:cNvSpPr/>
            <p:nvPr/>
          </p:nvSpPr>
          <p:spPr>
            <a:xfrm>
              <a:off x="4693610" y="1703522"/>
              <a:ext cx="1809900" cy="1805100"/>
            </a:xfrm>
            <a:prstGeom prst="ellipse">
              <a:avLst/>
            </a:prstGeom>
            <a:solidFill>
              <a:srgbClr val="53A98E">
                <a:alpha val="14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5"/>
            <p:cNvSpPr/>
            <p:nvPr/>
          </p:nvSpPr>
          <p:spPr>
            <a:xfrm>
              <a:off x="6601134" y="2992993"/>
              <a:ext cx="1655100" cy="1651200"/>
            </a:xfrm>
            <a:prstGeom prst="ellipse">
              <a:avLst/>
            </a:prstGeom>
            <a:solidFill>
              <a:srgbClr val="7ED9DD">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6470008" y="-274348"/>
              <a:ext cx="2304300" cy="2304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4808967" y="1816492"/>
              <a:ext cx="1578900" cy="1578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4805447" y="1812972"/>
              <a:ext cx="1586100" cy="1586100"/>
            </a:xfrm>
            <a:prstGeom prst="pie">
              <a:avLst>
                <a:gd name="adj1" fmla="val 18718115"/>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rot="6437304">
              <a:off x="6741281" y="3131277"/>
              <a:ext cx="1374917" cy="1374917"/>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6466243" y="-278088"/>
              <a:ext cx="2311800" cy="2311800"/>
            </a:xfrm>
            <a:prstGeom prst="pie">
              <a:avLst>
                <a:gd name="adj1" fmla="val 3724331"/>
                <a:gd name="adj2" fmla="val 3449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rot="6437681">
              <a:off x="6737487" y="3127322"/>
              <a:ext cx="1382505" cy="1382505"/>
            </a:xfrm>
            <a:prstGeom prst="pie">
              <a:avLst>
                <a:gd name="adj1" fmla="val 17353650"/>
                <a:gd name="adj2" fmla="val 1211325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rot="-481396">
              <a:off x="4924238" y="4217464"/>
              <a:ext cx="932831" cy="932831"/>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rot="-481396">
              <a:off x="4924238" y="4217464"/>
              <a:ext cx="932831" cy="932831"/>
            </a:xfrm>
            <a:prstGeom prst="pie">
              <a:avLst>
                <a:gd name="adj1" fmla="val 18704212"/>
                <a:gd name="adj2" fmla="val 1211325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8DB63B05-57ED-070E-2E1E-1B29A942C321}"/>
              </a:ext>
            </a:extLst>
          </p:cNvPr>
          <p:cNvSpPr txBox="1"/>
          <p:nvPr/>
        </p:nvSpPr>
        <p:spPr>
          <a:xfrm>
            <a:off x="1978006" y="2546439"/>
            <a:ext cx="4639056" cy="1600438"/>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BY,</a:t>
            </a:r>
          </a:p>
          <a:p>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Ismail Suleiman</a:t>
            </a:r>
          </a:p>
          <a:p>
            <a:r>
              <a:rPr lang="en-GB" b="1" dirty="0">
                <a:latin typeface="Times New Roman" panose="02020603050405020304" pitchFamily="18" charset="0"/>
                <a:cs typeface="Times New Roman" panose="02020603050405020304" pitchFamily="18" charset="0"/>
              </a:rPr>
              <a:t>         Koushik G</a:t>
            </a:r>
          </a:p>
          <a:p>
            <a:r>
              <a:rPr lang="en-GB" b="1" dirty="0">
                <a:latin typeface="Times New Roman" panose="02020603050405020304" pitchFamily="18" charset="0"/>
                <a:cs typeface="Times New Roman" panose="02020603050405020304" pitchFamily="18" charset="0"/>
              </a:rPr>
              <a:t>         Lokesh V</a:t>
            </a:r>
          </a:p>
          <a:p>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Phaneendra</a:t>
            </a:r>
            <a:r>
              <a:rPr lang="en-GB" b="1" dirty="0">
                <a:latin typeface="Times New Roman" panose="02020603050405020304" pitchFamily="18" charset="0"/>
                <a:cs typeface="Times New Roman" panose="02020603050405020304" pitchFamily="18" charset="0"/>
              </a:rPr>
              <a:t> Chandu </a:t>
            </a:r>
          </a:p>
          <a:p>
            <a:r>
              <a:rPr lang="en-GB" b="1" dirty="0">
                <a:latin typeface="Times New Roman" panose="02020603050405020304" pitchFamily="18" charset="0"/>
                <a:cs typeface="Times New Roman" panose="02020603050405020304" pitchFamily="18" charset="0"/>
              </a:rPr>
              <a:t>         Rajeev M</a:t>
            </a:r>
          </a:p>
          <a:p>
            <a:r>
              <a:rPr lang="en-GB" b="1" dirty="0">
                <a:latin typeface="Times New Roman" panose="02020603050405020304" pitchFamily="18" charset="0"/>
                <a:cs typeface="Times New Roman" panose="02020603050405020304" pitchFamily="18" charset="0"/>
              </a:rPr>
              <a:t>         Venkatesh N P S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73957" y="311305"/>
            <a:ext cx="3673580" cy="64231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600" dirty="0"/>
              <a:t>Types of Prototypes </a:t>
            </a:r>
            <a:endParaRPr sz="2600" dirty="0">
              <a:solidFill>
                <a:schemeClr val="accent6"/>
              </a:solidFill>
            </a:endParaRPr>
          </a:p>
        </p:txBody>
      </p:sp>
      <p:grpSp>
        <p:nvGrpSpPr>
          <p:cNvPr id="69" name="Google Shape;69;p16"/>
          <p:cNvGrpSpPr/>
          <p:nvPr/>
        </p:nvGrpSpPr>
        <p:grpSpPr>
          <a:xfrm>
            <a:off x="644107" y="1938026"/>
            <a:ext cx="2296824" cy="2894169"/>
            <a:chOff x="740751" y="1284045"/>
            <a:chExt cx="2296824" cy="3205474"/>
          </a:xfrm>
        </p:grpSpPr>
        <p:grpSp>
          <p:nvGrpSpPr>
            <p:cNvPr id="70" name="Google Shape;70;p16"/>
            <p:cNvGrpSpPr/>
            <p:nvPr/>
          </p:nvGrpSpPr>
          <p:grpSpPr>
            <a:xfrm>
              <a:off x="1051626" y="1284045"/>
              <a:ext cx="1672650" cy="1672650"/>
              <a:chOff x="1092190" y="1284045"/>
              <a:chExt cx="1672650" cy="1672650"/>
            </a:xfrm>
          </p:grpSpPr>
          <p:sp>
            <p:nvSpPr>
              <p:cNvPr id="71" name="Google Shape;71;p16"/>
              <p:cNvSpPr/>
              <p:nvPr/>
            </p:nvSpPr>
            <p:spPr>
              <a:xfrm>
                <a:off x="1092190" y="1284045"/>
                <a:ext cx="1672650" cy="1672650"/>
              </a:xfrm>
              <a:prstGeom prst="ellipse">
                <a:avLst/>
              </a:prstGeom>
              <a:solidFill>
                <a:srgbClr val="E3E5E5">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6"/>
              <p:cNvSpPr/>
              <p:nvPr/>
            </p:nvSpPr>
            <p:spPr>
              <a:xfrm>
                <a:off x="1209585" y="1401441"/>
                <a:ext cx="1437860" cy="143786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6"/>
              <p:cNvSpPr/>
              <p:nvPr/>
            </p:nvSpPr>
            <p:spPr>
              <a:xfrm>
                <a:off x="1209585" y="1401441"/>
                <a:ext cx="1437860" cy="1437860"/>
              </a:xfrm>
              <a:prstGeom prst="pie">
                <a:avLst>
                  <a:gd name="adj1" fmla="val 5424692"/>
                  <a:gd name="adj2" fmla="val 1079957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16"/>
            <p:cNvGrpSpPr/>
            <p:nvPr/>
          </p:nvGrpSpPr>
          <p:grpSpPr>
            <a:xfrm>
              <a:off x="740751" y="3148050"/>
              <a:ext cx="2296824" cy="1341469"/>
              <a:chOff x="740751" y="3148050"/>
              <a:chExt cx="2296824" cy="1341469"/>
            </a:xfrm>
          </p:grpSpPr>
          <p:sp>
            <p:nvSpPr>
              <p:cNvPr id="75" name="Google Shape;75;p16"/>
              <p:cNvSpPr txBox="1"/>
              <p:nvPr/>
            </p:nvSpPr>
            <p:spPr>
              <a:xfrm>
                <a:off x="743175" y="3148050"/>
                <a:ext cx="2294400" cy="32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Fira Sans"/>
                    <a:ea typeface="Fira Sans"/>
                    <a:cs typeface="Fira Sans"/>
                    <a:sym typeface="Fira Sans"/>
                  </a:rPr>
                  <a:t>20 %</a:t>
                </a:r>
                <a:endParaRPr sz="2000" b="1" dirty="0">
                  <a:solidFill>
                    <a:schemeClr val="dk1"/>
                  </a:solidFill>
                  <a:latin typeface="Fira Sans"/>
                  <a:ea typeface="Fira Sans"/>
                  <a:cs typeface="Fira Sans"/>
                  <a:sym typeface="Fira Sans"/>
                </a:endParaRPr>
              </a:p>
            </p:txBody>
          </p:sp>
          <p:sp>
            <p:nvSpPr>
              <p:cNvPr id="76" name="Google Shape;76;p16"/>
              <p:cNvSpPr txBox="1"/>
              <p:nvPr/>
            </p:nvSpPr>
            <p:spPr>
              <a:xfrm>
                <a:off x="740751" y="3466803"/>
                <a:ext cx="2294400" cy="53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600" b="1" dirty="0"/>
                  <a:t>Low-Fidelity Prototypes</a:t>
                </a:r>
                <a:r>
                  <a:rPr lang="en-IN" sz="1600" dirty="0"/>
                  <a:t> </a:t>
                </a:r>
                <a:endParaRPr sz="1600" dirty="0">
                  <a:solidFill>
                    <a:srgbClr val="000000"/>
                  </a:solidFill>
                  <a:latin typeface="Fira Sans"/>
                  <a:ea typeface="Fira Sans"/>
                  <a:cs typeface="Fira Sans"/>
                  <a:sym typeface="Fira Sans"/>
                </a:endParaRPr>
              </a:p>
            </p:txBody>
          </p:sp>
          <p:sp>
            <p:nvSpPr>
              <p:cNvPr id="77" name="Google Shape;77;p16"/>
              <p:cNvSpPr txBox="1"/>
              <p:nvPr/>
            </p:nvSpPr>
            <p:spPr>
              <a:xfrm>
                <a:off x="743175" y="4125919"/>
                <a:ext cx="2294400" cy="36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accent6"/>
                    </a:solidFill>
                    <a:latin typeface="Fira Sans Condensed"/>
                    <a:ea typeface="Fira Sans Condensed"/>
                    <a:cs typeface="Fira Sans Condensed"/>
                    <a:sym typeface="Fira Sans Condensed"/>
                  </a:rPr>
                  <a:t> </a:t>
                </a:r>
                <a:endParaRPr sz="2000" b="1" dirty="0">
                  <a:solidFill>
                    <a:schemeClr val="accent6"/>
                  </a:solidFill>
                  <a:latin typeface="Fira Sans Condensed"/>
                  <a:ea typeface="Fira Sans Condensed"/>
                  <a:cs typeface="Fira Sans Condensed"/>
                  <a:sym typeface="Fira Sans Condensed"/>
                </a:endParaRPr>
              </a:p>
            </p:txBody>
          </p:sp>
        </p:grpSp>
      </p:grpSp>
      <p:grpSp>
        <p:nvGrpSpPr>
          <p:cNvPr id="78" name="Google Shape;78;p16"/>
          <p:cNvGrpSpPr/>
          <p:nvPr/>
        </p:nvGrpSpPr>
        <p:grpSpPr>
          <a:xfrm>
            <a:off x="3336828" y="1938589"/>
            <a:ext cx="2283158" cy="2455790"/>
            <a:chOff x="3433472" y="1284608"/>
            <a:chExt cx="2283158" cy="2719942"/>
          </a:xfrm>
        </p:grpSpPr>
        <p:grpSp>
          <p:nvGrpSpPr>
            <p:cNvPr id="79" name="Google Shape;79;p16"/>
            <p:cNvGrpSpPr/>
            <p:nvPr/>
          </p:nvGrpSpPr>
          <p:grpSpPr>
            <a:xfrm>
              <a:off x="3433472" y="3148050"/>
              <a:ext cx="2283158" cy="856500"/>
              <a:chOff x="3427775" y="3148050"/>
              <a:chExt cx="2294400" cy="856500"/>
            </a:xfrm>
          </p:grpSpPr>
          <p:sp>
            <p:nvSpPr>
              <p:cNvPr id="80" name="Google Shape;80;p16"/>
              <p:cNvSpPr txBox="1"/>
              <p:nvPr/>
            </p:nvSpPr>
            <p:spPr>
              <a:xfrm>
                <a:off x="3427775" y="3148050"/>
                <a:ext cx="2294400" cy="32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2"/>
                    </a:solidFill>
                    <a:latin typeface="Fira Sans"/>
                    <a:ea typeface="Fira Sans"/>
                    <a:cs typeface="Fira Sans"/>
                    <a:sym typeface="Fira Sans"/>
                  </a:rPr>
                  <a:t>40 %</a:t>
                </a:r>
                <a:endParaRPr sz="2000" b="1" dirty="0">
                  <a:solidFill>
                    <a:schemeClr val="dk2"/>
                  </a:solidFill>
                  <a:latin typeface="Fira Sans"/>
                  <a:ea typeface="Fira Sans"/>
                  <a:cs typeface="Fira Sans"/>
                  <a:sym typeface="Fira Sans"/>
                </a:endParaRPr>
              </a:p>
            </p:txBody>
          </p:sp>
          <p:sp>
            <p:nvSpPr>
              <p:cNvPr id="81" name="Google Shape;81;p16"/>
              <p:cNvSpPr txBox="1"/>
              <p:nvPr/>
            </p:nvSpPr>
            <p:spPr>
              <a:xfrm>
                <a:off x="3427775" y="3468450"/>
                <a:ext cx="2294400" cy="53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600" b="1" dirty="0"/>
                  <a:t>Mid-Fidelity Prototypes</a:t>
                </a:r>
                <a:endParaRPr sz="1600" b="1" dirty="0">
                  <a:solidFill>
                    <a:srgbClr val="000000"/>
                  </a:solidFill>
                  <a:latin typeface="Fira Sans"/>
                  <a:ea typeface="Fira Sans"/>
                  <a:cs typeface="Fira Sans"/>
                  <a:sym typeface="Fira Sans"/>
                </a:endParaRPr>
              </a:p>
            </p:txBody>
          </p:sp>
        </p:grpSp>
        <p:grpSp>
          <p:nvGrpSpPr>
            <p:cNvPr id="83" name="Google Shape;83;p16"/>
            <p:cNvGrpSpPr/>
            <p:nvPr/>
          </p:nvGrpSpPr>
          <p:grpSpPr>
            <a:xfrm>
              <a:off x="3726786" y="1284608"/>
              <a:ext cx="1672650" cy="1672650"/>
              <a:chOff x="3710561" y="1284608"/>
              <a:chExt cx="1672650" cy="1672650"/>
            </a:xfrm>
          </p:grpSpPr>
          <p:sp>
            <p:nvSpPr>
              <p:cNvPr id="84" name="Google Shape;84;p16"/>
              <p:cNvSpPr/>
              <p:nvPr/>
            </p:nvSpPr>
            <p:spPr>
              <a:xfrm>
                <a:off x="3710561" y="1284608"/>
                <a:ext cx="1672650" cy="1672650"/>
              </a:xfrm>
              <a:prstGeom prst="ellipse">
                <a:avLst/>
              </a:prstGeom>
              <a:solidFill>
                <a:srgbClr val="E3E5E5">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3827956" y="1402003"/>
                <a:ext cx="1437860" cy="143786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a:off x="3835531" y="1402003"/>
                <a:ext cx="1437860" cy="1437860"/>
              </a:xfrm>
              <a:prstGeom prst="pie">
                <a:avLst>
                  <a:gd name="adj1" fmla="val 5415109"/>
                  <a:gd name="adj2" fmla="val 1324369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 name="Google Shape;87;p16"/>
          <p:cNvGrpSpPr/>
          <p:nvPr/>
        </p:nvGrpSpPr>
        <p:grpSpPr>
          <a:xfrm>
            <a:off x="5918347" y="1938589"/>
            <a:ext cx="2385834" cy="2455790"/>
            <a:chOff x="6014991" y="1284608"/>
            <a:chExt cx="2385834" cy="2719942"/>
          </a:xfrm>
        </p:grpSpPr>
        <p:grpSp>
          <p:nvGrpSpPr>
            <p:cNvPr id="88" name="Google Shape;88;p16"/>
            <p:cNvGrpSpPr/>
            <p:nvPr/>
          </p:nvGrpSpPr>
          <p:grpSpPr>
            <a:xfrm>
              <a:off x="6014991" y="3148050"/>
              <a:ext cx="2385834" cy="856500"/>
              <a:chOff x="6014991" y="3148050"/>
              <a:chExt cx="2385834" cy="856500"/>
            </a:xfrm>
          </p:grpSpPr>
          <p:sp>
            <p:nvSpPr>
              <p:cNvPr id="89" name="Google Shape;89;p16"/>
              <p:cNvSpPr txBox="1"/>
              <p:nvPr/>
            </p:nvSpPr>
            <p:spPr>
              <a:xfrm>
                <a:off x="6106425" y="3148050"/>
                <a:ext cx="2294400" cy="320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accent1"/>
                    </a:solidFill>
                    <a:latin typeface="Fira Sans"/>
                    <a:ea typeface="Fira Sans"/>
                    <a:cs typeface="Fira Sans"/>
                    <a:sym typeface="Fira Sans"/>
                  </a:rPr>
                  <a:t>40 %</a:t>
                </a:r>
                <a:endParaRPr sz="2000" b="1" dirty="0">
                  <a:solidFill>
                    <a:schemeClr val="accent1"/>
                  </a:solidFill>
                  <a:latin typeface="Fira Sans"/>
                  <a:ea typeface="Fira Sans"/>
                  <a:cs typeface="Fira Sans"/>
                  <a:sym typeface="Fira Sans"/>
                </a:endParaRPr>
              </a:p>
            </p:txBody>
          </p:sp>
          <p:sp>
            <p:nvSpPr>
              <p:cNvPr id="90" name="Google Shape;90;p16"/>
              <p:cNvSpPr txBox="1"/>
              <p:nvPr/>
            </p:nvSpPr>
            <p:spPr>
              <a:xfrm>
                <a:off x="6014991" y="3468450"/>
                <a:ext cx="2294400" cy="53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600" b="1" dirty="0"/>
                  <a:t>High-Fidelity Prototypes</a:t>
                </a:r>
                <a:endParaRPr sz="1600" b="1" dirty="0">
                  <a:solidFill>
                    <a:srgbClr val="000000"/>
                  </a:solidFill>
                  <a:latin typeface="Fira Sans"/>
                  <a:ea typeface="Fira Sans"/>
                  <a:cs typeface="Fira Sans"/>
                  <a:sym typeface="Fira Sans"/>
                </a:endParaRPr>
              </a:p>
            </p:txBody>
          </p:sp>
        </p:grpSp>
        <p:grpSp>
          <p:nvGrpSpPr>
            <p:cNvPr id="92" name="Google Shape;92;p16"/>
            <p:cNvGrpSpPr/>
            <p:nvPr/>
          </p:nvGrpSpPr>
          <p:grpSpPr>
            <a:xfrm>
              <a:off x="6416784" y="1284608"/>
              <a:ext cx="1672650" cy="1672650"/>
              <a:chOff x="6400558" y="1284608"/>
              <a:chExt cx="1672650" cy="1672650"/>
            </a:xfrm>
          </p:grpSpPr>
          <p:sp>
            <p:nvSpPr>
              <p:cNvPr id="93" name="Google Shape;93;p16"/>
              <p:cNvSpPr/>
              <p:nvPr/>
            </p:nvSpPr>
            <p:spPr>
              <a:xfrm>
                <a:off x="6400558" y="1284608"/>
                <a:ext cx="1672650" cy="1672650"/>
              </a:xfrm>
              <a:prstGeom prst="ellipse">
                <a:avLst/>
              </a:prstGeom>
              <a:solidFill>
                <a:srgbClr val="E3E5E5">
                  <a:alpha val="40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6517953" y="1402003"/>
                <a:ext cx="1437860" cy="143786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6517953" y="1402003"/>
                <a:ext cx="1437860" cy="1437860"/>
              </a:xfrm>
              <a:prstGeom prst="pie">
                <a:avLst>
                  <a:gd name="adj1" fmla="val 5424692"/>
                  <a:gd name="adj2" fmla="val 16170941"/>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DC4A9ED9-5CA5-8293-6CE2-6855D72A36C5}"/>
              </a:ext>
            </a:extLst>
          </p:cNvPr>
          <p:cNvSpPr txBox="1"/>
          <p:nvPr/>
        </p:nvSpPr>
        <p:spPr>
          <a:xfrm>
            <a:off x="600391" y="953622"/>
            <a:ext cx="7943217" cy="738664"/>
          </a:xfrm>
          <a:prstGeom prst="rect">
            <a:avLst/>
          </a:prstGeom>
          <a:noFill/>
        </p:spPr>
        <p:txBody>
          <a:bodyPr wrap="square">
            <a:spAutoFit/>
          </a:bodyPr>
          <a:lstStyle/>
          <a:p>
            <a:r>
              <a:rPr lang="en-US" b="1" dirty="0"/>
              <a:t>	AI-Driven Drone Detection and Tracking Project:</a:t>
            </a:r>
            <a:r>
              <a:rPr lang="en-US" dirty="0"/>
              <a:t> the distribution of effort among low-fidelity, mid-fidelity, and high-fidelity prototypes will depend on the complexity of the project and the stage of development.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2B3028-6D15-FB66-067E-F1DD5565DF06}"/>
              </a:ext>
            </a:extLst>
          </p:cNvPr>
          <p:cNvSpPr>
            <a:spLocks noChangeArrowheads="1"/>
          </p:cNvSpPr>
          <p:nvPr/>
        </p:nvSpPr>
        <p:spPr bwMode="auto">
          <a:xfrm>
            <a:off x="280416" y="945959"/>
            <a:ext cx="8010144"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lang="en-US" altLang="en-US" sz="1600" b="1" dirty="0">
                <a:solidFill>
                  <a:schemeClr val="accent6"/>
                </a:solidFill>
                <a:latin typeface="Rockwell" panose="02060603020205020403" pitchFamily="18" charset="0"/>
              </a:rPr>
              <a:t>Low-Fidelity Prototypes</a:t>
            </a:r>
            <a:r>
              <a:rPr lang="en-US" altLang="en-US" sz="1600" dirty="0">
                <a:solidFill>
                  <a:schemeClr val="accent6"/>
                </a:solidFill>
                <a:latin typeface="Rockwell" panose="02060603020205020403" pitchFamily="18" charset="0"/>
              </a:rPr>
              <a:t> - </a:t>
            </a:r>
            <a:r>
              <a:rPr lang="en-US" altLang="en-US" sz="1600" b="1" dirty="0">
                <a:solidFill>
                  <a:schemeClr val="accent6"/>
                </a:solidFill>
                <a:latin typeface="Rockwell" panose="02060603020205020403" pitchFamily="18" charset="0"/>
              </a:rPr>
              <a:t>20%</a:t>
            </a:r>
            <a:endParaRPr lang="en-US" altLang="en-US" sz="1600" dirty="0">
              <a:solidFill>
                <a:schemeClr val="accent6"/>
              </a:solidFill>
              <a:latin typeface="Rockwell" panose="02060603020205020403" pitchFamily="18" charset="0"/>
            </a:endParaRPr>
          </a:p>
          <a:p>
            <a:pPr lvl="2" eaLnBrk="0" fontAlgn="base" hangingPunct="0">
              <a:spcBef>
                <a:spcPct val="0"/>
              </a:spcBef>
              <a:spcAft>
                <a:spcPct val="0"/>
              </a:spcAft>
              <a:buClrTx/>
              <a:buFontTx/>
              <a:buChar char="•"/>
            </a:pPr>
            <a:r>
              <a:rPr lang="en-US" altLang="en-US" dirty="0">
                <a:solidFill>
                  <a:schemeClr val="accent6"/>
                </a:solidFill>
                <a:latin typeface="Rockwell" panose="02060603020205020403" pitchFamily="18" charset="0"/>
              </a:rPr>
              <a:t> Focus: Early brainstorming, exploring ideas, and understanding system flow.</a:t>
            </a:r>
          </a:p>
          <a:p>
            <a:pPr lvl="0" eaLnBrk="0" fontAlgn="base" hangingPunct="0">
              <a:spcBef>
                <a:spcPct val="0"/>
              </a:spcBef>
              <a:spcAft>
                <a:spcPct val="0"/>
              </a:spcAft>
              <a:buClrTx/>
              <a:buFontTx/>
              <a:buChar char="•"/>
            </a:pPr>
            <a:r>
              <a:rPr lang="en-US" altLang="en-US" dirty="0">
                <a:solidFill>
                  <a:schemeClr val="accent6"/>
                </a:solidFill>
                <a:latin typeface="Rockwell" panose="02060603020205020403" pitchFamily="18" charset="0"/>
              </a:rPr>
              <a:t>Reason: These prototypes help establish the foundation, but minimal time is spent as they are rough sketches or wireframes.</a:t>
            </a:r>
          </a:p>
          <a:p>
            <a:pPr lvl="0" eaLnBrk="0" fontAlgn="base" hangingPunct="0">
              <a:spcBef>
                <a:spcPct val="0"/>
              </a:spcBef>
              <a:spcAft>
                <a:spcPct val="0"/>
              </a:spcAft>
              <a:buClrTx/>
            </a:pPr>
            <a:endParaRPr lang="en-US" altLang="en-US" dirty="0">
              <a:solidFill>
                <a:schemeClr val="accent6"/>
              </a:solidFill>
              <a:latin typeface="Rockwell" panose="02060603020205020403" pitchFamily="18" charset="0"/>
            </a:endParaRPr>
          </a:p>
          <a:p>
            <a:pPr lvl="0" eaLnBrk="0" fontAlgn="base" hangingPunct="0">
              <a:spcBef>
                <a:spcPct val="0"/>
              </a:spcBef>
              <a:spcAft>
                <a:spcPct val="0"/>
              </a:spcAft>
              <a:buClrTx/>
            </a:pPr>
            <a:r>
              <a:rPr lang="en-US" altLang="en-US" sz="1600" b="1" dirty="0">
                <a:solidFill>
                  <a:schemeClr val="accent6"/>
                </a:solidFill>
                <a:latin typeface="Rockwell" panose="02060603020205020403" pitchFamily="18" charset="0"/>
              </a:rPr>
              <a:t>Mid-Fidelity Prototypes</a:t>
            </a:r>
            <a:r>
              <a:rPr lang="en-US" altLang="en-US" sz="1600" dirty="0">
                <a:solidFill>
                  <a:schemeClr val="accent6"/>
                </a:solidFill>
                <a:latin typeface="Rockwell" panose="02060603020205020403" pitchFamily="18" charset="0"/>
              </a:rPr>
              <a:t> - </a:t>
            </a:r>
            <a:r>
              <a:rPr lang="en-US" altLang="en-US" sz="1600" b="1" dirty="0">
                <a:solidFill>
                  <a:schemeClr val="accent6"/>
                </a:solidFill>
                <a:latin typeface="Rockwell" panose="02060603020205020403" pitchFamily="18" charset="0"/>
              </a:rPr>
              <a:t>40%</a:t>
            </a:r>
            <a:endParaRPr lang="en-US" altLang="en-US" sz="1600" dirty="0">
              <a:solidFill>
                <a:schemeClr val="accent6"/>
              </a:solidFill>
              <a:latin typeface="Rockwell" panose="02060603020205020403" pitchFamily="18" charset="0"/>
            </a:endParaRPr>
          </a:p>
          <a:p>
            <a:pPr lvl="0" eaLnBrk="0" fontAlgn="base" hangingPunct="0">
              <a:spcBef>
                <a:spcPct val="0"/>
              </a:spcBef>
              <a:spcAft>
                <a:spcPct val="0"/>
              </a:spcAft>
              <a:buClrTx/>
              <a:buFontTx/>
              <a:buChar char="•"/>
            </a:pPr>
            <a:r>
              <a:rPr lang="en-US" altLang="en-US" dirty="0">
                <a:solidFill>
                  <a:schemeClr val="accent6"/>
                </a:solidFill>
                <a:latin typeface="Rockwell" panose="02060603020205020403" pitchFamily="18" charset="0"/>
              </a:rPr>
              <a:t>Focus: Testing specific features, refining the workflow, and evaluating the integration of AI models for detection and tracking.</a:t>
            </a:r>
          </a:p>
          <a:p>
            <a:pPr lvl="0" eaLnBrk="0" fontAlgn="base" hangingPunct="0">
              <a:spcBef>
                <a:spcPct val="0"/>
              </a:spcBef>
              <a:spcAft>
                <a:spcPct val="0"/>
              </a:spcAft>
              <a:buClrTx/>
              <a:buFontTx/>
              <a:buChar char="•"/>
            </a:pPr>
            <a:r>
              <a:rPr lang="en-US" altLang="en-US" dirty="0">
                <a:solidFill>
                  <a:schemeClr val="accent6"/>
                </a:solidFill>
                <a:latin typeface="Rockwell" panose="02060603020205020403" pitchFamily="18" charset="0"/>
              </a:rPr>
              <a:t>Reason: This stage is critical to ensure the system's key functionalities (e.g., drone detection algorithms, user flow, and basic interaction) work as expected. More time is allocated here to validate technical feasibility.</a:t>
            </a:r>
          </a:p>
          <a:p>
            <a:pPr lvl="0" eaLnBrk="0" fontAlgn="base" hangingPunct="0">
              <a:spcBef>
                <a:spcPct val="0"/>
              </a:spcBef>
              <a:spcAft>
                <a:spcPct val="0"/>
              </a:spcAft>
              <a:buClrTx/>
            </a:pPr>
            <a:endParaRPr lang="en-US" altLang="en-US" dirty="0">
              <a:solidFill>
                <a:schemeClr val="accent6"/>
              </a:solidFill>
              <a:latin typeface="Rockwell" panose="02060603020205020403" pitchFamily="18" charset="0"/>
            </a:endParaRPr>
          </a:p>
          <a:p>
            <a:pPr lvl="0" eaLnBrk="0" fontAlgn="base" hangingPunct="0">
              <a:spcBef>
                <a:spcPct val="0"/>
              </a:spcBef>
              <a:spcAft>
                <a:spcPct val="0"/>
              </a:spcAft>
              <a:buClrTx/>
            </a:pPr>
            <a:r>
              <a:rPr lang="en-US" altLang="en-US" sz="1600" b="1" dirty="0">
                <a:solidFill>
                  <a:schemeClr val="accent6"/>
                </a:solidFill>
                <a:latin typeface="Rockwell" panose="02060603020205020403" pitchFamily="18" charset="0"/>
              </a:rPr>
              <a:t>High-Fidelity Prototypes</a:t>
            </a:r>
            <a:r>
              <a:rPr lang="en-US" altLang="en-US" sz="1600" dirty="0">
                <a:solidFill>
                  <a:schemeClr val="accent6"/>
                </a:solidFill>
                <a:latin typeface="Rockwell" panose="02060603020205020403" pitchFamily="18" charset="0"/>
              </a:rPr>
              <a:t> - </a:t>
            </a:r>
            <a:r>
              <a:rPr lang="en-US" altLang="en-US" sz="1600" b="1" dirty="0">
                <a:solidFill>
                  <a:schemeClr val="accent6"/>
                </a:solidFill>
                <a:latin typeface="Rockwell" panose="02060603020205020403" pitchFamily="18" charset="0"/>
              </a:rPr>
              <a:t>40%</a:t>
            </a:r>
            <a:endParaRPr lang="en-US" altLang="en-US" sz="1600" dirty="0">
              <a:solidFill>
                <a:schemeClr val="accent6"/>
              </a:solidFill>
              <a:latin typeface="Rockwell" panose="02060603020205020403" pitchFamily="18" charset="0"/>
            </a:endParaRPr>
          </a:p>
          <a:p>
            <a:pPr lvl="0" eaLnBrk="0" fontAlgn="base" hangingPunct="0">
              <a:spcBef>
                <a:spcPct val="0"/>
              </a:spcBef>
              <a:spcAft>
                <a:spcPct val="0"/>
              </a:spcAft>
              <a:buClrTx/>
              <a:buFontTx/>
              <a:buChar char="•"/>
            </a:pPr>
            <a:r>
              <a:rPr lang="en-US" altLang="en-US" dirty="0">
                <a:solidFill>
                  <a:schemeClr val="accent6"/>
                </a:solidFill>
                <a:latin typeface="Rockwell" panose="02060603020205020403" pitchFamily="18" charset="0"/>
              </a:rPr>
              <a:t>Focus: Finalizing details, testing real-time scenarios, and presenting the system to stakeholders.</a:t>
            </a:r>
          </a:p>
          <a:p>
            <a:pPr lvl="0" eaLnBrk="0" fontAlgn="base" hangingPunct="0">
              <a:spcBef>
                <a:spcPct val="0"/>
              </a:spcBef>
              <a:spcAft>
                <a:spcPct val="0"/>
              </a:spcAft>
              <a:buClrTx/>
              <a:buFontTx/>
              <a:buChar char="•"/>
            </a:pPr>
            <a:r>
              <a:rPr lang="en-US" altLang="en-US" dirty="0">
                <a:solidFill>
                  <a:schemeClr val="accent6"/>
                </a:solidFill>
                <a:latin typeface="Rockwell" panose="02060603020205020403" pitchFamily="18" charset="0"/>
              </a:rPr>
              <a:t>Reason: The high-fidelity stage is essential for creating a realistic, functional prototype that closely resembles the final product. This ensures usability, system performance, and stakeholder buy-in.</a:t>
            </a:r>
          </a:p>
        </p:txBody>
      </p:sp>
      <p:sp>
        <p:nvSpPr>
          <p:cNvPr id="6" name="TextBox 5">
            <a:extLst>
              <a:ext uri="{FF2B5EF4-FFF2-40B4-BE49-F238E27FC236}">
                <a16:creationId xmlns:a16="http://schemas.microsoft.com/office/drawing/2014/main" id="{5045647B-4DDD-392E-2562-B277EBECF572}"/>
              </a:ext>
            </a:extLst>
          </p:cNvPr>
          <p:cNvSpPr txBox="1"/>
          <p:nvPr/>
        </p:nvSpPr>
        <p:spPr>
          <a:xfrm>
            <a:off x="280416" y="418131"/>
            <a:ext cx="6376416" cy="492443"/>
          </a:xfrm>
          <a:prstGeom prst="rect">
            <a:avLst/>
          </a:prstGeom>
          <a:noFill/>
        </p:spPr>
        <p:txBody>
          <a:bodyPr wrap="square">
            <a:spAutoFit/>
          </a:bodyPr>
          <a:lstStyle/>
          <a:p>
            <a:r>
              <a:rPr lang="en-IN" sz="2600" b="1" dirty="0"/>
              <a:t>Process Percentage Distribution</a:t>
            </a:r>
          </a:p>
        </p:txBody>
      </p:sp>
    </p:spTree>
    <p:extLst>
      <p:ext uri="{BB962C8B-B14F-4D97-AF65-F5344CB8AC3E}">
        <p14:creationId xmlns:p14="http://schemas.microsoft.com/office/powerpoint/2010/main" val="1706620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DF7FE3-CBBA-84C5-1436-BD32462CA045}"/>
              </a:ext>
            </a:extLst>
          </p:cNvPr>
          <p:cNvSpPr txBox="1"/>
          <p:nvPr/>
        </p:nvSpPr>
        <p:spPr>
          <a:xfrm>
            <a:off x="603504" y="651442"/>
            <a:ext cx="7394448" cy="492443"/>
          </a:xfrm>
          <a:prstGeom prst="rect">
            <a:avLst/>
          </a:prstGeom>
          <a:noFill/>
        </p:spPr>
        <p:txBody>
          <a:bodyPr wrap="square">
            <a:spAutoFit/>
          </a:bodyPr>
          <a:lstStyle/>
          <a:p>
            <a:r>
              <a:rPr lang="en-US" sz="2600" b="1" dirty="0"/>
              <a:t> </a:t>
            </a:r>
          </a:p>
        </p:txBody>
      </p:sp>
      <p:sp>
        <p:nvSpPr>
          <p:cNvPr id="5" name="Google Shape;443;p68">
            <a:extLst>
              <a:ext uri="{FF2B5EF4-FFF2-40B4-BE49-F238E27FC236}">
                <a16:creationId xmlns:a16="http://schemas.microsoft.com/office/drawing/2014/main" id="{574BC139-36A3-F6DD-E21D-46E84ADF3C7C}"/>
              </a:ext>
            </a:extLst>
          </p:cNvPr>
          <p:cNvSpPr txBox="1">
            <a:spLocks noGrp="1"/>
          </p:cNvSpPr>
          <p:nvPr>
            <p:ph type="title"/>
          </p:nvPr>
        </p:nvSpPr>
        <p:spPr>
          <a:xfrm>
            <a:off x="723900" y="306064"/>
            <a:ext cx="6448200" cy="59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600" dirty="0">
                <a:latin typeface="+mj-lt"/>
              </a:rPr>
              <a:t>Workflow</a:t>
            </a:r>
            <a:endParaRPr sz="2600" dirty="0">
              <a:latin typeface="+mj-lt"/>
            </a:endParaRPr>
          </a:p>
        </p:txBody>
      </p:sp>
      <p:sp>
        <p:nvSpPr>
          <p:cNvPr id="6" name="Rectangle: Rounded Corners 5">
            <a:extLst>
              <a:ext uri="{FF2B5EF4-FFF2-40B4-BE49-F238E27FC236}">
                <a16:creationId xmlns:a16="http://schemas.microsoft.com/office/drawing/2014/main" id="{AD253A53-19CF-E101-9855-BB9ADB19E5F9}"/>
              </a:ext>
            </a:extLst>
          </p:cNvPr>
          <p:cNvSpPr/>
          <p:nvPr/>
        </p:nvSpPr>
        <p:spPr>
          <a:xfrm>
            <a:off x="3791118" y="1264445"/>
            <a:ext cx="1914526" cy="9215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6"/>
                </a:solidFill>
                <a:latin typeface="Times New Roman" panose="02020603050405020304" pitchFamily="18" charset="0"/>
                <a:cs typeface="Times New Roman" panose="02020603050405020304" pitchFamily="18" charset="0"/>
              </a:rPr>
              <a:t>DATA </a:t>
            </a:r>
          </a:p>
          <a:p>
            <a:pPr algn="ctr"/>
            <a:r>
              <a:rPr lang="en-IN" dirty="0">
                <a:solidFill>
                  <a:schemeClr val="accent6"/>
                </a:solidFill>
                <a:latin typeface="Times New Roman" panose="02020603050405020304" pitchFamily="18" charset="0"/>
                <a:cs typeface="Times New Roman" panose="02020603050405020304" pitchFamily="18" charset="0"/>
              </a:rPr>
              <a:t>PRE-PROCESSING</a:t>
            </a:r>
          </a:p>
        </p:txBody>
      </p:sp>
      <p:sp>
        <p:nvSpPr>
          <p:cNvPr id="7" name="Rectangle: Rounded Corners 6">
            <a:extLst>
              <a:ext uri="{FF2B5EF4-FFF2-40B4-BE49-F238E27FC236}">
                <a16:creationId xmlns:a16="http://schemas.microsoft.com/office/drawing/2014/main" id="{712D786D-E174-CB7B-01FC-5E94079087A3}"/>
              </a:ext>
            </a:extLst>
          </p:cNvPr>
          <p:cNvSpPr/>
          <p:nvPr/>
        </p:nvSpPr>
        <p:spPr>
          <a:xfrm>
            <a:off x="888206" y="1264446"/>
            <a:ext cx="1914526" cy="9215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Algerian" panose="04020705040A02060702" pitchFamily="82" charset="0"/>
            </a:endParaRPr>
          </a:p>
          <a:p>
            <a:pPr algn="ctr"/>
            <a:r>
              <a:rPr lang="en-IN" dirty="0">
                <a:solidFill>
                  <a:schemeClr val="accent6"/>
                </a:solidFill>
                <a:latin typeface="Times New Roman" panose="02020603050405020304" pitchFamily="18" charset="0"/>
                <a:cs typeface="Times New Roman" panose="02020603050405020304" pitchFamily="18" charset="0"/>
              </a:rPr>
              <a:t>Data Collection</a:t>
            </a:r>
          </a:p>
          <a:p>
            <a:pPr algn="ctr"/>
            <a:endParaRPr lang="en-IN" dirty="0"/>
          </a:p>
        </p:txBody>
      </p:sp>
      <p:sp>
        <p:nvSpPr>
          <p:cNvPr id="8" name="Rectangle: Rounded Corners 7">
            <a:extLst>
              <a:ext uri="{FF2B5EF4-FFF2-40B4-BE49-F238E27FC236}">
                <a16:creationId xmlns:a16="http://schemas.microsoft.com/office/drawing/2014/main" id="{2AFFFB18-FEB9-1DC8-5E39-4ADCFC744A67}"/>
              </a:ext>
            </a:extLst>
          </p:cNvPr>
          <p:cNvSpPr/>
          <p:nvPr/>
        </p:nvSpPr>
        <p:spPr>
          <a:xfrm>
            <a:off x="6553030" y="3003945"/>
            <a:ext cx="178106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6"/>
                </a:solidFill>
                <a:latin typeface="Times New Roman" panose="02020603050405020304" pitchFamily="18" charset="0"/>
                <a:cs typeface="Times New Roman" panose="02020603050405020304" pitchFamily="18" charset="0"/>
              </a:rPr>
              <a:t>Model Training</a:t>
            </a:r>
          </a:p>
        </p:txBody>
      </p:sp>
      <p:sp>
        <p:nvSpPr>
          <p:cNvPr id="9" name="Rectangle: Rounded Corners 8">
            <a:extLst>
              <a:ext uri="{FF2B5EF4-FFF2-40B4-BE49-F238E27FC236}">
                <a16:creationId xmlns:a16="http://schemas.microsoft.com/office/drawing/2014/main" id="{390F1E49-F79B-9D95-E798-9B865D07E8E6}"/>
              </a:ext>
            </a:extLst>
          </p:cNvPr>
          <p:cNvSpPr/>
          <p:nvPr/>
        </p:nvSpPr>
        <p:spPr>
          <a:xfrm>
            <a:off x="3864824" y="3079597"/>
            <a:ext cx="1914526" cy="9215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latin typeface="Algerian" panose="04020705040A02060702" pitchFamily="82" charset="0"/>
            </a:endParaRPr>
          </a:p>
        </p:txBody>
      </p:sp>
      <p:cxnSp>
        <p:nvCxnSpPr>
          <p:cNvPr id="10" name="Straight Arrow Connector 9">
            <a:extLst>
              <a:ext uri="{FF2B5EF4-FFF2-40B4-BE49-F238E27FC236}">
                <a16:creationId xmlns:a16="http://schemas.microsoft.com/office/drawing/2014/main" id="{D298396C-973D-7D4C-4813-27DFDB37C2C3}"/>
              </a:ext>
            </a:extLst>
          </p:cNvPr>
          <p:cNvCxnSpPr>
            <a:cxnSpLocks/>
          </p:cNvCxnSpPr>
          <p:nvPr/>
        </p:nvCxnSpPr>
        <p:spPr>
          <a:xfrm>
            <a:off x="2876438" y="1678780"/>
            <a:ext cx="852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20363468-2FCD-7173-8CBB-5ADC28D02307}"/>
              </a:ext>
            </a:extLst>
          </p:cNvPr>
          <p:cNvCxnSpPr>
            <a:cxnSpLocks/>
          </p:cNvCxnSpPr>
          <p:nvPr/>
        </p:nvCxnSpPr>
        <p:spPr>
          <a:xfrm>
            <a:off x="7350918" y="2244919"/>
            <a:ext cx="0" cy="6536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9053D2F1-52CF-3480-C212-AA42E2BEB941}"/>
              </a:ext>
            </a:extLst>
          </p:cNvPr>
          <p:cNvCxnSpPr>
            <a:cxnSpLocks/>
          </p:cNvCxnSpPr>
          <p:nvPr/>
        </p:nvCxnSpPr>
        <p:spPr>
          <a:xfrm>
            <a:off x="5779350" y="1678780"/>
            <a:ext cx="6999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Rectangle: Rounded Corners 12">
            <a:extLst>
              <a:ext uri="{FF2B5EF4-FFF2-40B4-BE49-F238E27FC236}">
                <a16:creationId xmlns:a16="http://schemas.microsoft.com/office/drawing/2014/main" id="{F783517D-F664-D2A9-FCCB-67FCB4CCDFC7}"/>
              </a:ext>
            </a:extLst>
          </p:cNvPr>
          <p:cNvSpPr/>
          <p:nvPr/>
        </p:nvSpPr>
        <p:spPr>
          <a:xfrm>
            <a:off x="6553030" y="1249250"/>
            <a:ext cx="1781060" cy="9143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b="1" i="1" dirty="0">
                <a:latin typeface="Algerian" panose="04020705040A02060702" pitchFamily="82" charset="0"/>
              </a:rPr>
              <a:t>         </a:t>
            </a:r>
            <a:r>
              <a:rPr lang="en-IN" dirty="0">
                <a:solidFill>
                  <a:schemeClr val="accent6"/>
                </a:solidFill>
                <a:latin typeface="Times New Roman" panose="02020603050405020304" pitchFamily="18" charset="0"/>
                <a:cs typeface="Times New Roman" panose="02020603050405020304" pitchFamily="18" charset="0"/>
              </a:rPr>
              <a:t>MODEL   </a:t>
            </a:r>
          </a:p>
          <a:p>
            <a:r>
              <a:rPr lang="en-IN" dirty="0">
                <a:solidFill>
                  <a:schemeClr val="accent6"/>
                </a:solidFill>
                <a:latin typeface="Times New Roman" panose="02020603050405020304" pitchFamily="18" charset="0"/>
                <a:cs typeface="Times New Roman" panose="02020603050405020304" pitchFamily="18" charset="0"/>
              </a:rPr>
              <a:t>      SELECTING</a:t>
            </a:r>
          </a:p>
        </p:txBody>
      </p:sp>
      <p:cxnSp>
        <p:nvCxnSpPr>
          <p:cNvPr id="14" name="Straight Arrow Connector 13">
            <a:extLst>
              <a:ext uri="{FF2B5EF4-FFF2-40B4-BE49-F238E27FC236}">
                <a16:creationId xmlns:a16="http://schemas.microsoft.com/office/drawing/2014/main" id="{459B8B71-D93A-17DA-F3B2-56FD51FA51F1}"/>
              </a:ext>
            </a:extLst>
          </p:cNvPr>
          <p:cNvCxnSpPr>
            <a:cxnSpLocks/>
          </p:cNvCxnSpPr>
          <p:nvPr/>
        </p:nvCxnSpPr>
        <p:spPr>
          <a:xfrm flipH="1">
            <a:off x="5900928" y="3457573"/>
            <a:ext cx="5783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008D8AE0-50AC-D4BD-6F33-8C69F64941D3}"/>
              </a:ext>
            </a:extLst>
          </p:cNvPr>
          <p:cNvSpPr txBox="1"/>
          <p:nvPr/>
        </p:nvSpPr>
        <p:spPr>
          <a:xfrm>
            <a:off x="3948000" y="3094561"/>
            <a:ext cx="1551936" cy="830997"/>
          </a:xfrm>
          <a:prstGeom prst="rect">
            <a:avLst/>
          </a:prstGeom>
          <a:noFill/>
        </p:spPr>
        <p:txBody>
          <a:bodyPr wrap="square">
            <a:spAutoFit/>
          </a:bodyPr>
          <a:lstStyle/>
          <a:p>
            <a:r>
              <a:rPr lang="en-IN" sz="1600" dirty="0">
                <a:solidFill>
                  <a:schemeClr val="accent6"/>
                </a:solidFill>
                <a:latin typeface="Times New Roman" panose="02020603050405020304" pitchFamily="18" charset="0"/>
                <a:cs typeface="Times New Roman" panose="02020603050405020304" pitchFamily="18" charset="0"/>
              </a:rPr>
              <a:t>Distance Estimation and Tracking</a:t>
            </a:r>
          </a:p>
        </p:txBody>
      </p:sp>
      <p:sp>
        <p:nvSpPr>
          <p:cNvPr id="20" name="TextBox 19">
            <a:extLst>
              <a:ext uri="{FF2B5EF4-FFF2-40B4-BE49-F238E27FC236}">
                <a16:creationId xmlns:a16="http://schemas.microsoft.com/office/drawing/2014/main" id="{01F0EBE2-F9FE-7900-1975-465EEC61B7C2}"/>
              </a:ext>
            </a:extLst>
          </p:cNvPr>
          <p:cNvSpPr txBox="1"/>
          <p:nvPr/>
        </p:nvSpPr>
        <p:spPr>
          <a:xfrm>
            <a:off x="2286000" y="2418624"/>
            <a:ext cx="4572000" cy="307777"/>
          </a:xfrm>
          <a:prstGeom prst="rect">
            <a:avLst/>
          </a:prstGeom>
          <a:noFill/>
        </p:spPr>
        <p:txBody>
          <a:bodyPr wrap="square">
            <a:spAutoFit/>
          </a:bodyPr>
          <a:lstStyle/>
          <a:p>
            <a:r>
              <a:rPr lang="en-IN" dirty="0"/>
              <a:t>:</a:t>
            </a:r>
          </a:p>
        </p:txBody>
      </p:sp>
      <p:sp>
        <p:nvSpPr>
          <p:cNvPr id="22" name="Rectangle: Rounded Corners 21">
            <a:extLst>
              <a:ext uri="{FF2B5EF4-FFF2-40B4-BE49-F238E27FC236}">
                <a16:creationId xmlns:a16="http://schemas.microsoft.com/office/drawing/2014/main" id="{7D54D786-3BF6-C764-5CB9-0B4060F46AAE}"/>
              </a:ext>
            </a:extLst>
          </p:cNvPr>
          <p:cNvSpPr/>
          <p:nvPr/>
        </p:nvSpPr>
        <p:spPr>
          <a:xfrm>
            <a:off x="932246" y="3117708"/>
            <a:ext cx="1914526" cy="9215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accent6"/>
                </a:solidFill>
                <a:latin typeface="Times New Roman" panose="02020603050405020304" pitchFamily="18" charset="0"/>
                <a:cs typeface="Times New Roman" panose="02020603050405020304" pitchFamily="18" charset="0"/>
              </a:rPr>
              <a:t>Integration and Real-Time Testing</a:t>
            </a:r>
          </a:p>
          <a:p>
            <a:pPr algn="ctr"/>
            <a:endParaRPr lang="en-IN" dirty="0"/>
          </a:p>
        </p:txBody>
      </p:sp>
      <p:cxnSp>
        <p:nvCxnSpPr>
          <p:cNvPr id="23" name="Straight Arrow Connector 22">
            <a:extLst>
              <a:ext uri="{FF2B5EF4-FFF2-40B4-BE49-F238E27FC236}">
                <a16:creationId xmlns:a16="http://schemas.microsoft.com/office/drawing/2014/main" id="{1B1CA5D4-1FB9-AE76-166B-5E36ACF8D401}"/>
              </a:ext>
            </a:extLst>
          </p:cNvPr>
          <p:cNvCxnSpPr>
            <a:cxnSpLocks/>
          </p:cNvCxnSpPr>
          <p:nvPr/>
        </p:nvCxnSpPr>
        <p:spPr>
          <a:xfrm flipH="1">
            <a:off x="2998970" y="3550086"/>
            <a:ext cx="7921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97652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549E-C506-8E9F-FF14-D84E5D07C586}"/>
              </a:ext>
            </a:extLst>
          </p:cNvPr>
          <p:cNvSpPr>
            <a:spLocks noGrp="1"/>
          </p:cNvSpPr>
          <p:nvPr>
            <p:ph type="title"/>
          </p:nvPr>
        </p:nvSpPr>
        <p:spPr>
          <a:xfrm>
            <a:off x="0" y="575663"/>
            <a:ext cx="3730752" cy="432938"/>
          </a:xfrm>
        </p:spPr>
        <p:txBody>
          <a:bodyPr/>
          <a:lstStyle/>
          <a:p>
            <a:r>
              <a:rPr lang="en-GB" sz="2600" dirty="0"/>
              <a:t>PROPOSED WORK</a:t>
            </a:r>
            <a:endParaRPr lang="en-IN" sz="2600" dirty="0"/>
          </a:p>
        </p:txBody>
      </p:sp>
      <p:sp>
        <p:nvSpPr>
          <p:cNvPr id="4" name="TextBox 3">
            <a:extLst>
              <a:ext uri="{FF2B5EF4-FFF2-40B4-BE49-F238E27FC236}">
                <a16:creationId xmlns:a16="http://schemas.microsoft.com/office/drawing/2014/main" id="{AF4FDE4E-BB8D-D404-BF7D-A293C0EB9409}"/>
              </a:ext>
            </a:extLst>
          </p:cNvPr>
          <p:cNvSpPr txBox="1"/>
          <p:nvPr/>
        </p:nvSpPr>
        <p:spPr>
          <a:xfrm>
            <a:off x="658368" y="1501622"/>
            <a:ext cx="4572000" cy="400110"/>
          </a:xfrm>
          <a:prstGeom prst="rect">
            <a:avLst/>
          </a:prstGeom>
          <a:noFill/>
        </p:spPr>
        <p:txBody>
          <a:bodyPr wrap="square">
            <a:spAutoFit/>
          </a:bodyPr>
          <a:lstStyle/>
          <a:p>
            <a:r>
              <a:rPr lang="en-IN" sz="2000" b="1" i="1" dirty="0"/>
              <a:t>Data Collection</a:t>
            </a:r>
          </a:p>
        </p:txBody>
      </p:sp>
      <p:sp>
        <p:nvSpPr>
          <p:cNvPr id="6" name="TextBox 5">
            <a:extLst>
              <a:ext uri="{FF2B5EF4-FFF2-40B4-BE49-F238E27FC236}">
                <a16:creationId xmlns:a16="http://schemas.microsoft.com/office/drawing/2014/main" id="{255E3F6A-DF0D-3BEB-B184-20CF1857F2D3}"/>
              </a:ext>
            </a:extLst>
          </p:cNvPr>
          <p:cNvSpPr txBox="1"/>
          <p:nvPr/>
        </p:nvSpPr>
        <p:spPr>
          <a:xfrm>
            <a:off x="3517392" y="1501622"/>
            <a:ext cx="2151888" cy="400110"/>
          </a:xfrm>
          <a:prstGeom prst="rect">
            <a:avLst/>
          </a:prstGeom>
          <a:noFill/>
        </p:spPr>
        <p:txBody>
          <a:bodyPr wrap="square">
            <a:spAutoFit/>
          </a:bodyPr>
          <a:lstStyle/>
          <a:p>
            <a:r>
              <a:rPr lang="en-IN" sz="2000" b="1" i="1" dirty="0"/>
              <a:t>Preprocessing</a:t>
            </a:r>
          </a:p>
        </p:txBody>
      </p:sp>
      <p:sp>
        <p:nvSpPr>
          <p:cNvPr id="8" name="TextBox 7">
            <a:extLst>
              <a:ext uri="{FF2B5EF4-FFF2-40B4-BE49-F238E27FC236}">
                <a16:creationId xmlns:a16="http://schemas.microsoft.com/office/drawing/2014/main" id="{8F000FB0-5BF8-0B71-8210-8AAB47DAF00B}"/>
              </a:ext>
            </a:extLst>
          </p:cNvPr>
          <p:cNvSpPr txBox="1"/>
          <p:nvPr/>
        </p:nvSpPr>
        <p:spPr>
          <a:xfrm>
            <a:off x="6184392" y="1501622"/>
            <a:ext cx="3759707" cy="400110"/>
          </a:xfrm>
          <a:prstGeom prst="rect">
            <a:avLst/>
          </a:prstGeom>
          <a:noFill/>
        </p:spPr>
        <p:txBody>
          <a:bodyPr wrap="square">
            <a:spAutoFit/>
          </a:bodyPr>
          <a:lstStyle/>
          <a:p>
            <a:r>
              <a:rPr lang="en-IN" sz="2000" b="1" i="1" dirty="0"/>
              <a:t>Model Training</a:t>
            </a:r>
          </a:p>
        </p:txBody>
      </p:sp>
      <p:sp>
        <p:nvSpPr>
          <p:cNvPr id="9" name="Rectangle 1">
            <a:extLst>
              <a:ext uri="{FF2B5EF4-FFF2-40B4-BE49-F238E27FC236}">
                <a16:creationId xmlns:a16="http://schemas.microsoft.com/office/drawing/2014/main" id="{B4E0317B-9B75-3566-946F-465ACE668E35}"/>
              </a:ext>
            </a:extLst>
          </p:cNvPr>
          <p:cNvSpPr>
            <a:spLocks noChangeArrowheads="1"/>
          </p:cNvSpPr>
          <p:nvPr/>
        </p:nvSpPr>
        <p:spPr bwMode="auto">
          <a:xfrm>
            <a:off x="658368" y="2103574"/>
            <a:ext cx="275844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accent6"/>
                </a:solidFill>
                <a:effectLst/>
                <a:latin typeface="Arial" panose="020B0604020202020204" pitchFamily="34" charset="0"/>
              </a:rPr>
              <a:t>Collect drone images with varying distances and angles.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accent6"/>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chemeClr val="accent6"/>
                </a:solidFill>
                <a:latin typeface="Arial" panose="020B0604020202020204" pitchFamily="34" charset="0"/>
              </a:rPr>
              <a:t>E</a:t>
            </a:r>
            <a:r>
              <a:rPr kumimoji="0" lang="en-US" altLang="en-US" sz="1800" i="0" u="none" strike="noStrike" cap="none" normalizeH="0" baseline="0" dirty="0">
                <a:ln>
                  <a:noFill/>
                </a:ln>
                <a:solidFill>
                  <a:schemeClr val="accent6"/>
                </a:solidFill>
                <a:effectLst/>
                <a:latin typeface="Arial" panose="020B0604020202020204" pitchFamily="34" charset="0"/>
              </a:rPr>
              <a:t>nsure dataset includes different drone sizes and shapes. </a:t>
            </a:r>
          </a:p>
        </p:txBody>
      </p:sp>
      <p:sp>
        <p:nvSpPr>
          <p:cNvPr id="10" name="Rectangle 2">
            <a:extLst>
              <a:ext uri="{FF2B5EF4-FFF2-40B4-BE49-F238E27FC236}">
                <a16:creationId xmlns:a16="http://schemas.microsoft.com/office/drawing/2014/main" id="{0B63C8D1-91D0-F2EA-FDCE-045A46CD66D5}"/>
              </a:ext>
            </a:extLst>
          </p:cNvPr>
          <p:cNvSpPr>
            <a:spLocks noChangeArrowheads="1"/>
          </p:cNvSpPr>
          <p:nvPr/>
        </p:nvSpPr>
        <p:spPr bwMode="auto">
          <a:xfrm>
            <a:off x="3517392" y="2103574"/>
            <a:ext cx="2252472"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accent6"/>
                </a:solidFill>
                <a:effectLst/>
                <a:latin typeface="Arial" panose="020B0604020202020204" pitchFamily="34" charset="0"/>
              </a:rPr>
              <a:t>Resize, standardize, and augment images for uniformity.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i="0" u="none" strike="noStrike" cap="none" normalizeH="0" baseline="0" dirty="0">
              <a:ln>
                <a:noFill/>
              </a:ln>
              <a:solidFill>
                <a:schemeClr val="accent6"/>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accent6"/>
                </a:solidFill>
                <a:effectLst/>
                <a:latin typeface="Arial" panose="020B0604020202020204" pitchFamily="34" charset="0"/>
              </a:rPr>
              <a:t>Annotate drones in images with bounding boxes.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4F4FB11E-42CD-62BE-8A2A-673F2DC0628F}"/>
              </a:ext>
            </a:extLst>
          </p:cNvPr>
          <p:cNvSpPr txBox="1"/>
          <p:nvPr/>
        </p:nvSpPr>
        <p:spPr>
          <a:xfrm>
            <a:off x="6184392" y="2103574"/>
            <a:ext cx="2837688" cy="15696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accent6"/>
                </a:solidFill>
                <a:effectLst/>
                <a:latin typeface="Arial" panose="020B0604020202020204" pitchFamily="34" charset="0"/>
              </a:rPr>
              <a:t>Use deep learning models like </a:t>
            </a:r>
            <a:r>
              <a:rPr kumimoji="0" lang="en-US" altLang="en-US" sz="1600" b="0" i="0" u="none" strike="noStrike" cap="none" normalizeH="0" baseline="0" dirty="0" err="1">
                <a:ln>
                  <a:noFill/>
                </a:ln>
                <a:solidFill>
                  <a:schemeClr val="accent6"/>
                </a:solidFill>
                <a:effectLst/>
                <a:latin typeface="Arial" panose="020B0604020202020204" pitchFamily="34" charset="0"/>
              </a:rPr>
              <a:t>Xception</a:t>
            </a:r>
            <a:r>
              <a:rPr kumimoji="0" lang="en-US" altLang="en-US" sz="1600" b="0" i="0" u="none" strike="noStrike" cap="none" normalizeH="0" baseline="0" dirty="0">
                <a:ln>
                  <a:noFill/>
                </a:ln>
                <a:solidFill>
                  <a:schemeClr val="accent6"/>
                </a:solidFill>
                <a:effectLst/>
                <a:latin typeface="Arial" panose="020B0604020202020204" pitchFamily="34" charset="0"/>
              </a:rPr>
              <a:t> and VGG16 compare.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accent6"/>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accent6"/>
                </a:solidFill>
                <a:effectLst/>
                <a:latin typeface="Arial" panose="020B0604020202020204" pitchFamily="34" charset="0"/>
              </a:rPr>
              <a:t>Train models to detect and track drones accurately. </a:t>
            </a:r>
          </a:p>
        </p:txBody>
      </p:sp>
      <p:pic>
        <p:nvPicPr>
          <p:cNvPr id="15" name="Picture Placeholder 9">
            <a:extLst>
              <a:ext uri="{FF2B5EF4-FFF2-40B4-BE49-F238E27FC236}">
                <a16:creationId xmlns:a16="http://schemas.microsoft.com/office/drawing/2014/main" id="{BB5D714C-C1F0-9537-340C-4F2806507DC0}"/>
              </a:ext>
            </a:extLst>
          </p:cNvPr>
          <p:cNvPicPr>
            <a:picLocks noChangeAspect="1"/>
          </p:cNvPicPr>
          <p:nvPr/>
        </p:nvPicPr>
        <p:blipFill>
          <a:blip r:embed="rId2"/>
          <a:srcRect l="3941" r="3941"/>
          <a:stretch>
            <a:fillRect/>
          </a:stretch>
        </p:blipFill>
        <p:spPr>
          <a:xfrm>
            <a:off x="1578673" y="4298089"/>
            <a:ext cx="6129909" cy="539496"/>
          </a:xfrm>
          <a:prstGeom prst="rect">
            <a:avLst/>
          </a:prstGeom>
        </p:spPr>
      </p:pic>
    </p:spTree>
    <p:extLst>
      <p:ext uri="{BB962C8B-B14F-4D97-AF65-F5344CB8AC3E}">
        <p14:creationId xmlns:p14="http://schemas.microsoft.com/office/powerpoint/2010/main" val="224401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07BDB-8F93-7AC1-597A-A209805F2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043435-632B-2964-6547-7BEDD2E81B11}"/>
              </a:ext>
            </a:extLst>
          </p:cNvPr>
          <p:cNvSpPr>
            <a:spLocks noGrp="1"/>
          </p:cNvSpPr>
          <p:nvPr>
            <p:ph type="title"/>
          </p:nvPr>
        </p:nvSpPr>
        <p:spPr>
          <a:xfrm>
            <a:off x="0" y="575663"/>
            <a:ext cx="3730752" cy="432938"/>
          </a:xfrm>
        </p:spPr>
        <p:txBody>
          <a:bodyPr/>
          <a:lstStyle/>
          <a:p>
            <a:r>
              <a:rPr lang="en-IN" sz="2600" dirty="0"/>
              <a:t> </a:t>
            </a:r>
          </a:p>
        </p:txBody>
      </p:sp>
      <p:sp>
        <p:nvSpPr>
          <p:cNvPr id="4" name="TextBox 3">
            <a:extLst>
              <a:ext uri="{FF2B5EF4-FFF2-40B4-BE49-F238E27FC236}">
                <a16:creationId xmlns:a16="http://schemas.microsoft.com/office/drawing/2014/main" id="{005A100A-7DDD-CC4D-F380-50C7E1D9A542}"/>
              </a:ext>
            </a:extLst>
          </p:cNvPr>
          <p:cNvSpPr txBox="1"/>
          <p:nvPr/>
        </p:nvSpPr>
        <p:spPr>
          <a:xfrm>
            <a:off x="626364" y="864015"/>
            <a:ext cx="2758440" cy="769441"/>
          </a:xfrm>
          <a:prstGeom prst="rect">
            <a:avLst/>
          </a:prstGeom>
          <a:noFill/>
        </p:spPr>
        <p:txBody>
          <a:bodyPr wrap="square">
            <a:spAutoFit/>
          </a:bodyPr>
          <a:lstStyle/>
          <a:p>
            <a:r>
              <a:rPr lang="en-IN" sz="2200" b="1" dirty="0">
                <a:latin typeface="Times New Roman" panose="02020603050405020304" pitchFamily="18" charset="0"/>
                <a:cs typeface="Times New Roman" panose="02020603050405020304" pitchFamily="18" charset="0"/>
              </a:rPr>
              <a:t>Distance Estimation</a:t>
            </a:r>
          </a:p>
          <a:p>
            <a:r>
              <a:rPr lang="en-IN" sz="2200" b="1" dirty="0">
                <a:latin typeface="Times New Roman" panose="02020603050405020304" pitchFamily="18" charset="0"/>
                <a:cs typeface="Times New Roman" panose="02020603050405020304" pitchFamily="18" charset="0"/>
              </a:rPr>
              <a:t> and Tracking:</a:t>
            </a:r>
            <a:endParaRPr lang="en-IN" sz="2200" b="1" i="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1496F77-29DD-9D87-09DA-0D83B8192CF1}"/>
              </a:ext>
            </a:extLst>
          </p:cNvPr>
          <p:cNvSpPr txBox="1"/>
          <p:nvPr/>
        </p:nvSpPr>
        <p:spPr>
          <a:xfrm>
            <a:off x="4643627" y="864014"/>
            <a:ext cx="3759707" cy="769441"/>
          </a:xfrm>
          <a:prstGeom prst="rect">
            <a:avLst/>
          </a:prstGeom>
          <a:noFill/>
        </p:spPr>
        <p:txBody>
          <a:bodyPr wrap="square">
            <a:spAutoFit/>
          </a:bodyPr>
          <a:lstStyle/>
          <a:p>
            <a:r>
              <a:rPr lang="en-IN" sz="2200" b="1" dirty="0"/>
              <a:t>Integration and </a:t>
            </a:r>
          </a:p>
          <a:p>
            <a:r>
              <a:rPr lang="en-IN" sz="2200" b="1" dirty="0"/>
              <a:t>Real-Time Testing:</a:t>
            </a:r>
            <a:endParaRPr lang="en-IN" sz="2200" b="1" i="1" dirty="0"/>
          </a:p>
        </p:txBody>
      </p:sp>
      <p:sp>
        <p:nvSpPr>
          <p:cNvPr id="9" name="Rectangle 1">
            <a:extLst>
              <a:ext uri="{FF2B5EF4-FFF2-40B4-BE49-F238E27FC236}">
                <a16:creationId xmlns:a16="http://schemas.microsoft.com/office/drawing/2014/main" id="{7B4FAD3A-A9AB-0512-CCBD-258E03AB2753}"/>
              </a:ext>
            </a:extLst>
          </p:cNvPr>
          <p:cNvSpPr>
            <a:spLocks noChangeArrowheads="1"/>
          </p:cNvSpPr>
          <p:nvPr/>
        </p:nvSpPr>
        <p:spPr bwMode="auto">
          <a:xfrm>
            <a:off x="626364" y="1929972"/>
            <a:ext cx="336042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6"/>
                </a:solidFill>
                <a:effectLst/>
                <a:latin typeface="+mj-lt"/>
                <a:cs typeface="Times New Roman" panose="02020603050405020304" pitchFamily="18" charset="0"/>
              </a:rPr>
              <a:t>Calculate drone distance using image scaling techniques.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accent6"/>
              </a:solidFill>
              <a:effectLst/>
              <a:latin typeface="+mj-lt"/>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6"/>
                </a:solidFill>
                <a:effectLst/>
                <a:latin typeface="+mj-lt"/>
                <a:cs typeface="Times New Roman" panose="02020603050405020304" pitchFamily="18" charset="0"/>
              </a:rPr>
              <a:t>Track drone movement with real-time video analysis. </a:t>
            </a:r>
          </a:p>
        </p:txBody>
      </p:sp>
      <p:sp>
        <p:nvSpPr>
          <p:cNvPr id="12" name="TextBox 11">
            <a:extLst>
              <a:ext uri="{FF2B5EF4-FFF2-40B4-BE49-F238E27FC236}">
                <a16:creationId xmlns:a16="http://schemas.microsoft.com/office/drawing/2014/main" id="{27E4280A-691F-E184-46C6-DF5FD5C805D4}"/>
              </a:ext>
            </a:extLst>
          </p:cNvPr>
          <p:cNvSpPr txBox="1"/>
          <p:nvPr/>
        </p:nvSpPr>
        <p:spPr>
          <a:xfrm>
            <a:off x="4643627" y="1929972"/>
            <a:ext cx="3759706"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6"/>
                </a:solidFill>
                <a:effectLst/>
                <a:latin typeface="Arial" panose="020B0604020202020204" pitchFamily="34" charset="0"/>
              </a:rPr>
              <a:t>Integrate the model with tracking hardware systems.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accent6"/>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accent6"/>
                </a:solidFill>
                <a:effectLst/>
                <a:latin typeface="Arial" panose="020B0604020202020204" pitchFamily="34" charset="0"/>
              </a:rPr>
              <a:t>Test the system under real-world environmental conditions. </a:t>
            </a:r>
          </a:p>
        </p:txBody>
      </p:sp>
      <p:pic>
        <p:nvPicPr>
          <p:cNvPr id="15" name="Picture Placeholder 9">
            <a:extLst>
              <a:ext uri="{FF2B5EF4-FFF2-40B4-BE49-F238E27FC236}">
                <a16:creationId xmlns:a16="http://schemas.microsoft.com/office/drawing/2014/main" id="{657F2CEE-30C7-709B-FBFE-89422FA85D81}"/>
              </a:ext>
            </a:extLst>
          </p:cNvPr>
          <p:cNvPicPr>
            <a:picLocks noChangeAspect="1"/>
          </p:cNvPicPr>
          <p:nvPr/>
        </p:nvPicPr>
        <p:blipFill>
          <a:blip r:embed="rId2"/>
          <a:srcRect l="3941" r="3941"/>
          <a:stretch>
            <a:fillRect/>
          </a:stretch>
        </p:blipFill>
        <p:spPr>
          <a:xfrm>
            <a:off x="1507045" y="4151785"/>
            <a:ext cx="6129909" cy="539496"/>
          </a:xfrm>
          <a:prstGeom prst="rect">
            <a:avLst/>
          </a:prstGeom>
        </p:spPr>
      </p:pic>
    </p:spTree>
    <p:extLst>
      <p:ext uri="{BB962C8B-B14F-4D97-AF65-F5344CB8AC3E}">
        <p14:creationId xmlns:p14="http://schemas.microsoft.com/office/powerpoint/2010/main" val="2815782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1C66-8B88-4FDA-AFA7-4549E31005F8}"/>
              </a:ext>
            </a:extLst>
          </p:cNvPr>
          <p:cNvSpPr>
            <a:spLocks noGrp="1"/>
          </p:cNvSpPr>
          <p:nvPr>
            <p:ph type="title"/>
          </p:nvPr>
        </p:nvSpPr>
        <p:spPr/>
        <p:txBody>
          <a:bodyPr/>
          <a:lstStyle/>
          <a:p>
            <a:r>
              <a:rPr lang="en-US" dirty="0"/>
              <a:t>BIG IMAGE</a:t>
            </a:r>
            <a:endParaRPr lang="ru-RU" dirty="0"/>
          </a:p>
        </p:txBody>
      </p:sp>
      <p:sp>
        <p:nvSpPr>
          <p:cNvPr id="5" name="Text Placeholder 4">
            <a:extLst>
              <a:ext uri="{FF2B5EF4-FFF2-40B4-BE49-F238E27FC236}">
                <a16:creationId xmlns:a16="http://schemas.microsoft.com/office/drawing/2014/main" id="{53BA5B48-F9FF-45FC-A3F7-5CEF9A012980}"/>
              </a:ext>
            </a:extLst>
          </p:cNvPr>
          <p:cNvSpPr>
            <a:spLocks noGrp="1"/>
          </p:cNvSpPr>
          <p:nvPr>
            <p:ph type="body" sz="quarter" idx="16"/>
          </p:nvPr>
        </p:nvSpPr>
        <p:spPr/>
        <p:txBody>
          <a:bodyPr/>
          <a:lstStyle/>
          <a:p>
            <a:r>
              <a:rPr lang="en-GB" dirty="0"/>
              <a:t> </a:t>
            </a:r>
            <a:endParaRPr lang="ru-RU" dirty="0"/>
          </a:p>
        </p:txBody>
      </p:sp>
      <p:sp>
        <p:nvSpPr>
          <p:cNvPr id="4" name="Slide Number Placeholder 3">
            <a:extLst>
              <a:ext uri="{FF2B5EF4-FFF2-40B4-BE49-F238E27FC236}">
                <a16:creationId xmlns:a16="http://schemas.microsoft.com/office/drawing/2014/main" id="{CDDE29B3-D5FF-478A-848A-934E75A49FD3}"/>
              </a:ext>
            </a:extLst>
          </p:cNvPr>
          <p:cNvSpPr>
            <a:spLocks noGrp="1"/>
          </p:cNvSpPr>
          <p:nvPr>
            <p:ph type="sldNum" sz="quarter" idx="12"/>
          </p:nvPr>
        </p:nvSpPr>
        <p:spPr/>
        <p:txBody>
          <a:bodyPr/>
          <a:lstStyle/>
          <a:p>
            <a:fld id="{D495E168-DA5E-4888-8D8A-92B118324C14}" type="slidenum">
              <a:rPr lang="ru-RU" smtClean="0"/>
              <a:pPr/>
              <a:t>7</a:t>
            </a:fld>
            <a:endParaRPr lang="ru-RU" dirty="0"/>
          </a:p>
        </p:txBody>
      </p:sp>
      <p:pic>
        <p:nvPicPr>
          <p:cNvPr id="13" name="Picture Placeholder 12">
            <a:extLst>
              <a:ext uri="{FF2B5EF4-FFF2-40B4-BE49-F238E27FC236}">
                <a16:creationId xmlns:a16="http://schemas.microsoft.com/office/drawing/2014/main" id="{4D88D89F-7902-C586-8905-52562C7B242F}"/>
              </a:ext>
            </a:extLst>
          </p:cNvPr>
          <p:cNvPicPr>
            <a:picLocks noGrp="1" noChangeAspect="1"/>
          </p:cNvPicPr>
          <p:nvPr>
            <p:ph type="pic" sz="quarter" idx="17"/>
          </p:nvPr>
        </p:nvPicPr>
        <p:blipFill>
          <a:blip r:embed="rId2">
            <a:extLst>
              <a:ext uri="{837473B0-CC2E-450A-ABE3-18F120FF3D39}">
                <a1611:picAttrSrcUrl xmlns:a1611="http://schemas.microsoft.com/office/drawing/2016/11/main" r:id="rId3"/>
              </a:ext>
            </a:extLst>
          </a:blip>
          <a:srcRect t="15738" b="15738"/>
          <a:stretch>
            <a:fillRect/>
          </a:stretch>
        </p:blipFill>
        <p:spPr/>
      </p:pic>
      <p:sp>
        <p:nvSpPr>
          <p:cNvPr id="3" name="TextBox 2">
            <a:extLst>
              <a:ext uri="{FF2B5EF4-FFF2-40B4-BE49-F238E27FC236}">
                <a16:creationId xmlns:a16="http://schemas.microsoft.com/office/drawing/2014/main" id="{ACE6C3F7-6F37-894B-3E8C-6395E8122DA1}"/>
              </a:ext>
            </a:extLst>
          </p:cNvPr>
          <p:cNvSpPr txBox="1"/>
          <p:nvPr/>
        </p:nvSpPr>
        <p:spPr>
          <a:xfrm>
            <a:off x="8143484" y="4367058"/>
            <a:ext cx="314028" cy="253916"/>
          </a:xfrm>
          <a:prstGeom prst="rect">
            <a:avLst/>
          </a:prstGeom>
          <a:noFill/>
        </p:spPr>
        <p:txBody>
          <a:bodyPr wrap="square" rtlCol="0">
            <a:spAutoFit/>
          </a:bodyPr>
          <a:lstStyle/>
          <a:p>
            <a:r>
              <a:rPr lang="en-GB" sz="1050" dirty="0">
                <a:solidFill>
                  <a:schemeClr val="bg1"/>
                </a:solidFill>
              </a:rPr>
              <a:t>7</a:t>
            </a:r>
            <a:endParaRPr lang="en-IN" sz="1050" dirty="0">
              <a:solidFill>
                <a:schemeClr val="bg1"/>
              </a:solidFill>
            </a:endParaRPr>
          </a:p>
        </p:txBody>
      </p:sp>
    </p:spTree>
    <p:extLst>
      <p:ext uri="{BB962C8B-B14F-4D97-AF65-F5344CB8AC3E}">
        <p14:creationId xmlns:p14="http://schemas.microsoft.com/office/powerpoint/2010/main" val="1935360244"/>
      </p:ext>
    </p:extLst>
  </p:cSld>
  <p:clrMapOvr>
    <a:masterClrMapping/>
  </p:clrMapOvr>
</p:sld>
</file>

<file path=ppt/theme/theme1.xml><?xml version="1.0" encoding="utf-8"?>
<a:theme xmlns:a="http://schemas.openxmlformats.org/drawingml/2006/main" name="Harvey Ball Diagrams by Slidesgo">
  <a:themeElements>
    <a:clrScheme name="Simple Light">
      <a:dk1>
        <a:srgbClr val="419965"/>
      </a:dk1>
      <a:lt1>
        <a:srgbClr val="53A98E"/>
      </a:lt1>
      <a:dk2>
        <a:srgbClr val="58CABE"/>
      </a:dk2>
      <a:lt2>
        <a:srgbClr val="4BB8BB"/>
      </a:lt2>
      <a:accent1>
        <a:srgbClr val="7ED9DD"/>
      </a:accent1>
      <a:accent2>
        <a:srgbClr val="A7E7F3"/>
      </a:accent2>
      <a:accent3>
        <a:srgbClr val="D9D9D9"/>
      </a:accent3>
      <a:accent4>
        <a:srgbClr val="CCCCCC"/>
      </a:accent4>
      <a:accent5>
        <a:srgbClr val="FFFFFF"/>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376</Words>
  <Application>Microsoft Office PowerPoint</Application>
  <PresentationFormat>On-screen Show (16:9)</PresentationFormat>
  <Paragraphs>70</Paragraphs>
  <Slides>7</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Fira Sans</vt:lpstr>
      <vt:lpstr>Algerian</vt:lpstr>
      <vt:lpstr>Times New Roman</vt:lpstr>
      <vt:lpstr>Proxima Nova</vt:lpstr>
      <vt:lpstr>Proxima Nova Semibold</vt:lpstr>
      <vt:lpstr>Rockwell</vt:lpstr>
      <vt:lpstr>Arial</vt:lpstr>
      <vt:lpstr>Fira Sans Condensed</vt:lpstr>
      <vt:lpstr>Harvey Ball Diagrams by Slidesgo</vt:lpstr>
      <vt:lpstr>Slidesgo Final Pages</vt:lpstr>
      <vt:lpstr>AI-Driven Drone Detection and Tracking</vt:lpstr>
      <vt:lpstr>Types of Prototypes </vt:lpstr>
      <vt:lpstr>PowerPoint Presentation</vt:lpstr>
      <vt:lpstr>Workflow</vt:lpstr>
      <vt:lpstr>PROPOSED WORK</vt:lpstr>
      <vt:lpstr> </vt:lpstr>
      <vt:lpstr>BIG IMAGE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challapalli manikanta eswar</dc:creator>
  <cp:lastModifiedBy>challapalli manikanta eswar</cp:lastModifiedBy>
  <cp:revision>2</cp:revision>
  <dcterms:modified xsi:type="dcterms:W3CDTF">2024-11-17T17:09:47Z</dcterms:modified>
</cp:coreProperties>
</file>