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1"/>
  </p:notesMasterIdLst>
  <p:sldIdLst>
    <p:sldId id="256" r:id="rId2"/>
    <p:sldId id="275" r:id="rId3"/>
    <p:sldId id="308" r:id="rId4"/>
    <p:sldId id="278" r:id="rId5"/>
    <p:sldId id="279" r:id="rId6"/>
    <p:sldId id="290" r:id="rId7"/>
    <p:sldId id="295" r:id="rId8"/>
    <p:sldId id="309" r:id="rId9"/>
    <p:sldId id="291" r:id="rId10"/>
    <p:sldId id="310" r:id="rId11"/>
    <p:sldId id="318" r:id="rId12"/>
    <p:sldId id="316" r:id="rId13"/>
    <p:sldId id="317" r:id="rId14"/>
    <p:sldId id="311" r:id="rId15"/>
    <p:sldId id="314" r:id="rId16"/>
    <p:sldId id="289" r:id="rId17"/>
    <p:sldId id="294" r:id="rId18"/>
    <p:sldId id="287" r:id="rId19"/>
    <p:sldId id="315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247" autoAdjust="0"/>
  </p:normalViewPr>
  <p:slideViewPr>
    <p:cSldViewPr>
      <p:cViewPr varScale="1">
        <p:scale>
          <a:sx n="102" d="100"/>
          <a:sy n="102" d="100"/>
        </p:scale>
        <p:origin x="172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b="1" dirty="0" smtClean="0"/>
              <a:t>Query</a:t>
            </a:r>
            <a:r>
              <a:rPr lang="zh-CN" altLang="en-US" b="1" dirty="0" smtClean="0"/>
              <a:t>需求主要</a:t>
            </a:r>
            <a:r>
              <a:rPr lang="zh-CN" altLang="en-US" b="1" dirty="0"/>
              <a:t>分类</a:t>
            </a:r>
          </a:p>
        </c:rich>
      </c:tx>
      <c:layout>
        <c:manualLayout>
          <c:xMode val="edge"/>
          <c:yMode val="edge"/>
          <c:x val="0.31898778059780319"/>
          <c:y val="0.91462901964583565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query主要分类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片名</c:v>
                </c:pt>
                <c:pt idx="1">
                  <c:v>人名</c:v>
                </c:pt>
                <c:pt idx="2">
                  <c:v>导航</c:v>
                </c:pt>
                <c:pt idx="3">
                  <c:v>时事热点</c:v>
                </c:pt>
                <c:pt idx="4">
                  <c:v>其他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0.54</c:v>
                </c:pt>
                <c:pt idx="1">
                  <c:v>0.23</c:v>
                </c:pt>
                <c:pt idx="2">
                  <c:v>0.16</c:v>
                </c:pt>
                <c:pt idx="3">
                  <c:v>4.0000000000000015E-2</c:v>
                </c:pt>
                <c:pt idx="4">
                  <c:v>3.0000000000000002E-2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 b="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dirty="0"/>
              <a:t>电影</a:t>
            </a:r>
            <a:r>
              <a:rPr lang="en-US" dirty="0"/>
              <a:t>box</a:t>
            </a:r>
            <a:endParaRPr lang="zh-CN" dirty="0"/>
          </a:p>
        </c:rich>
      </c:tx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旧版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QV覆盖率</c:v>
                </c:pt>
                <c:pt idx="1">
                  <c:v>CTR</c:v>
                </c:pt>
                <c:pt idx="2">
                  <c:v>胜出率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1.26E-2</c:v>
                </c:pt>
                <c:pt idx="1">
                  <c:v>0.29759999999999998</c:v>
                </c:pt>
                <c:pt idx="2" formatCode="General">
                  <c:v>1.94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新版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QV覆盖率</c:v>
                </c:pt>
                <c:pt idx="1">
                  <c:v>CTR</c:v>
                </c:pt>
                <c:pt idx="2">
                  <c:v>胜出率</c:v>
                </c:pt>
              </c:strCache>
            </c:strRef>
          </c:cat>
          <c:val>
            <c:numRef>
              <c:f>Sheet1!$C$2:$C$4</c:f>
              <c:numCache>
                <c:formatCode>0.00%</c:formatCode>
                <c:ptCount val="3"/>
                <c:pt idx="0">
                  <c:v>2.2599999999999999E-2</c:v>
                </c:pt>
                <c:pt idx="1">
                  <c:v>0.43469999999999998</c:v>
                </c:pt>
                <c:pt idx="2" formatCode="General">
                  <c:v>2.2599999999999998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06280752"/>
        <c:axId val="202874336"/>
        <c:axId val="0"/>
      </c:bar3DChart>
      <c:catAx>
        <c:axId val="206280752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crossAx val="202874336"/>
        <c:crosses val="autoZero"/>
        <c:auto val="1"/>
        <c:lblAlgn val="ctr"/>
        <c:lblOffset val="100"/>
        <c:noMultiLvlLbl val="0"/>
      </c:catAx>
      <c:valAx>
        <c:axId val="202874336"/>
        <c:scaling>
          <c:orientation val="minMax"/>
        </c:scaling>
        <c:delete val="0"/>
        <c:axPos val="b"/>
        <c:majorGridlines/>
        <c:numFmt formatCode="0.00%" sourceLinked="1"/>
        <c:majorTickMark val="none"/>
        <c:minorTickMark val="none"/>
        <c:tickLblPos val="nextTo"/>
        <c:crossAx val="20628075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altLang="en-US" dirty="0" smtClean="0"/>
              <a:t>电视剧</a:t>
            </a:r>
            <a:r>
              <a:rPr lang="en-US" dirty="0" smtClean="0"/>
              <a:t>box</a:t>
            </a:r>
            <a:endParaRPr lang="zh-CN" dirty="0"/>
          </a:p>
        </c:rich>
      </c:tx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旧版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QV覆盖率</c:v>
                </c:pt>
                <c:pt idx="1">
                  <c:v>CTR</c:v>
                </c:pt>
                <c:pt idx="2">
                  <c:v>胜出率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4.5999999999999999E-3</c:v>
                </c:pt>
                <c:pt idx="1">
                  <c:v>0.3261</c:v>
                </c:pt>
                <c:pt idx="2" formatCode="General">
                  <c:v>1.42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新版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QV覆盖率</c:v>
                </c:pt>
                <c:pt idx="1">
                  <c:v>CTR</c:v>
                </c:pt>
                <c:pt idx="2">
                  <c:v>胜出率</c:v>
                </c:pt>
              </c:strCache>
            </c:strRef>
          </c:cat>
          <c:val>
            <c:numRef>
              <c:f>Sheet1!$C$2:$C$4</c:f>
              <c:numCache>
                <c:formatCode>0.00%</c:formatCode>
                <c:ptCount val="3"/>
                <c:pt idx="0">
                  <c:v>1.9599999999999999E-2</c:v>
                </c:pt>
                <c:pt idx="1">
                  <c:v>0.32040000000000002</c:v>
                </c:pt>
                <c:pt idx="2" formatCode="General">
                  <c:v>4.34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54709024"/>
        <c:axId val="254709584"/>
        <c:axId val="0"/>
      </c:bar3DChart>
      <c:catAx>
        <c:axId val="254709024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crossAx val="254709584"/>
        <c:crosses val="autoZero"/>
        <c:auto val="1"/>
        <c:lblAlgn val="ctr"/>
        <c:lblOffset val="100"/>
        <c:noMultiLvlLbl val="0"/>
      </c:catAx>
      <c:valAx>
        <c:axId val="254709584"/>
        <c:scaling>
          <c:orientation val="minMax"/>
        </c:scaling>
        <c:delete val="0"/>
        <c:axPos val="b"/>
        <c:majorGridlines/>
        <c:numFmt formatCode="0.00%" sourceLinked="1"/>
        <c:majorTickMark val="none"/>
        <c:minorTickMark val="none"/>
        <c:tickLblPos val="nextTo"/>
        <c:crossAx val="25470902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altLang="en-US" dirty="0" smtClean="0"/>
              <a:t>导航</a:t>
            </a:r>
            <a:r>
              <a:rPr lang="en-US" dirty="0" smtClean="0"/>
              <a:t>box</a:t>
            </a:r>
            <a:endParaRPr lang="zh-CN" dirty="0"/>
          </a:p>
        </c:rich>
      </c:tx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旧版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QV覆盖率</c:v>
                </c:pt>
                <c:pt idx="1">
                  <c:v>CTR</c:v>
                </c:pt>
                <c:pt idx="2">
                  <c:v>胜出率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7.8000000000000022E-3</c:v>
                </c:pt>
                <c:pt idx="1">
                  <c:v>0.30540000000000012</c:v>
                </c:pt>
                <c:pt idx="2" formatCode="General">
                  <c:v>2.02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新版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QV覆盖率</c:v>
                </c:pt>
                <c:pt idx="1">
                  <c:v>CTR</c:v>
                </c:pt>
                <c:pt idx="2">
                  <c:v>胜出率</c:v>
                </c:pt>
              </c:strCache>
            </c:strRef>
          </c:cat>
          <c:val>
            <c:numRef>
              <c:f>Sheet1!$C$2:$C$4</c:f>
              <c:numCache>
                <c:formatCode>0.00%</c:formatCode>
                <c:ptCount val="3"/>
                <c:pt idx="0">
                  <c:v>1.7100000000000001E-2</c:v>
                </c:pt>
                <c:pt idx="1">
                  <c:v>0.37500000000000011</c:v>
                </c:pt>
                <c:pt idx="2" formatCode="General">
                  <c:v>2.2000000000000002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54388080"/>
        <c:axId val="254388640"/>
        <c:axId val="0"/>
      </c:bar3DChart>
      <c:catAx>
        <c:axId val="25438808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crossAx val="254388640"/>
        <c:crosses val="autoZero"/>
        <c:auto val="1"/>
        <c:lblAlgn val="ctr"/>
        <c:lblOffset val="100"/>
        <c:noMultiLvlLbl val="0"/>
      </c:catAx>
      <c:valAx>
        <c:axId val="254388640"/>
        <c:scaling>
          <c:orientation val="minMax"/>
        </c:scaling>
        <c:delete val="0"/>
        <c:axPos val="b"/>
        <c:majorGridlines/>
        <c:numFmt formatCode="0.00%" sourceLinked="1"/>
        <c:majorTickMark val="none"/>
        <c:minorTickMark val="none"/>
        <c:tickLblPos val="nextTo"/>
        <c:crossAx val="254388080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4B3040-C9D9-4BCD-815A-8C18DA28C6B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41C401-5F2A-4A7C-B83D-BC6F4F352A53}">
      <dgm:prSet phldrT="[文本]" custT="1"/>
      <dgm:spPr/>
      <dgm:t>
        <a:bodyPr/>
        <a:lstStyle/>
        <a:p>
          <a:r>
            <a:rPr lang="zh-CN" altLang="en-US" sz="3200" dirty="0" smtClean="0"/>
            <a:t>理解用户</a:t>
          </a:r>
          <a:r>
            <a:rPr lang="en-US" altLang="zh-CN" sz="3200" dirty="0" smtClean="0"/>
            <a:t>query</a:t>
          </a:r>
          <a:endParaRPr lang="zh-CN" altLang="en-US" sz="3200" dirty="0"/>
        </a:p>
      </dgm:t>
    </dgm:pt>
    <dgm:pt modelId="{0157DD53-81A5-4EC4-B076-4AAD1E335483}" type="parTrans" cxnId="{7A88617C-83CA-4770-B8EB-65811BCED633}">
      <dgm:prSet/>
      <dgm:spPr/>
      <dgm:t>
        <a:bodyPr/>
        <a:lstStyle/>
        <a:p>
          <a:endParaRPr lang="zh-CN" altLang="en-US"/>
        </a:p>
      </dgm:t>
    </dgm:pt>
    <dgm:pt modelId="{BA513ABF-6C8D-48F7-8112-90CD9020A5EA}" type="sibTrans" cxnId="{7A88617C-83CA-4770-B8EB-65811BCED633}">
      <dgm:prSet/>
      <dgm:spPr/>
      <dgm:t>
        <a:bodyPr/>
        <a:lstStyle/>
        <a:p>
          <a:endParaRPr lang="zh-CN" altLang="en-US"/>
        </a:p>
      </dgm:t>
    </dgm:pt>
    <dgm:pt modelId="{6385A2A4-4F38-491C-9DB9-260FCA03E711}">
      <dgm:prSet phldrT="[文本]"/>
      <dgm:spPr/>
      <dgm:t>
        <a:bodyPr/>
        <a:lstStyle/>
        <a:p>
          <a:r>
            <a:rPr lang="zh-CN" altLang="en-US" dirty="0" smtClean="0"/>
            <a:t>用户和平台之间桥梁</a:t>
          </a:r>
          <a:endParaRPr lang="zh-CN" altLang="en-US" dirty="0"/>
        </a:p>
      </dgm:t>
    </dgm:pt>
    <dgm:pt modelId="{FCAD7A73-A53C-4376-84BE-013A6ADC87B2}" type="parTrans" cxnId="{AAFD636B-9697-4CC1-A4D6-EFF384171DD9}">
      <dgm:prSet/>
      <dgm:spPr/>
      <dgm:t>
        <a:bodyPr/>
        <a:lstStyle/>
        <a:p>
          <a:endParaRPr lang="zh-CN" altLang="en-US"/>
        </a:p>
      </dgm:t>
    </dgm:pt>
    <dgm:pt modelId="{CD8006C9-1C81-4DF9-9B48-2F1A6BA6193B}" type="sibTrans" cxnId="{AAFD636B-9697-4CC1-A4D6-EFF384171DD9}">
      <dgm:prSet/>
      <dgm:spPr/>
      <dgm:t>
        <a:bodyPr/>
        <a:lstStyle/>
        <a:p>
          <a:endParaRPr lang="zh-CN" altLang="en-US"/>
        </a:p>
      </dgm:t>
    </dgm:pt>
    <dgm:pt modelId="{622473D3-DA5C-40DF-A63B-442B4B25C2E6}">
      <dgm:prSet phldrT="[文本]"/>
      <dgm:spPr/>
      <dgm:t>
        <a:bodyPr/>
        <a:lstStyle/>
        <a:p>
          <a:r>
            <a:rPr lang="zh-CN" altLang="en-US" dirty="0" smtClean="0"/>
            <a:t>用户</a:t>
          </a:r>
          <a:r>
            <a:rPr lang="en-US" altLang="zh-CN" dirty="0" smtClean="0"/>
            <a:t>text</a:t>
          </a:r>
          <a:r>
            <a:rPr lang="zh-CN" altLang="en-US" dirty="0" smtClean="0"/>
            <a:t>转换为检索平台理解的语言</a:t>
          </a:r>
          <a:endParaRPr lang="zh-CN" altLang="en-US" dirty="0"/>
        </a:p>
      </dgm:t>
    </dgm:pt>
    <dgm:pt modelId="{41AD0213-AFD4-4DE4-95E9-4C44B4A380AE}" type="parTrans" cxnId="{394CE018-8AA1-46AA-B8BB-89C85340CB08}">
      <dgm:prSet/>
      <dgm:spPr/>
      <dgm:t>
        <a:bodyPr/>
        <a:lstStyle/>
        <a:p>
          <a:endParaRPr lang="zh-CN" altLang="en-US"/>
        </a:p>
      </dgm:t>
    </dgm:pt>
    <dgm:pt modelId="{596ADBAC-4AE8-4EFC-BFC9-5A690DFF1E9D}" type="sibTrans" cxnId="{394CE018-8AA1-46AA-B8BB-89C85340CB08}">
      <dgm:prSet/>
      <dgm:spPr/>
      <dgm:t>
        <a:bodyPr/>
        <a:lstStyle/>
        <a:p>
          <a:endParaRPr lang="zh-CN" altLang="en-US"/>
        </a:p>
      </dgm:t>
    </dgm:pt>
    <dgm:pt modelId="{81A33B0E-E600-438D-9D06-B391456E7B9E}">
      <dgm:prSet phldrT="[文本]" custT="1"/>
      <dgm:spPr/>
      <dgm:t>
        <a:bodyPr/>
        <a:lstStyle/>
        <a:p>
          <a:r>
            <a:rPr lang="zh-CN" altLang="en-US" sz="3200" dirty="0" smtClean="0"/>
            <a:t>文档召回</a:t>
          </a:r>
        </a:p>
      </dgm:t>
    </dgm:pt>
    <dgm:pt modelId="{28CDB9BF-2221-4E33-B0D1-EABB1342ED69}" type="parTrans" cxnId="{688C6388-2C4A-45F8-BD4D-E5AC3B0BD71A}">
      <dgm:prSet/>
      <dgm:spPr/>
      <dgm:t>
        <a:bodyPr/>
        <a:lstStyle/>
        <a:p>
          <a:endParaRPr lang="zh-CN" altLang="en-US"/>
        </a:p>
      </dgm:t>
    </dgm:pt>
    <dgm:pt modelId="{4C729FA4-163A-4569-848F-8829A9EB2CCF}" type="sibTrans" cxnId="{688C6388-2C4A-45F8-BD4D-E5AC3B0BD71A}">
      <dgm:prSet/>
      <dgm:spPr/>
      <dgm:t>
        <a:bodyPr/>
        <a:lstStyle/>
        <a:p>
          <a:endParaRPr lang="zh-CN" altLang="en-US"/>
        </a:p>
      </dgm:t>
    </dgm:pt>
    <dgm:pt modelId="{1A78DF65-4052-4976-86DC-3EB12A7C41FD}">
      <dgm:prSet phldrT="[文本]"/>
      <dgm:spPr/>
      <dgm:t>
        <a:bodyPr/>
        <a:lstStyle/>
        <a:p>
          <a:r>
            <a:rPr lang="zh-CN" altLang="en-US" dirty="0" smtClean="0"/>
            <a:t>生成检索语法树，指导检索</a:t>
          </a:r>
          <a:endParaRPr lang="zh-CN" altLang="en-US" dirty="0"/>
        </a:p>
      </dgm:t>
    </dgm:pt>
    <dgm:pt modelId="{1F03839E-BEAE-4450-8D8D-4E1E3192FD59}" type="parTrans" cxnId="{860A89D6-D8E3-42A6-A7CA-03861942EFE5}">
      <dgm:prSet/>
      <dgm:spPr/>
      <dgm:t>
        <a:bodyPr/>
        <a:lstStyle/>
        <a:p>
          <a:endParaRPr lang="zh-CN" altLang="en-US"/>
        </a:p>
      </dgm:t>
    </dgm:pt>
    <dgm:pt modelId="{6A00207D-49A9-4700-853D-C77C5B670DFF}" type="sibTrans" cxnId="{860A89D6-D8E3-42A6-A7CA-03861942EFE5}">
      <dgm:prSet/>
      <dgm:spPr/>
      <dgm:t>
        <a:bodyPr/>
        <a:lstStyle/>
        <a:p>
          <a:endParaRPr lang="zh-CN" altLang="en-US"/>
        </a:p>
      </dgm:t>
    </dgm:pt>
    <dgm:pt modelId="{09EE5C1C-471A-413E-A1DB-F242EE221BB5}">
      <dgm:prSet phldrT="[文本]"/>
      <dgm:spPr/>
      <dgm:t>
        <a:bodyPr/>
        <a:lstStyle/>
        <a:p>
          <a:r>
            <a:rPr lang="zh-CN" altLang="en-US" dirty="0" smtClean="0"/>
            <a:t>把相关候选</a:t>
          </a:r>
          <a:r>
            <a:rPr lang="en-US" altLang="zh-CN" dirty="0" smtClean="0"/>
            <a:t>doc</a:t>
          </a:r>
          <a:r>
            <a:rPr lang="zh-CN" altLang="en-US" dirty="0" smtClean="0"/>
            <a:t>召回送给排序</a:t>
          </a:r>
          <a:endParaRPr lang="zh-CN" altLang="en-US" dirty="0"/>
        </a:p>
      </dgm:t>
    </dgm:pt>
    <dgm:pt modelId="{0E1F1A32-5D6F-4BF4-A5DD-FB662839DCF4}" type="parTrans" cxnId="{BC5BFED6-8859-4E40-80BB-F9BFE87E654F}">
      <dgm:prSet/>
      <dgm:spPr/>
      <dgm:t>
        <a:bodyPr/>
        <a:lstStyle/>
        <a:p>
          <a:endParaRPr lang="zh-CN" altLang="en-US"/>
        </a:p>
      </dgm:t>
    </dgm:pt>
    <dgm:pt modelId="{450BECDA-C5D1-4A9E-876D-6858C7ABBF5F}" type="sibTrans" cxnId="{BC5BFED6-8859-4E40-80BB-F9BFE87E654F}">
      <dgm:prSet/>
      <dgm:spPr/>
      <dgm:t>
        <a:bodyPr/>
        <a:lstStyle/>
        <a:p>
          <a:endParaRPr lang="zh-CN" altLang="en-US"/>
        </a:p>
      </dgm:t>
    </dgm:pt>
    <dgm:pt modelId="{67181014-CE32-4C99-A9C3-752249E8888E}">
      <dgm:prSet phldrT="[文本]" custT="1"/>
      <dgm:spPr/>
      <dgm:t>
        <a:bodyPr/>
        <a:lstStyle/>
        <a:p>
          <a:r>
            <a:rPr lang="zh-CN" altLang="en-US" sz="3200" dirty="0" smtClean="0"/>
            <a:t>排序特征</a:t>
          </a:r>
          <a:endParaRPr lang="zh-CN" altLang="en-US" sz="3200" dirty="0"/>
        </a:p>
      </dgm:t>
    </dgm:pt>
    <dgm:pt modelId="{712A2B8D-683C-4A52-8191-F58BB5331B50}" type="parTrans" cxnId="{38B13FD1-EB6B-4CDF-B43A-22A958FC0A51}">
      <dgm:prSet/>
      <dgm:spPr/>
      <dgm:t>
        <a:bodyPr/>
        <a:lstStyle/>
        <a:p>
          <a:endParaRPr lang="zh-CN" altLang="en-US"/>
        </a:p>
      </dgm:t>
    </dgm:pt>
    <dgm:pt modelId="{60A1C7B2-BA31-4B4C-9BEE-EA284EDBBBE9}" type="sibTrans" cxnId="{38B13FD1-EB6B-4CDF-B43A-22A958FC0A51}">
      <dgm:prSet/>
      <dgm:spPr/>
      <dgm:t>
        <a:bodyPr/>
        <a:lstStyle/>
        <a:p>
          <a:endParaRPr lang="zh-CN" altLang="en-US"/>
        </a:p>
      </dgm:t>
    </dgm:pt>
    <dgm:pt modelId="{D78E20F3-F325-4BD7-BAFD-4F19714F6A36}">
      <dgm:prSet phldrT="[文本]"/>
      <dgm:spPr/>
      <dgm:t>
        <a:bodyPr/>
        <a:lstStyle/>
        <a:p>
          <a:r>
            <a:rPr lang="zh-CN" altLang="en-US" dirty="0" smtClean="0"/>
            <a:t>识别</a:t>
          </a:r>
          <a:r>
            <a:rPr lang="en-US" altLang="zh-CN" dirty="0" smtClean="0"/>
            <a:t>query</a:t>
          </a:r>
          <a:r>
            <a:rPr lang="zh-CN" altLang="en-US" dirty="0" smtClean="0"/>
            <a:t>中的排序特征</a:t>
          </a:r>
          <a:endParaRPr lang="zh-CN" altLang="en-US" dirty="0"/>
        </a:p>
      </dgm:t>
    </dgm:pt>
    <dgm:pt modelId="{8B349522-7417-42E7-A01E-265246140A33}" type="parTrans" cxnId="{E018A66B-CBE9-4D3C-8B7F-F81BB19985A8}">
      <dgm:prSet/>
      <dgm:spPr/>
      <dgm:t>
        <a:bodyPr/>
        <a:lstStyle/>
        <a:p>
          <a:endParaRPr lang="zh-CN" altLang="en-US"/>
        </a:p>
      </dgm:t>
    </dgm:pt>
    <dgm:pt modelId="{D66F159F-C064-464F-BA2D-77456CE6EBBC}" type="sibTrans" cxnId="{E018A66B-CBE9-4D3C-8B7F-F81BB19985A8}">
      <dgm:prSet/>
      <dgm:spPr/>
      <dgm:t>
        <a:bodyPr/>
        <a:lstStyle/>
        <a:p>
          <a:endParaRPr lang="zh-CN" altLang="en-US"/>
        </a:p>
      </dgm:t>
    </dgm:pt>
    <dgm:pt modelId="{38B364E9-B68C-4220-AD20-7E3ADD9E7F39}">
      <dgm:prSet phldrT="[文本]"/>
      <dgm:spPr/>
      <dgm:t>
        <a:bodyPr/>
        <a:lstStyle/>
        <a:p>
          <a:r>
            <a:rPr lang="zh-CN" altLang="en-US" dirty="0" smtClean="0"/>
            <a:t>重要度、紧密度、需求识别等</a:t>
          </a:r>
          <a:endParaRPr lang="zh-CN" altLang="en-US" dirty="0"/>
        </a:p>
      </dgm:t>
    </dgm:pt>
    <dgm:pt modelId="{5F66ABAF-A2ED-4FD0-A944-D9D5832E517D}" type="parTrans" cxnId="{CC28E79D-F1AC-4303-92C7-5B2288867C82}">
      <dgm:prSet/>
      <dgm:spPr/>
      <dgm:t>
        <a:bodyPr/>
        <a:lstStyle/>
        <a:p>
          <a:endParaRPr lang="zh-CN" altLang="en-US"/>
        </a:p>
      </dgm:t>
    </dgm:pt>
    <dgm:pt modelId="{9578C5D0-EDA9-4DC0-9A1D-8E734612A6A8}" type="sibTrans" cxnId="{CC28E79D-F1AC-4303-92C7-5B2288867C82}">
      <dgm:prSet/>
      <dgm:spPr/>
      <dgm:t>
        <a:bodyPr/>
        <a:lstStyle/>
        <a:p>
          <a:endParaRPr lang="zh-CN" altLang="en-US"/>
        </a:p>
      </dgm:t>
    </dgm:pt>
    <dgm:pt modelId="{FCED8ECB-DA6B-47B2-88B2-C5534A0B2EEC}" type="pres">
      <dgm:prSet presAssocID="{BA4B3040-C9D9-4BCD-815A-8C18DA28C6B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F07160B-2BFE-4672-AC0E-AA6F05F8E9AF}" type="pres">
      <dgm:prSet presAssocID="{EC41C401-5F2A-4A7C-B83D-BC6F4F352A53}" presName="linNode" presStyleCnt="0"/>
      <dgm:spPr/>
    </dgm:pt>
    <dgm:pt modelId="{20911DF7-EC36-4F75-B827-430D778BA4D9}" type="pres">
      <dgm:prSet presAssocID="{EC41C401-5F2A-4A7C-B83D-BC6F4F352A53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7F3FB7-9FA1-4310-B474-C64471A54BFE}" type="pres">
      <dgm:prSet presAssocID="{EC41C401-5F2A-4A7C-B83D-BC6F4F352A53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E9CD44-5A23-489A-A5E6-13B91D352707}" type="pres">
      <dgm:prSet presAssocID="{BA513ABF-6C8D-48F7-8112-90CD9020A5EA}" presName="sp" presStyleCnt="0"/>
      <dgm:spPr/>
    </dgm:pt>
    <dgm:pt modelId="{0FCBC157-7770-4B11-A8D9-DAC915A58414}" type="pres">
      <dgm:prSet presAssocID="{81A33B0E-E600-438D-9D06-B391456E7B9E}" presName="linNode" presStyleCnt="0"/>
      <dgm:spPr/>
    </dgm:pt>
    <dgm:pt modelId="{C376F9DD-0E80-4A93-A2B0-C603C5A2386F}" type="pres">
      <dgm:prSet presAssocID="{81A33B0E-E600-438D-9D06-B391456E7B9E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A21921-1528-4E88-8E5C-DDDACB37017D}" type="pres">
      <dgm:prSet presAssocID="{81A33B0E-E600-438D-9D06-B391456E7B9E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CB1689-D483-4738-84C6-7FEBACB3469C}" type="pres">
      <dgm:prSet presAssocID="{4C729FA4-163A-4569-848F-8829A9EB2CCF}" presName="sp" presStyleCnt="0"/>
      <dgm:spPr/>
    </dgm:pt>
    <dgm:pt modelId="{85D1492F-5693-4C5A-9C95-7AF4043A764E}" type="pres">
      <dgm:prSet presAssocID="{67181014-CE32-4C99-A9C3-752249E8888E}" presName="linNode" presStyleCnt="0"/>
      <dgm:spPr/>
    </dgm:pt>
    <dgm:pt modelId="{44E0B185-AD4D-46C1-A6F3-F168E06E1E12}" type="pres">
      <dgm:prSet presAssocID="{67181014-CE32-4C99-A9C3-752249E8888E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DEEA51-2D7E-4687-A51E-E2FF5C2CEC46}" type="pres">
      <dgm:prSet presAssocID="{67181014-CE32-4C99-A9C3-752249E8888E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88C6388-2C4A-45F8-BD4D-E5AC3B0BD71A}" srcId="{BA4B3040-C9D9-4BCD-815A-8C18DA28C6B9}" destId="{81A33B0E-E600-438D-9D06-B391456E7B9E}" srcOrd="1" destOrd="0" parTransId="{28CDB9BF-2221-4E33-B0D1-EABB1342ED69}" sibTransId="{4C729FA4-163A-4569-848F-8829A9EB2CCF}"/>
    <dgm:cxn modelId="{E018A66B-CBE9-4D3C-8B7F-F81BB19985A8}" srcId="{67181014-CE32-4C99-A9C3-752249E8888E}" destId="{D78E20F3-F325-4BD7-BAFD-4F19714F6A36}" srcOrd="0" destOrd="0" parTransId="{8B349522-7417-42E7-A01E-265246140A33}" sibTransId="{D66F159F-C064-464F-BA2D-77456CE6EBBC}"/>
    <dgm:cxn modelId="{7A88617C-83CA-4770-B8EB-65811BCED633}" srcId="{BA4B3040-C9D9-4BCD-815A-8C18DA28C6B9}" destId="{EC41C401-5F2A-4A7C-B83D-BC6F4F352A53}" srcOrd="0" destOrd="0" parTransId="{0157DD53-81A5-4EC4-B076-4AAD1E335483}" sibTransId="{BA513ABF-6C8D-48F7-8112-90CD9020A5EA}"/>
    <dgm:cxn modelId="{7C18713D-618B-4B13-A777-E72AB7765F16}" type="presOf" srcId="{81A33B0E-E600-438D-9D06-B391456E7B9E}" destId="{C376F9DD-0E80-4A93-A2B0-C603C5A2386F}" srcOrd="0" destOrd="0" presId="urn:microsoft.com/office/officeart/2005/8/layout/vList5"/>
    <dgm:cxn modelId="{60D1B487-C714-4931-BB96-97AE084A24EF}" type="presOf" srcId="{D78E20F3-F325-4BD7-BAFD-4F19714F6A36}" destId="{32DEEA51-2D7E-4687-A51E-E2FF5C2CEC46}" srcOrd="0" destOrd="0" presId="urn:microsoft.com/office/officeart/2005/8/layout/vList5"/>
    <dgm:cxn modelId="{CA270E88-D9FD-4F42-B7FE-43102234249B}" type="presOf" srcId="{BA4B3040-C9D9-4BCD-815A-8C18DA28C6B9}" destId="{FCED8ECB-DA6B-47B2-88B2-C5534A0B2EEC}" srcOrd="0" destOrd="0" presId="urn:microsoft.com/office/officeart/2005/8/layout/vList5"/>
    <dgm:cxn modelId="{2D5BFF3A-6B31-41AE-B062-92ED52C93018}" type="presOf" srcId="{67181014-CE32-4C99-A9C3-752249E8888E}" destId="{44E0B185-AD4D-46C1-A6F3-F168E06E1E12}" srcOrd="0" destOrd="0" presId="urn:microsoft.com/office/officeart/2005/8/layout/vList5"/>
    <dgm:cxn modelId="{394CE018-8AA1-46AA-B8BB-89C85340CB08}" srcId="{EC41C401-5F2A-4A7C-B83D-BC6F4F352A53}" destId="{622473D3-DA5C-40DF-A63B-442B4B25C2E6}" srcOrd="1" destOrd="0" parTransId="{41AD0213-AFD4-4DE4-95E9-4C44B4A380AE}" sibTransId="{596ADBAC-4AE8-4EFC-BFC9-5A690DFF1E9D}"/>
    <dgm:cxn modelId="{860A89D6-D8E3-42A6-A7CA-03861942EFE5}" srcId="{81A33B0E-E600-438D-9D06-B391456E7B9E}" destId="{1A78DF65-4052-4976-86DC-3EB12A7C41FD}" srcOrd="0" destOrd="0" parTransId="{1F03839E-BEAE-4450-8D8D-4E1E3192FD59}" sibTransId="{6A00207D-49A9-4700-853D-C77C5B670DFF}"/>
    <dgm:cxn modelId="{A7145145-D065-4B8D-BF11-F5FC120FFE26}" type="presOf" srcId="{EC41C401-5F2A-4A7C-B83D-BC6F4F352A53}" destId="{20911DF7-EC36-4F75-B827-430D778BA4D9}" srcOrd="0" destOrd="0" presId="urn:microsoft.com/office/officeart/2005/8/layout/vList5"/>
    <dgm:cxn modelId="{BC5BFED6-8859-4E40-80BB-F9BFE87E654F}" srcId="{81A33B0E-E600-438D-9D06-B391456E7B9E}" destId="{09EE5C1C-471A-413E-A1DB-F242EE221BB5}" srcOrd="1" destOrd="0" parTransId="{0E1F1A32-5D6F-4BF4-A5DD-FB662839DCF4}" sibTransId="{450BECDA-C5D1-4A9E-876D-6858C7ABBF5F}"/>
    <dgm:cxn modelId="{C36A1EEB-5602-4C04-9BCC-E98BFCCC64D8}" type="presOf" srcId="{622473D3-DA5C-40DF-A63B-442B4B25C2E6}" destId="{157F3FB7-9FA1-4310-B474-C64471A54BFE}" srcOrd="0" destOrd="1" presId="urn:microsoft.com/office/officeart/2005/8/layout/vList5"/>
    <dgm:cxn modelId="{B71480CF-03E1-46D9-8A7A-C51C41CE1712}" type="presOf" srcId="{1A78DF65-4052-4976-86DC-3EB12A7C41FD}" destId="{1BA21921-1528-4E88-8E5C-DDDACB37017D}" srcOrd="0" destOrd="0" presId="urn:microsoft.com/office/officeart/2005/8/layout/vList5"/>
    <dgm:cxn modelId="{CC28E79D-F1AC-4303-92C7-5B2288867C82}" srcId="{67181014-CE32-4C99-A9C3-752249E8888E}" destId="{38B364E9-B68C-4220-AD20-7E3ADD9E7F39}" srcOrd="1" destOrd="0" parTransId="{5F66ABAF-A2ED-4FD0-A944-D9D5832E517D}" sibTransId="{9578C5D0-EDA9-4DC0-9A1D-8E734612A6A8}"/>
    <dgm:cxn modelId="{AAFD636B-9697-4CC1-A4D6-EFF384171DD9}" srcId="{EC41C401-5F2A-4A7C-B83D-BC6F4F352A53}" destId="{6385A2A4-4F38-491C-9DB9-260FCA03E711}" srcOrd="0" destOrd="0" parTransId="{FCAD7A73-A53C-4376-84BE-013A6ADC87B2}" sibTransId="{CD8006C9-1C81-4DF9-9B48-2F1A6BA6193B}"/>
    <dgm:cxn modelId="{FDEAEBB0-6C05-4A01-896B-322B38A82E60}" type="presOf" srcId="{6385A2A4-4F38-491C-9DB9-260FCA03E711}" destId="{157F3FB7-9FA1-4310-B474-C64471A54BFE}" srcOrd="0" destOrd="0" presId="urn:microsoft.com/office/officeart/2005/8/layout/vList5"/>
    <dgm:cxn modelId="{08EDF8D0-0206-4FA8-962B-FDC3C0246A20}" type="presOf" srcId="{38B364E9-B68C-4220-AD20-7E3ADD9E7F39}" destId="{32DEEA51-2D7E-4687-A51E-E2FF5C2CEC46}" srcOrd="0" destOrd="1" presId="urn:microsoft.com/office/officeart/2005/8/layout/vList5"/>
    <dgm:cxn modelId="{EB2F45C0-1077-46C8-8FAE-662477C4C3AB}" type="presOf" srcId="{09EE5C1C-471A-413E-A1DB-F242EE221BB5}" destId="{1BA21921-1528-4E88-8E5C-DDDACB37017D}" srcOrd="0" destOrd="1" presId="urn:microsoft.com/office/officeart/2005/8/layout/vList5"/>
    <dgm:cxn modelId="{38B13FD1-EB6B-4CDF-B43A-22A958FC0A51}" srcId="{BA4B3040-C9D9-4BCD-815A-8C18DA28C6B9}" destId="{67181014-CE32-4C99-A9C3-752249E8888E}" srcOrd="2" destOrd="0" parTransId="{712A2B8D-683C-4A52-8191-F58BB5331B50}" sibTransId="{60A1C7B2-BA31-4B4C-9BEE-EA284EDBBBE9}"/>
    <dgm:cxn modelId="{2919C67E-6504-47C4-B37B-74FDF3C70BE5}" type="presParOf" srcId="{FCED8ECB-DA6B-47B2-88B2-C5534A0B2EEC}" destId="{7F07160B-2BFE-4672-AC0E-AA6F05F8E9AF}" srcOrd="0" destOrd="0" presId="urn:microsoft.com/office/officeart/2005/8/layout/vList5"/>
    <dgm:cxn modelId="{38FDD7E8-18CC-4B0B-84E6-067B59EB8CB9}" type="presParOf" srcId="{7F07160B-2BFE-4672-AC0E-AA6F05F8E9AF}" destId="{20911DF7-EC36-4F75-B827-430D778BA4D9}" srcOrd="0" destOrd="0" presId="urn:microsoft.com/office/officeart/2005/8/layout/vList5"/>
    <dgm:cxn modelId="{60221274-EE2E-4353-A27B-5FFA20D77F7A}" type="presParOf" srcId="{7F07160B-2BFE-4672-AC0E-AA6F05F8E9AF}" destId="{157F3FB7-9FA1-4310-B474-C64471A54BFE}" srcOrd="1" destOrd="0" presId="urn:microsoft.com/office/officeart/2005/8/layout/vList5"/>
    <dgm:cxn modelId="{B0EE7AFB-E5DE-4D68-BE5A-8B7E530548CB}" type="presParOf" srcId="{FCED8ECB-DA6B-47B2-88B2-C5534A0B2EEC}" destId="{87E9CD44-5A23-489A-A5E6-13B91D352707}" srcOrd="1" destOrd="0" presId="urn:microsoft.com/office/officeart/2005/8/layout/vList5"/>
    <dgm:cxn modelId="{0BED1DC8-901D-4165-802E-E7AB0D9C2ED9}" type="presParOf" srcId="{FCED8ECB-DA6B-47B2-88B2-C5534A0B2EEC}" destId="{0FCBC157-7770-4B11-A8D9-DAC915A58414}" srcOrd="2" destOrd="0" presId="urn:microsoft.com/office/officeart/2005/8/layout/vList5"/>
    <dgm:cxn modelId="{A9C6B4C5-274E-483C-81D7-59299458EF95}" type="presParOf" srcId="{0FCBC157-7770-4B11-A8D9-DAC915A58414}" destId="{C376F9DD-0E80-4A93-A2B0-C603C5A2386F}" srcOrd="0" destOrd="0" presId="urn:microsoft.com/office/officeart/2005/8/layout/vList5"/>
    <dgm:cxn modelId="{5C9DB6E2-5403-4A20-9C0C-4196988550BC}" type="presParOf" srcId="{0FCBC157-7770-4B11-A8D9-DAC915A58414}" destId="{1BA21921-1528-4E88-8E5C-DDDACB37017D}" srcOrd="1" destOrd="0" presId="urn:microsoft.com/office/officeart/2005/8/layout/vList5"/>
    <dgm:cxn modelId="{DF9D1264-F998-4B74-9566-FCAC31B99B54}" type="presParOf" srcId="{FCED8ECB-DA6B-47B2-88B2-C5534A0B2EEC}" destId="{65CB1689-D483-4738-84C6-7FEBACB3469C}" srcOrd="3" destOrd="0" presId="urn:microsoft.com/office/officeart/2005/8/layout/vList5"/>
    <dgm:cxn modelId="{17709610-1FE4-4029-B3C1-EC87AC8553EB}" type="presParOf" srcId="{FCED8ECB-DA6B-47B2-88B2-C5534A0B2EEC}" destId="{85D1492F-5693-4C5A-9C95-7AF4043A764E}" srcOrd="4" destOrd="0" presId="urn:microsoft.com/office/officeart/2005/8/layout/vList5"/>
    <dgm:cxn modelId="{643AE920-9D3F-4BDB-921B-1F70D93CE9B8}" type="presParOf" srcId="{85D1492F-5693-4C5A-9C95-7AF4043A764E}" destId="{44E0B185-AD4D-46C1-A6F3-F168E06E1E12}" srcOrd="0" destOrd="0" presId="urn:microsoft.com/office/officeart/2005/8/layout/vList5"/>
    <dgm:cxn modelId="{D1E56A66-53DD-480F-A594-F7F3D55C4500}" type="presParOf" srcId="{85D1492F-5693-4C5A-9C95-7AF4043A764E}" destId="{32DEEA51-2D7E-4687-A51E-E2FF5C2CEC4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2DF2C6-A8D7-4A9B-8981-7951945D532A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90885196-FE6B-4692-B9BE-B9413256A3F3}">
      <dgm:prSet phldrT="[文本]"/>
      <dgm:spPr/>
      <dgm:t>
        <a:bodyPr/>
        <a:lstStyle/>
        <a:p>
          <a:r>
            <a:rPr lang="en-US" altLang="zh-CN" dirty="0" smtClean="0"/>
            <a:t>Query</a:t>
          </a:r>
          <a:r>
            <a:rPr lang="zh-CN" altLang="en-US" dirty="0" smtClean="0"/>
            <a:t>理解</a:t>
          </a:r>
          <a:endParaRPr lang="zh-CN" altLang="en-US" dirty="0"/>
        </a:p>
      </dgm:t>
    </dgm:pt>
    <dgm:pt modelId="{FA33F2D6-12EB-4883-9F93-65BCC5D11FC2}" type="parTrans" cxnId="{3D10C80C-6679-4066-8C2B-E12E0387C2C6}">
      <dgm:prSet/>
      <dgm:spPr/>
      <dgm:t>
        <a:bodyPr/>
        <a:lstStyle/>
        <a:p>
          <a:endParaRPr lang="zh-CN" altLang="en-US"/>
        </a:p>
      </dgm:t>
    </dgm:pt>
    <dgm:pt modelId="{F66F6ED1-1A78-4A5C-8675-8735C04384E4}" type="sibTrans" cxnId="{3D10C80C-6679-4066-8C2B-E12E0387C2C6}">
      <dgm:prSet/>
      <dgm:spPr/>
      <dgm:t>
        <a:bodyPr/>
        <a:lstStyle/>
        <a:p>
          <a:endParaRPr lang="zh-CN" altLang="en-US"/>
        </a:p>
      </dgm:t>
    </dgm:pt>
    <dgm:pt modelId="{EC6C6528-19DA-4D40-91C9-B73F4CD69801}">
      <dgm:prSet phldrT="[文本]" custT="1"/>
      <dgm:spPr/>
      <dgm:t>
        <a:bodyPr/>
        <a:lstStyle/>
        <a:p>
          <a:r>
            <a:rPr lang="en-US" altLang="zh-CN" sz="1600" dirty="0" smtClean="0"/>
            <a:t>“</a:t>
          </a:r>
          <a:r>
            <a:rPr lang="zh-CN" altLang="en-US" sz="1600" dirty="0" smtClean="0"/>
            <a:t>非诚勿扰</a:t>
          </a:r>
          <a:r>
            <a:rPr lang="en-US" altLang="zh-CN" sz="1600" dirty="0" smtClean="0"/>
            <a:t>”</a:t>
          </a:r>
          <a:r>
            <a:rPr lang="zh-CN" altLang="en-US" sz="1600" dirty="0" smtClean="0"/>
            <a:t>是片名，分类</a:t>
          </a:r>
          <a:r>
            <a:rPr lang="en-US" altLang="zh-CN" sz="1600" dirty="0" smtClean="0"/>
            <a:t>=</a:t>
          </a:r>
          <a:r>
            <a:rPr lang="zh-CN" altLang="en-US" sz="1600" dirty="0" smtClean="0"/>
            <a:t>电影</a:t>
          </a:r>
          <a:r>
            <a:rPr lang="en-US" altLang="zh-CN" sz="1600" dirty="0" smtClean="0"/>
            <a:t>|</a:t>
          </a:r>
          <a:r>
            <a:rPr lang="zh-CN" altLang="en-US" sz="1600" dirty="0" smtClean="0"/>
            <a:t>综艺</a:t>
          </a:r>
          <a:endParaRPr lang="zh-CN" altLang="en-US" sz="1600" dirty="0"/>
        </a:p>
      </dgm:t>
    </dgm:pt>
    <dgm:pt modelId="{20F815D5-4DD5-4EA3-B3CD-410B1FD5563A}" type="parTrans" cxnId="{1D392E62-96BD-4550-9A21-492C9F9CCB29}">
      <dgm:prSet/>
      <dgm:spPr/>
      <dgm:t>
        <a:bodyPr/>
        <a:lstStyle/>
        <a:p>
          <a:endParaRPr lang="zh-CN" altLang="en-US"/>
        </a:p>
      </dgm:t>
    </dgm:pt>
    <dgm:pt modelId="{35A2FF46-FFB1-45B0-B883-41B596BB7838}" type="sibTrans" cxnId="{1D392E62-96BD-4550-9A21-492C9F9CCB29}">
      <dgm:prSet/>
      <dgm:spPr/>
      <dgm:t>
        <a:bodyPr/>
        <a:lstStyle/>
        <a:p>
          <a:endParaRPr lang="zh-CN" altLang="en-US"/>
        </a:p>
      </dgm:t>
    </dgm:pt>
    <dgm:pt modelId="{C84A372D-5AD9-4F20-8EBC-C132D3513A0E}">
      <dgm:prSet phldrT="[文本]" custT="1"/>
      <dgm:spPr/>
      <dgm:t>
        <a:bodyPr/>
        <a:lstStyle/>
        <a:p>
          <a:r>
            <a:rPr lang="en-US" altLang="zh-CN" sz="1600" dirty="0" smtClean="0"/>
            <a:t>“2013</a:t>
          </a:r>
          <a:r>
            <a:rPr lang="zh-CN" altLang="en-US" sz="1600" dirty="0" smtClean="0"/>
            <a:t>年</a:t>
          </a:r>
          <a:r>
            <a:rPr lang="en-US" altLang="zh-CN" sz="1600" dirty="0" smtClean="0"/>
            <a:t>9</a:t>
          </a:r>
          <a:r>
            <a:rPr lang="zh-CN" altLang="en-US" sz="1600" dirty="0" smtClean="0"/>
            <a:t>月</a:t>
          </a:r>
          <a:r>
            <a:rPr lang="en-US" altLang="zh-CN" sz="1600" dirty="0" smtClean="0"/>
            <a:t>14</a:t>
          </a:r>
          <a:r>
            <a:rPr lang="zh-CN" altLang="en-US" sz="1600" dirty="0" smtClean="0"/>
            <a:t>号</a:t>
          </a:r>
          <a:r>
            <a:rPr lang="en-US" altLang="zh-CN" sz="1600" dirty="0" smtClean="0"/>
            <a:t>”</a:t>
          </a:r>
          <a:r>
            <a:rPr lang="zh-CN" altLang="en-US" sz="1600" dirty="0" smtClean="0"/>
            <a:t>是日期词（</a:t>
          </a:r>
          <a:r>
            <a:rPr lang="en-US" altLang="zh-CN" sz="1600" dirty="0" smtClean="0"/>
            <a:t>20130914</a:t>
          </a:r>
          <a:r>
            <a:rPr lang="zh-CN" altLang="en-US" sz="1600" dirty="0" smtClean="0"/>
            <a:t>）</a:t>
          </a:r>
          <a:endParaRPr lang="zh-CN" altLang="en-US" sz="1600" dirty="0"/>
        </a:p>
      </dgm:t>
    </dgm:pt>
    <dgm:pt modelId="{9DD9A876-C602-4CC3-92CF-E6C760119EF1}" type="parTrans" cxnId="{9CE35DCE-A538-425A-8504-D4F65CE765DE}">
      <dgm:prSet/>
      <dgm:spPr/>
      <dgm:t>
        <a:bodyPr/>
        <a:lstStyle/>
        <a:p>
          <a:endParaRPr lang="zh-CN" altLang="en-US"/>
        </a:p>
      </dgm:t>
    </dgm:pt>
    <dgm:pt modelId="{DA86E3E8-5CC7-46E1-AD89-1656A2178738}" type="sibTrans" cxnId="{9CE35DCE-A538-425A-8504-D4F65CE765DE}">
      <dgm:prSet/>
      <dgm:spPr/>
      <dgm:t>
        <a:bodyPr/>
        <a:lstStyle/>
        <a:p>
          <a:endParaRPr lang="zh-CN" altLang="en-US"/>
        </a:p>
      </dgm:t>
    </dgm:pt>
    <dgm:pt modelId="{1675BB6B-5A7E-4D2A-8183-16970FB4CE71}">
      <dgm:prSet phldrT="[文本]"/>
      <dgm:spPr/>
      <dgm:t>
        <a:bodyPr/>
        <a:lstStyle/>
        <a:p>
          <a:r>
            <a:rPr lang="zh-CN" altLang="en-US" dirty="0" smtClean="0"/>
            <a:t>文档召回</a:t>
          </a:r>
          <a:endParaRPr lang="zh-CN" altLang="en-US" dirty="0"/>
        </a:p>
      </dgm:t>
    </dgm:pt>
    <dgm:pt modelId="{96C61A98-6853-43B3-8612-9D640E15F4CC}" type="parTrans" cxnId="{7FC76585-4973-47E2-B799-0DC33CF25C25}">
      <dgm:prSet/>
      <dgm:spPr/>
      <dgm:t>
        <a:bodyPr/>
        <a:lstStyle/>
        <a:p>
          <a:endParaRPr lang="zh-CN" altLang="en-US"/>
        </a:p>
      </dgm:t>
    </dgm:pt>
    <dgm:pt modelId="{C2DFDB3E-23E1-4A3F-BD66-EC25640CB25C}" type="sibTrans" cxnId="{7FC76585-4973-47E2-B799-0DC33CF25C25}">
      <dgm:prSet/>
      <dgm:spPr/>
      <dgm:t>
        <a:bodyPr/>
        <a:lstStyle/>
        <a:p>
          <a:endParaRPr lang="zh-CN" altLang="en-US"/>
        </a:p>
      </dgm:t>
    </dgm:pt>
    <dgm:pt modelId="{EAD69B32-5D71-43A0-93AC-9BDF4F383E1A}">
      <dgm:prSet phldrT="[文本]"/>
      <dgm:spPr/>
      <dgm:t>
        <a:bodyPr/>
        <a:lstStyle/>
        <a:p>
          <a:endParaRPr lang="zh-CN" altLang="en-US" sz="2000" dirty="0"/>
        </a:p>
      </dgm:t>
    </dgm:pt>
    <dgm:pt modelId="{552ED2F4-92C0-44DD-87C0-87DA36DDC528}" type="parTrans" cxnId="{8ADF52B3-0B40-4442-8F3B-48C754488611}">
      <dgm:prSet/>
      <dgm:spPr/>
      <dgm:t>
        <a:bodyPr/>
        <a:lstStyle/>
        <a:p>
          <a:endParaRPr lang="zh-CN" altLang="en-US"/>
        </a:p>
      </dgm:t>
    </dgm:pt>
    <dgm:pt modelId="{17D28246-B86C-4FB8-BE73-FCB65BDBE9AA}" type="sibTrans" cxnId="{8ADF52B3-0B40-4442-8F3B-48C754488611}">
      <dgm:prSet/>
      <dgm:spPr/>
      <dgm:t>
        <a:bodyPr/>
        <a:lstStyle/>
        <a:p>
          <a:endParaRPr lang="zh-CN" altLang="en-US"/>
        </a:p>
      </dgm:t>
    </dgm:pt>
    <dgm:pt modelId="{6B8C3736-3C7A-408D-BC3A-E097E28E24AE}">
      <dgm:prSet phldrT="[文本]" custT="1"/>
      <dgm:spPr/>
      <dgm:t>
        <a:bodyPr/>
        <a:lstStyle/>
        <a:p>
          <a:r>
            <a:rPr lang="en-US" altLang="zh-CN" sz="2000" dirty="0" smtClean="0"/>
            <a:t>[T:TI:</a:t>
          </a:r>
          <a:r>
            <a:rPr lang="zh-CN" altLang="en-US" sz="2000" dirty="0" smtClean="0"/>
            <a:t>非诚勿扰</a:t>
          </a:r>
          <a:r>
            <a:rPr lang="en-US" altLang="zh-CN" sz="2000" dirty="0" smtClean="0"/>
            <a:t>]</a:t>
          </a:r>
          <a:endParaRPr lang="zh-CN" altLang="en-US" sz="2000" dirty="0"/>
        </a:p>
      </dgm:t>
    </dgm:pt>
    <dgm:pt modelId="{568AD8A2-11EA-4D90-9BE1-00C1194D5AFC}" type="parTrans" cxnId="{09A0FCA9-A2FC-47F3-BE2A-ACFFAD496B22}">
      <dgm:prSet/>
      <dgm:spPr/>
      <dgm:t>
        <a:bodyPr/>
        <a:lstStyle/>
        <a:p>
          <a:endParaRPr lang="zh-CN" altLang="en-US"/>
        </a:p>
      </dgm:t>
    </dgm:pt>
    <dgm:pt modelId="{327D5250-4013-44D7-845A-B5C13F7C0D75}" type="sibTrans" cxnId="{09A0FCA9-A2FC-47F3-BE2A-ACFFAD496B22}">
      <dgm:prSet/>
      <dgm:spPr/>
      <dgm:t>
        <a:bodyPr/>
        <a:lstStyle/>
        <a:p>
          <a:endParaRPr lang="zh-CN" altLang="en-US"/>
        </a:p>
      </dgm:t>
    </dgm:pt>
    <dgm:pt modelId="{8FCF7BBD-4BEF-4EA9-93DF-150DF67F8952}">
      <dgm:prSet phldrT="[文本]"/>
      <dgm:spPr/>
      <dgm:t>
        <a:bodyPr/>
        <a:lstStyle/>
        <a:p>
          <a:r>
            <a:rPr lang="zh-CN" altLang="en-US" dirty="0" smtClean="0"/>
            <a:t>排序特征</a:t>
          </a:r>
          <a:endParaRPr lang="zh-CN" altLang="en-US" dirty="0"/>
        </a:p>
      </dgm:t>
    </dgm:pt>
    <dgm:pt modelId="{7661B437-03E9-48FE-B033-C79DAA43F5FC}" type="parTrans" cxnId="{1EB56F5B-6B02-4A4E-AB80-6DCEE4359D39}">
      <dgm:prSet/>
      <dgm:spPr/>
      <dgm:t>
        <a:bodyPr/>
        <a:lstStyle/>
        <a:p>
          <a:endParaRPr lang="zh-CN" altLang="en-US"/>
        </a:p>
      </dgm:t>
    </dgm:pt>
    <dgm:pt modelId="{28E66517-6A19-4211-A931-C22FB45E5A24}" type="sibTrans" cxnId="{1EB56F5B-6B02-4A4E-AB80-6DCEE4359D39}">
      <dgm:prSet/>
      <dgm:spPr/>
      <dgm:t>
        <a:bodyPr/>
        <a:lstStyle/>
        <a:p>
          <a:endParaRPr lang="zh-CN" altLang="en-US"/>
        </a:p>
      </dgm:t>
    </dgm:pt>
    <dgm:pt modelId="{706295EA-9012-4786-BE63-7DE4FDA71801}">
      <dgm:prSet phldrT="[文本]" custT="1"/>
      <dgm:spPr/>
      <dgm:t>
        <a:bodyPr/>
        <a:lstStyle/>
        <a:p>
          <a:r>
            <a:rPr lang="zh-CN" altLang="en-US" sz="1400" dirty="0" smtClean="0"/>
            <a:t>按相关性排序</a:t>
          </a:r>
          <a:endParaRPr lang="zh-CN" altLang="en-US" sz="1400" dirty="0"/>
        </a:p>
      </dgm:t>
    </dgm:pt>
    <dgm:pt modelId="{8D4BC63D-B29C-42D6-9450-58A82B1DEC74}" type="parTrans" cxnId="{E1C9CC0F-B6E8-40FE-8F2D-60F191125388}">
      <dgm:prSet/>
      <dgm:spPr/>
      <dgm:t>
        <a:bodyPr/>
        <a:lstStyle/>
        <a:p>
          <a:endParaRPr lang="zh-CN" altLang="en-US"/>
        </a:p>
      </dgm:t>
    </dgm:pt>
    <dgm:pt modelId="{D682139B-7E70-463C-9665-0D6EB2289DBA}" type="sibTrans" cxnId="{E1C9CC0F-B6E8-40FE-8F2D-60F191125388}">
      <dgm:prSet/>
      <dgm:spPr/>
      <dgm:t>
        <a:bodyPr/>
        <a:lstStyle/>
        <a:p>
          <a:endParaRPr lang="zh-CN" altLang="en-US"/>
        </a:p>
      </dgm:t>
    </dgm:pt>
    <dgm:pt modelId="{9BE8D43C-FBEB-4BE1-AC1D-29B22D56470E}">
      <dgm:prSet phldrT="[文本]" custT="1"/>
      <dgm:spPr/>
      <dgm:t>
        <a:bodyPr/>
        <a:lstStyle/>
        <a:p>
          <a:r>
            <a:rPr lang="zh-CN" altLang="en-US" sz="1600" dirty="0" smtClean="0"/>
            <a:t>片名检索</a:t>
          </a:r>
          <a:r>
            <a:rPr lang="zh-CN" altLang="en-US" sz="1600" b="1" dirty="0" smtClean="0"/>
            <a:t>需求</a:t>
          </a:r>
          <a:r>
            <a:rPr lang="zh-CN" altLang="en-US" sz="1600" dirty="0" smtClean="0"/>
            <a:t> 综艺需求可能性更大</a:t>
          </a:r>
          <a:endParaRPr lang="zh-CN" altLang="en-US" sz="1600" dirty="0"/>
        </a:p>
      </dgm:t>
    </dgm:pt>
    <dgm:pt modelId="{5FE89B01-2B5F-4402-8344-998211BD3D50}" type="parTrans" cxnId="{DDF8ADB8-F786-4123-BD88-4498C77561B0}">
      <dgm:prSet/>
      <dgm:spPr/>
      <dgm:t>
        <a:bodyPr/>
        <a:lstStyle/>
        <a:p>
          <a:endParaRPr lang="zh-CN" altLang="en-US"/>
        </a:p>
      </dgm:t>
    </dgm:pt>
    <dgm:pt modelId="{D7526259-D210-4A7C-AFB8-EAAEA800697E}" type="sibTrans" cxnId="{DDF8ADB8-F786-4123-BD88-4498C77561B0}">
      <dgm:prSet/>
      <dgm:spPr/>
      <dgm:t>
        <a:bodyPr/>
        <a:lstStyle/>
        <a:p>
          <a:endParaRPr lang="zh-CN" altLang="en-US"/>
        </a:p>
      </dgm:t>
    </dgm:pt>
    <dgm:pt modelId="{C463B620-C565-4684-925B-E361117197C2}">
      <dgm:prSet phldrT="[文本]" custT="1"/>
      <dgm:spPr/>
      <dgm:t>
        <a:bodyPr/>
        <a:lstStyle/>
        <a:p>
          <a:r>
            <a:rPr lang="en-US" altLang="zh-CN" sz="2000" dirty="0" smtClean="0"/>
            <a:t>“</a:t>
          </a:r>
          <a:r>
            <a:rPr lang="zh-CN" altLang="en-US" sz="2000" dirty="0" smtClean="0"/>
            <a:t>非诚勿扰</a:t>
          </a:r>
          <a:r>
            <a:rPr lang="en-US" altLang="zh-CN" sz="2000" dirty="0" smtClean="0"/>
            <a:t>”  </a:t>
          </a:r>
          <a:r>
            <a:rPr lang="zh-CN" altLang="en-US" sz="2000" dirty="0" smtClean="0"/>
            <a:t>必留</a:t>
          </a:r>
          <a:endParaRPr lang="zh-CN" altLang="en-US" sz="2000" dirty="0"/>
        </a:p>
      </dgm:t>
    </dgm:pt>
    <dgm:pt modelId="{29373994-CA9F-4FE3-A282-5E6C3DD0E4AF}" type="parTrans" cxnId="{489BED4A-E22E-4E7D-BEE4-27E0D692E753}">
      <dgm:prSet/>
      <dgm:spPr/>
      <dgm:t>
        <a:bodyPr/>
        <a:lstStyle/>
        <a:p>
          <a:endParaRPr lang="zh-CN" altLang="en-US"/>
        </a:p>
      </dgm:t>
    </dgm:pt>
    <dgm:pt modelId="{C5AA4C84-610B-46EC-BB7A-CE03BC0B8514}" type="sibTrans" cxnId="{489BED4A-E22E-4E7D-BEE4-27E0D692E753}">
      <dgm:prSet/>
      <dgm:spPr/>
      <dgm:t>
        <a:bodyPr/>
        <a:lstStyle/>
        <a:p>
          <a:endParaRPr lang="zh-CN" altLang="en-US"/>
        </a:p>
      </dgm:t>
    </dgm:pt>
    <dgm:pt modelId="{11304B5E-D646-434B-8105-1D4A909D69B6}">
      <dgm:prSet phldrT="[文本]" custT="1"/>
      <dgm:spPr/>
      <dgm:t>
        <a:bodyPr/>
        <a:lstStyle/>
        <a:p>
          <a:r>
            <a:rPr lang="en-US" altLang="zh-CN" sz="2000" dirty="0" smtClean="0"/>
            <a:t>“2013</a:t>
          </a:r>
          <a:r>
            <a:rPr lang="zh-CN" altLang="en-US" sz="2000" dirty="0" smtClean="0"/>
            <a:t>年</a:t>
          </a:r>
          <a:r>
            <a:rPr lang="en-US" altLang="zh-CN" sz="2000" dirty="0" smtClean="0"/>
            <a:t>9</a:t>
          </a:r>
          <a:r>
            <a:rPr lang="zh-CN" altLang="en-US" sz="2000" dirty="0" smtClean="0"/>
            <a:t>月</a:t>
          </a:r>
          <a:r>
            <a:rPr lang="en-US" altLang="zh-CN" sz="2000" dirty="0" smtClean="0"/>
            <a:t>14</a:t>
          </a:r>
          <a:r>
            <a:rPr lang="zh-CN" altLang="en-US" sz="2000" dirty="0" smtClean="0"/>
            <a:t>号</a:t>
          </a:r>
          <a:r>
            <a:rPr lang="en-US" altLang="zh-CN" sz="2000" dirty="0" smtClean="0"/>
            <a:t>” </a:t>
          </a:r>
          <a:r>
            <a:rPr lang="zh-CN" altLang="en-US" sz="2000" dirty="0" smtClean="0"/>
            <a:t>非必留</a:t>
          </a:r>
          <a:endParaRPr lang="zh-CN" altLang="en-US" sz="2000" dirty="0"/>
        </a:p>
      </dgm:t>
    </dgm:pt>
    <dgm:pt modelId="{308CFD0A-B690-419D-814A-A1F5919B2965}" type="parTrans" cxnId="{1DCA4247-3CA6-45AD-9003-E5C784949A26}">
      <dgm:prSet/>
      <dgm:spPr/>
      <dgm:t>
        <a:bodyPr/>
        <a:lstStyle/>
        <a:p>
          <a:endParaRPr lang="zh-CN" altLang="en-US"/>
        </a:p>
      </dgm:t>
    </dgm:pt>
    <dgm:pt modelId="{CC89DE38-BD2D-43E6-80A6-F89117B28197}" type="sibTrans" cxnId="{1DCA4247-3CA6-45AD-9003-E5C784949A26}">
      <dgm:prSet/>
      <dgm:spPr/>
      <dgm:t>
        <a:bodyPr/>
        <a:lstStyle/>
        <a:p>
          <a:endParaRPr lang="zh-CN" altLang="en-US"/>
        </a:p>
      </dgm:t>
    </dgm:pt>
    <dgm:pt modelId="{59FD9138-676E-44A8-B11C-86FE989FA4AF}" type="pres">
      <dgm:prSet presAssocID="{962DF2C6-A8D7-4A9B-8981-7951945D532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0DC553F-99E2-4DC0-8054-148F189203B2}" type="pres">
      <dgm:prSet presAssocID="{90885196-FE6B-4692-B9BE-B9413256A3F3}" presName="parentLin" presStyleCnt="0"/>
      <dgm:spPr/>
    </dgm:pt>
    <dgm:pt modelId="{C8915BC5-1740-4102-99F8-C4BC9A832601}" type="pres">
      <dgm:prSet presAssocID="{90885196-FE6B-4692-B9BE-B9413256A3F3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1785AA36-BA5F-4A1B-81AB-11F52C4211E4}" type="pres">
      <dgm:prSet presAssocID="{90885196-FE6B-4692-B9BE-B9413256A3F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89D00E-2F94-4695-B524-938427B993B1}" type="pres">
      <dgm:prSet presAssocID="{90885196-FE6B-4692-B9BE-B9413256A3F3}" presName="negativeSpace" presStyleCnt="0"/>
      <dgm:spPr/>
    </dgm:pt>
    <dgm:pt modelId="{C63E27A5-4000-4489-8ECF-3A1782DEAAEC}" type="pres">
      <dgm:prSet presAssocID="{90885196-FE6B-4692-B9BE-B9413256A3F3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36D411-1EE9-4D4F-8B21-6FD791C26E2F}" type="pres">
      <dgm:prSet presAssocID="{F66F6ED1-1A78-4A5C-8675-8735C04384E4}" presName="spaceBetweenRectangles" presStyleCnt="0"/>
      <dgm:spPr/>
    </dgm:pt>
    <dgm:pt modelId="{EB95B5D4-D022-4C14-9490-31AC5088155C}" type="pres">
      <dgm:prSet presAssocID="{1675BB6B-5A7E-4D2A-8183-16970FB4CE71}" presName="parentLin" presStyleCnt="0"/>
      <dgm:spPr/>
    </dgm:pt>
    <dgm:pt modelId="{C293A57A-FD9E-4A92-8299-1B1A36F196B8}" type="pres">
      <dgm:prSet presAssocID="{1675BB6B-5A7E-4D2A-8183-16970FB4CE71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6D13281F-AAEF-4020-951F-8FC8AF89A4FA}" type="pres">
      <dgm:prSet presAssocID="{1675BB6B-5A7E-4D2A-8183-16970FB4CE7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D534F2-0448-4373-A99C-D1CD1ECA550F}" type="pres">
      <dgm:prSet presAssocID="{1675BB6B-5A7E-4D2A-8183-16970FB4CE71}" presName="negativeSpace" presStyleCnt="0"/>
      <dgm:spPr/>
    </dgm:pt>
    <dgm:pt modelId="{81B0B351-1635-4755-A2F7-9D940EED9791}" type="pres">
      <dgm:prSet presAssocID="{1675BB6B-5A7E-4D2A-8183-16970FB4CE71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7A7C2C-38AE-45A2-B02A-95025EEB932A}" type="pres">
      <dgm:prSet presAssocID="{C2DFDB3E-23E1-4A3F-BD66-EC25640CB25C}" presName="spaceBetweenRectangles" presStyleCnt="0"/>
      <dgm:spPr/>
    </dgm:pt>
    <dgm:pt modelId="{CA2BA24F-3CA2-4A6F-A98F-0AAEE6192083}" type="pres">
      <dgm:prSet presAssocID="{8FCF7BBD-4BEF-4EA9-93DF-150DF67F8952}" presName="parentLin" presStyleCnt="0"/>
      <dgm:spPr/>
    </dgm:pt>
    <dgm:pt modelId="{5DD8A207-306B-40F7-A7C1-E5BF5E1CB6D6}" type="pres">
      <dgm:prSet presAssocID="{8FCF7BBD-4BEF-4EA9-93DF-150DF67F8952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1E9630B9-018D-44DE-8D98-54C8DF529EA5}" type="pres">
      <dgm:prSet presAssocID="{8FCF7BBD-4BEF-4EA9-93DF-150DF67F895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45A1AE-57DE-47AC-871C-9FF046C9F62A}" type="pres">
      <dgm:prSet presAssocID="{8FCF7BBD-4BEF-4EA9-93DF-150DF67F8952}" presName="negativeSpace" presStyleCnt="0"/>
      <dgm:spPr/>
    </dgm:pt>
    <dgm:pt modelId="{C5AF91DE-1DCE-41E1-82CC-30B79768889A}" type="pres">
      <dgm:prSet presAssocID="{8FCF7BBD-4BEF-4EA9-93DF-150DF67F8952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1C9CC0F-B6E8-40FE-8F2D-60F191125388}" srcId="{8FCF7BBD-4BEF-4EA9-93DF-150DF67F8952}" destId="{706295EA-9012-4786-BE63-7DE4FDA71801}" srcOrd="0" destOrd="0" parTransId="{8D4BC63D-B29C-42D6-9450-58A82B1DEC74}" sibTransId="{D682139B-7E70-463C-9665-0D6EB2289DBA}"/>
    <dgm:cxn modelId="{6D719D53-AE0F-4A7D-AF06-FC5CC08B3BDD}" type="presOf" srcId="{C84A372D-5AD9-4F20-8EBC-C132D3513A0E}" destId="{C63E27A5-4000-4489-8ECF-3A1782DEAAEC}" srcOrd="0" destOrd="1" presId="urn:microsoft.com/office/officeart/2005/8/layout/list1"/>
    <dgm:cxn modelId="{09A0FCA9-A2FC-47F3-BE2A-ACFFAD496B22}" srcId="{1675BB6B-5A7E-4D2A-8183-16970FB4CE71}" destId="{6B8C3736-3C7A-408D-BC3A-E097E28E24AE}" srcOrd="1" destOrd="0" parTransId="{568AD8A2-11EA-4D90-9BE1-00C1194D5AFC}" sibTransId="{327D5250-4013-44D7-845A-B5C13F7C0D75}"/>
    <dgm:cxn modelId="{D8FE4629-0293-481B-AA7E-9A3D8BA8FF10}" type="presOf" srcId="{962DF2C6-A8D7-4A9B-8981-7951945D532A}" destId="{59FD9138-676E-44A8-B11C-86FE989FA4AF}" srcOrd="0" destOrd="0" presId="urn:microsoft.com/office/officeart/2005/8/layout/list1"/>
    <dgm:cxn modelId="{58CC5BFB-8E24-482F-BB95-A3CC2C8E2ABF}" type="presOf" srcId="{EAD69B32-5D71-43A0-93AC-9BDF4F383E1A}" destId="{81B0B351-1635-4755-A2F7-9D940EED9791}" srcOrd="0" destOrd="0" presId="urn:microsoft.com/office/officeart/2005/8/layout/list1"/>
    <dgm:cxn modelId="{EA960A2C-0F4F-4830-BBD2-3351B1B49CF8}" type="presOf" srcId="{8FCF7BBD-4BEF-4EA9-93DF-150DF67F8952}" destId="{5DD8A207-306B-40F7-A7C1-E5BF5E1CB6D6}" srcOrd="0" destOrd="0" presId="urn:microsoft.com/office/officeart/2005/8/layout/list1"/>
    <dgm:cxn modelId="{7FC76585-4973-47E2-B799-0DC33CF25C25}" srcId="{962DF2C6-A8D7-4A9B-8981-7951945D532A}" destId="{1675BB6B-5A7E-4D2A-8183-16970FB4CE71}" srcOrd="1" destOrd="0" parTransId="{96C61A98-6853-43B3-8612-9D640E15F4CC}" sibTransId="{C2DFDB3E-23E1-4A3F-BD66-EC25640CB25C}"/>
    <dgm:cxn modelId="{1DCA4247-3CA6-45AD-9003-E5C784949A26}" srcId="{1675BB6B-5A7E-4D2A-8183-16970FB4CE71}" destId="{11304B5E-D646-434B-8105-1D4A909D69B6}" srcOrd="3" destOrd="0" parTransId="{308CFD0A-B690-419D-814A-A1F5919B2965}" sibTransId="{CC89DE38-BD2D-43E6-80A6-F89117B28197}"/>
    <dgm:cxn modelId="{916BE0FE-EFF0-4A69-B367-DD5A14869809}" type="presOf" srcId="{8FCF7BBD-4BEF-4EA9-93DF-150DF67F8952}" destId="{1E9630B9-018D-44DE-8D98-54C8DF529EA5}" srcOrd="1" destOrd="0" presId="urn:microsoft.com/office/officeart/2005/8/layout/list1"/>
    <dgm:cxn modelId="{9CE35DCE-A538-425A-8504-D4F65CE765DE}" srcId="{90885196-FE6B-4692-B9BE-B9413256A3F3}" destId="{C84A372D-5AD9-4F20-8EBC-C132D3513A0E}" srcOrd="1" destOrd="0" parTransId="{9DD9A876-C602-4CC3-92CF-E6C760119EF1}" sibTransId="{DA86E3E8-5CC7-46E1-AD89-1656A2178738}"/>
    <dgm:cxn modelId="{6CFB19A2-D4F5-4883-B8B1-C3279D5F0CCD}" type="presOf" srcId="{C463B620-C565-4684-925B-E361117197C2}" destId="{81B0B351-1635-4755-A2F7-9D940EED9791}" srcOrd="0" destOrd="2" presId="urn:microsoft.com/office/officeart/2005/8/layout/list1"/>
    <dgm:cxn modelId="{1D392E62-96BD-4550-9A21-492C9F9CCB29}" srcId="{90885196-FE6B-4692-B9BE-B9413256A3F3}" destId="{EC6C6528-19DA-4D40-91C9-B73F4CD69801}" srcOrd="0" destOrd="0" parTransId="{20F815D5-4DD5-4EA3-B3CD-410B1FD5563A}" sibTransId="{35A2FF46-FFB1-45B0-B883-41B596BB7838}"/>
    <dgm:cxn modelId="{8ADF52B3-0B40-4442-8F3B-48C754488611}" srcId="{1675BB6B-5A7E-4D2A-8183-16970FB4CE71}" destId="{EAD69B32-5D71-43A0-93AC-9BDF4F383E1A}" srcOrd="0" destOrd="0" parTransId="{552ED2F4-92C0-44DD-87C0-87DA36DDC528}" sibTransId="{17D28246-B86C-4FB8-BE73-FCB65BDBE9AA}"/>
    <dgm:cxn modelId="{056A3D3D-AD47-4226-B09E-229BCB2A9991}" type="presOf" srcId="{6B8C3736-3C7A-408D-BC3A-E097E28E24AE}" destId="{81B0B351-1635-4755-A2F7-9D940EED9791}" srcOrd="0" destOrd="1" presId="urn:microsoft.com/office/officeart/2005/8/layout/list1"/>
    <dgm:cxn modelId="{DDF8ADB8-F786-4123-BD88-4498C77561B0}" srcId="{90885196-FE6B-4692-B9BE-B9413256A3F3}" destId="{9BE8D43C-FBEB-4BE1-AC1D-29B22D56470E}" srcOrd="2" destOrd="0" parTransId="{5FE89B01-2B5F-4402-8344-998211BD3D50}" sibTransId="{D7526259-D210-4A7C-AFB8-EAAEA800697E}"/>
    <dgm:cxn modelId="{0C656CD1-5DDE-4C30-8128-3A4382F8D197}" type="presOf" srcId="{706295EA-9012-4786-BE63-7DE4FDA71801}" destId="{C5AF91DE-1DCE-41E1-82CC-30B79768889A}" srcOrd="0" destOrd="0" presId="urn:microsoft.com/office/officeart/2005/8/layout/list1"/>
    <dgm:cxn modelId="{6A48BA0A-CCA8-4E56-BE64-41BDDA8BF938}" type="presOf" srcId="{1675BB6B-5A7E-4D2A-8183-16970FB4CE71}" destId="{C293A57A-FD9E-4A92-8299-1B1A36F196B8}" srcOrd="0" destOrd="0" presId="urn:microsoft.com/office/officeart/2005/8/layout/list1"/>
    <dgm:cxn modelId="{B196B663-1660-47E0-89D0-00FF5387590B}" type="presOf" srcId="{EC6C6528-19DA-4D40-91C9-B73F4CD69801}" destId="{C63E27A5-4000-4489-8ECF-3A1782DEAAEC}" srcOrd="0" destOrd="0" presId="urn:microsoft.com/office/officeart/2005/8/layout/list1"/>
    <dgm:cxn modelId="{89C0B27B-0DB8-405E-B8C4-8A763F584164}" type="presOf" srcId="{90885196-FE6B-4692-B9BE-B9413256A3F3}" destId="{1785AA36-BA5F-4A1B-81AB-11F52C4211E4}" srcOrd="1" destOrd="0" presId="urn:microsoft.com/office/officeart/2005/8/layout/list1"/>
    <dgm:cxn modelId="{9CAAE9CA-FDD9-4898-8184-CE837D43E3D5}" type="presOf" srcId="{9BE8D43C-FBEB-4BE1-AC1D-29B22D56470E}" destId="{C63E27A5-4000-4489-8ECF-3A1782DEAAEC}" srcOrd="0" destOrd="2" presId="urn:microsoft.com/office/officeart/2005/8/layout/list1"/>
    <dgm:cxn modelId="{1EB56F5B-6B02-4A4E-AB80-6DCEE4359D39}" srcId="{962DF2C6-A8D7-4A9B-8981-7951945D532A}" destId="{8FCF7BBD-4BEF-4EA9-93DF-150DF67F8952}" srcOrd="2" destOrd="0" parTransId="{7661B437-03E9-48FE-B033-C79DAA43F5FC}" sibTransId="{28E66517-6A19-4211-A931-C22FB45E5A24}"/>
    <dgm:cxn modelId="{3D10C80C-6679-4066-8C2B-E12E0387C2C6}" srcId="{962DF2C6-A8D7-4A9B-8981-7951945D532A}" destId="{90885196-FE6B-4692-B9BE-B9413256A3F3}" srcOrd="0" destOrd="0" parTransId="{FA33F2D6-12EB-4883-9F93-65BCC5D11FC2}" sibTransId="{F66F6ED1-1A78-4A5C-8675-8735C04384E4}"/>
    <dgm:cxn modelId="{F23FD023-FC4F-4FB9-9363-9D581D9A169E}" type="presOf" srcId="{11304B5E-D646-434B-8105-1D4A909D69B6}" destId="{81B0B351-1635-4755-A2F7-9D940EED9791}" srcOrd="0" destOrd="3" presId="urn:microsoft.com/office/officeart/2005/8/layout/list1"/>
    <dgm:cxn modelId="{D8DC8AB5-2FDA-450A-936F-873E65C28DEF}" type="presOf" srcId="{90885196-FE6B-4692-B9BE-B9413256A3F3}" destId="{C8915BC5-1740-4102-99F8-C4BC9A832601}" srcOrd="0" destOrd="0" presId="urn:microsoft.com/office/officeart/2005/8/layout/list1"/>
    <dgm:cxn modelId="{DB404378-CF0B-4C9A-BAD7-9C5DCC3F9F15}" type="presOf" srcId="{1675BB6B-5A7E-4D2A-8183-16970FB4CE71}" destId="{6D13281F-AAEF-4020-951F-8FC8AF89A4FA}" srcOrd="1" destOrd="0" presId="urn:microsoft.com/office/officeart/2005/8/layout/list1"/>
    <dgm:cxn modelId="{489BED4A-E22E-4E7D-BEE4-27E0D692E753}" srcId="{1675BB6B-5A7E-4D2A-8183-16970FB4CE71}" destId="{C463B620-C565-4684-925B-E361117197C2}" srcOrd="2" destOrd="0" parTransId="{29373994-CA9F-4FE3-A282-5E6C3DD0E4AF}" sibTransId="{C5AA4C84-610B-46EC-BB7A-CE03BC0B8514}"/>
    <dgm:cxn modelId="{9D097B76-B434-4460-9975-1CBC130357BB}" type="presParOf" srcId="{59FD9138-676E-44A8-B11C-86FE989FA4AF}" destId="{D0DC553F-99E2-4DC0-8054-148F189203B2}" srcOrd="0" destOrd="0" presId="urn:microsoft.com/office/officeart/2005/8/layout/list1"/>
    <dgm:cxn modelId="{FE05AE74-3254-43B7-A478-519238A3C6D4}" type="presParOf" srcId="{D0DC553F-99E2-4DC0-8054-148F189203B2}" destId="{C8915BC5-1740-4102-99F8-C4BC9A832601}" srcOrd="0" destOrd="0" presId="urn:microsoft.com/office/officeart/2005/8/layout/list1"/>
    <dgm:cxn modelId="{501C8DC9-0863-45A0-9D4C-71E26FB22927}" type="presParOf" srcId="{D0DC553F-99E2-4DC0-8054-148F189203B2}" destId="{1785AA36-BA5F-4A1B-81AB-11F52C4211E4}" srcOrd="1" destOrd="0" presId="urn:microsoft.com/office/officeart/2005/8/layout/list1"/>
    <dgm:cxn modelId="{330FE59A-66DE-4E3D-BFCA-B5A40FBD3B6F}" type="presParOf" srcId="{59FD9138-676E-44A8-B11C-86FE989FA4AF}" destId="{7989D00E-2F94-4695-B524-938427B993B1}" srcOrd="1" destOrd="0" presId="urn:microsoft.com/office/officeart/2005/8/layout/list1"/>
    <dgm:cxn modelId="{E413B51B-2A80-4F38-ACD9-9C99EF4BCA98}" type="presParOf" srcId="{59FD9138-676E-44A8-B11C-86FE989FA4AF}" destId="{C63E27A5-4000-4489-8ECF-3A1782DEAAEC}" srcOrd="2" destOrd="0" presId="urn:microsoft.com/office/officeart/2005/8/layout/list1"/>
    <dgm:cxn modelId="{D7897C13-C619-4C43-A70A-D350396D79BB}" type="presParOf" srcId="{59FD9138-676E-44A8-B11C-86FE989FA4AF}" destId="{4036D411-1EE9-4D4F-8B21-6FD791C26E2F}" srcOrd="3" destOrd="0" presId="urn:microsoft.com/office/officeart/2005/8/layout/list1"/>
    <dgm:cxn modelId="{CF0CF175-53B1-4CA5-849E-3FEE8C4EC072}" type="presParOf" srcId="{59FD9138-676E-44A8-B11C-86FE989FA4AF}" destId="{EB95B5D4-D022-4C14-9490-31AC5088155C}" srcOrd="4" destOrd="0" presId="urn:microsoft.com/office/officeart/2005/8/layout/list1"/>
    <dgm:cxn modelId="{44BFEB0F-6F1E-4078-A839-A4A20016F9AB}" type="presParOf" srcId="{EB95B5D4-D022-4C14-9490-31AC5088155C}" destId="{C293A57A-FD9E-4A92-8299-1B1A36F196B8}" srcOrd="0" destOrd="0" presId="urn:microsoft.com/office/officeart/2005/8/layout/list1"/>
    <dgm:cxn modelId="{99269E8E-ADAC-4B72-A521-E8FF939F3410}" type="presParOf" srcId="{EB95B5D4-D022-4C14-9490-31AC5088155C}" destId="{6D13281F-AAEF-4020-951F-8FC8AF89A4FA}" srcOrd="1" destOrd="0" presId="urn:microsoft.com/office/officeart/2005/8/layout/list1"/>
    <dgm:cxn modelId="{689E3F50-A412-47F6-9856-71F98192E05B}" type="presParOf" srcId="{59FD9138-676E-44A8-B11C-86FE989FA4AF}" destId="{4FD534F2-0448-4373-A99C-D1CD1ECA550F}" srcOrd="5" destOrd="0" presId="urn:microsoft.com/office/officeart/2005/8/layout/list1"/>
    <dgm:cxn modelId="{8A3CB662-7E61-4861-BC37-80CCCCA32383}" type="presParOf" srcId="{59FD9138-676E-44A8-B11C-86FE989FA4AF}" destId="{81B0B351-1635-4755-A2F7-9D940EED9791}" srcOrd="6" destOrd="0" presId="urn:microsoft.com/office/officeart/2005/8/layout/list1"/>
    <dgm:cxn modelId="{DD15EAE8-F829-42CC-A852-D0E0FFFD5669}" type="presParOf" srcId="{59FD9138-676E-44A8-B11C-86FE989FA4AF}" destId="{267A7C2C-38AE-45A2-B02A-95025EEB932A}" srcOrd="7" destOrd="0" presId="urn:microsoft.com/office/officeart/2005/8/layout/list1"/>
    <dgm:cxn modelId="{07BC9BC3-DDFC-44D0-B5AE-E03A66FCCAC2}" type="presParOf" srcId="{59FD9138-676E-44A8-B11C-86FE989FA4AF}" destId="{CA2BA24F-3CA2-4A6F-A98F-0AAEE6192083}" srcOrd="8" destOrd="0" presId="urn:microsoft.com/office/officeart/2005/8/layout/list1"/>
    <dgm:cxn modelId="{09CF0C3A-CC88-4A77-B31D-A3E2FD35AAF4}" type="presParOf" srcId="{CA2BA24F-3CA2-4A6F-A98F-0AAEE6192083}" destId="{5DD8A207-306B-40F7-A7C1-E5BF5E1CB6D6}" srcOrd="0" destOrd="0" presId="urn:microsoft.com/office/officeart/2005/8/layout/list1"/>
    <dgm:cxn modelId="{06C2AAEA-C23E-4760-B3F5-3354241D3246}" type="presParOf" srcId="{CA2BA24F-3CA2-4A6F-A98F-0AAEE6192083}" destId="{1E9630B9-018D-44DE-8D98-54C8DF529EA5}" srcOrd="1" destOrd="0" presId="urn:microsoft.com/office/officeart/2005/8/layout/list1"/>
    <dgm:cxn modelId="{E9B89B39-AE42-4345-A475-D1375A65F956}" type="presParOf" srcId="{59FD9138-676E-44A8-B11C-86FE989FA4AF}" destId="{3645A1AE-57DE-47AC-871C-9FF046C9F62A}" srcOrd="9" destOrd="0" presId="urn:microsoft.com/office/officeart/2005/8/layout/list1"/>
    <dgm:cxn modelId="{4349738A-A715-4288-B946-F887FE97A56D}" type="presParOf" srcId="{59FD9138-676E-44A8-B11C-86FE989FA4AF}" destId="{C5AF91DE-1DCE-41E1-82CC-30B79768889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4A269B-BEDD-447A-9624-AC18E19625C8}" type="doc">
      <dgm:prSet loTypeId="urn:microsoft.com/office/officeart/2005/8/layout/radial3" loCatId="cycle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C2F15D82-9D30-48A3-A12C-D25288E1FF28}">
      <dgm:prSet phldrT="[文本]"/>
      <dgm:spPr/>
      <dgm:t>
        <a:bodyPr/>
        <a:lstStyle/>
        <a:p>
          <a:r>
            <a:rPr lang="zh-CN" altLang="en-US" dirty="0" smtClean="0"/>
            <a:t>检索串分析模块</a:t>
          </a:r>
          <a:endParaRPr lang="zh-CN" altLang="en-US" dirty="0"/>
        </a:p>
      </dgm:t>
    </dgm:pt>
    <dgm:pt modelId="{E25444C5-3A94-47AA-BA92-AC06C33C1EB3}" type="parTrans" cxnId="{BEEC7B42-1B0A-4BF9-8DF5-5084B65D9373}">
      <dgm:prSet/>
      <dgm:spPr/>
      <dgm:t>
        <a:bodyPr/>
        <a:lstStyle/>
        <a:p>
          <a:endParaRPr lang="zh-CN" altLang="en-US"/>
        </a:p>
      </dgm:t>
    </dgm:pt>
    <dgm:pt modelId="{5CC173CF-2640-41BC-986B-0A4724EAA048}" type="sibTrans" cxnId="{BEEC7B42-1B0A-4BF9-8DF5-5084B65D9373}">
      <dgm:prSet/>
      <dgm:spPr/>
      <dgm:t>
        <a:bodyPr/>
        <a:lstStyle/>
        <a:p>
          <a:endParaRPr lang="zh-CN" altLang="en-US"/>
        </a:p>
      </dgm:t>
    </dgm:pt>
    <dgm:pt modelId="{9E431651-C9B3-4A83-AC5B-59211D5622B3}">
      <dgm:prSet phldrT="[文本]"/>
      <dgm:spPr/>
      <dgm:t>
        <a:bodyPr/>
        <a:lstStyle/>
        <a:p>
          <a:r>
            <a:rPr lang="zh-CN" altLang="en-US" dirty="0" smtClean="0"/>
            <a:t>需求识别</a:t>
          </a:r>
          <a:endParaRPr lang="zh-CN" altLang="en-US" dirty="0"/>
        </a:p>
      </dgm:t>
    </dgm:pt>
    <dgm:pt modelId="{0112C52C-14FC-4209-8A5A-C5BFE3E5212B}" type="parTrans" cxnId="{701B4D1E-02F5-4EF3-8AC7-C05E5DB0C509}">
      <dgm:prSet/>
      <dgm:spPr/>
      <dgm:t>
        <a:bodyPr/>
        <a:lstStyle/>
        <a:p>
          <a:endParaRPr lang="zh-CN" altLang="en-US"/>
        </a:p>
      </dgm:t>
    </dgm:pt>
    <dgm:pt modelId="{505918BE-177C-404E-A6B5-F2DC942A5969}" type="sibTrans" cxnId="{701B4D1E-02F5-4EF3-8AC7-C05E5DB0C509}">
      <dgm:prSet/>
      <dgm:spPr/>
      <dgm:t>
        <a:bodyPr/>
        <a:lstStyle/>
        <a:p>
          <a:endParaRPr lang="zh-CN" altLang="en-US"/>
        </a:p>
      </dgm:t>
    </dgm:pt>
    <dgm:pt modelId="{DF1556EC-38E0-4632-951E-15ABB111FA70}">
      <dgm:prSet phldrT="[文本]"/>
      <dgm:spPr/>
      <dgm:t>
        <a:bodyPr/>
        <a:lstStyle/>
        <a:p>
          <a:r>
            <a:rPr lang="zh-CN" altLang="en-US" dirty="0" smtClean="0"/>
            <a:t>同义替换</a:t>
          </a:r>
          <a:endParaRPr lang="zh-CN" altLang="en-US" dirty="0"/>
        </a:p>
      </dgm:t>
    </dgm:pt>
    <dgm:pt modelId="{7BF1BBA8-FE85-42AB-99B1-F056D0F4FAD3}" type="parTrans" cxnId="{648D3ADF-D5B6-4F52-A1CA-2758D3BFA216}">
      <dgm:prSet/>
      <dgm:spPr/>
      <dgm:t>
        <a:bodyPr/>
        <a:lstStyle/>
        <a:p>
          <a:endParaRPr lang="zh-CN" altLang="en-US"/>
        </a:p>
      </dgm:t>
    </dgm:pt>
    <dgm:pt modelId="{DA4D48F0-18D3-470B-A2BB-569C1BB468EE}" type="sibTrans" cxnId="{648D3ADF-D5B6-4F52-A1CA-2758D3BFA216}">
      <dgm:prSet/>
      <dgm:spPr/>
      <dgm:t>
        <a:bodyPr/>
        <a:lstStyle/>
        <a:p>
          <a:endParaRPr lang="zh-CN" altLang="en-US"/>
        </a:p>
      </dgm:t>
    </dgm:pt>
    <dgm:pt modelId="{C29AB5FA-CC34-40B6-B113-563214BD577C}">
      <dgm:prSet phldrT="[文本]"/>
      <dgm:spPr/>
      <dgm:t>
        <a:bodyPr/>
        <a:lstStyle/>
        <a:p>
          <a:r>
            <a:rPr lang="zh-CN" altLang="en-US" dirty="0" smtClean="0"/>
            <a:t>重要度</a:t>
          </a:r>
          <a:r>
            <a:rPr lang="en-US" altLang="zh-CN" dirty="0" smtClean="0"/>
            <a:t>/</a:t>
          </a:r>
          <a:r>
            <a:rPr lang="zh-CN" altLang="en-US" dirty="0" smtClean="0"/>
            <a:t>非必留</a:t>
          </a:r>
          <a:endParaRPr lang="zh-CN" altLang="en-US" dirty="0"/>
        </a:p>
      </dgm:t>
    </dgm:pt>
    <dgm:pt modelId="{ECE753E5-217D-4357-87A8-A9E58E93EDE9}" type="parTrans" cxnId="{ACF2E0E6-B306-41E6-AEE3-378C5CCEE672}">
      <dgm:prSet/>
      <dgm:spPr/>
      <dgm:t>
        <a:bodyPr/>
        <a:lstStyle/>
        <a:p>
          <a:endParaRPr lang="zh-CN" altLang="en-US"/>
        </a:p>
      </dgm:t>
    </dgm:pt>
    <dgm:pt modelId="{663588D9-C663-4BBA-A462-10B07693B07E}" type="sibTrans" cxnId="{ACF2E0E6-B306-41E6-AEE3-378C5CCEE672}">
      <dgm:prSet/>
      <dgm:spPr/>
      <dgm:t>
        <a:bodyPr/>
        <a:lstStyle/>
        <a:p>
          <a:endParaRPr lang="zh-CN" altLang="en-US"/>
        </a:p>
      </dgm:t>
    </dgm:pt>
    <dgm:pt modelId="{666DCB66-2C80-4A30-A543-864F3ED76434}">
      <dgm:prSet phldrT="[文本]"/>
      <dgm:spPr/>
      <dgm:t>
        <a:bodyPr/>
        <a:lstStyle/>
        <a:p>
          <a:r>
            <a:rPr lang="zh-CN" altLang="en-US" b="0" dirty="0" smtClean="0"/>
            <a:t>成分分析</a:t>
          </a:r>
          <a:endParaRPr lang="zh-CN" altLang="en-US" b="0" dirty="0"/>
        </a:p>
      </dgm:t>
    </dgm:pt>
    <dgm:pt modelId="{0E614C22-E153-4431-A516-70E823188743}" type="parTrans" cxnId="{276CB85B-AAA9-4BAA-8337-378B52DB9337}">
      <dgm:prSet/>
      <dgm:spPr/>
      <dgm:t>
        <a:bodyPr/>
        <a:lstStyle/>
        <a:p>
          <a:endParaRPr lang="zh-CN" altLang="en-US"/>
        </a:p>
      </dgm:t>
    </dgm:pt>
    <dgm:pt modelId="{F6D1A2B8-19EB-4796-AD2B-E5BFF20DD355}" type="sibTrans" cxnId="{276CB85B-AAA9-4BAA-8337-378B52DB9337}">
      <dgm:prSet/>
      <dgm:spPr/>
      <dgm:t>
        <a:bodyPr/>
        <a:lstStyle/>
        <a:p>
          <a:endParaRPr lang="zh-CN" altLang="en-US"/>
        </a:p>
      </dgm:t>
    </dgm:pt>
    <dgm:pt modelId="{71838B73-F5D1-4AFE-B92B-823B9D5DC3F5}" type="pres">
      <dgm:prSet presAssocID="{164A269B-BEDD-447A-9624-AC18E19625C8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AC5B7FE-ED34-49AF-9246-EBA6AFFE9C4E}" type="pres">
      <dgm:prSet presAssocID="{164A269B-BEDD-447A-9624-AC18E19625C8}" presName="radial" presStyleCnt="0">
        <dgm:presLayoutVars>
          <dgm:animLvl val="ctr"/>
        </dgm:presLayoutVars>
      </dgm:prSet>
      <dgm:spPr/>
      <dgm:t>
        <a:bodyPr/>
        <a:lstStyle/>
        <a:p>
          <a:endParaRPr lang="zh-CN" altLang="en-US"/>
        </a:p>
      </dgm:t>
    </dgm:pt>
    <dgm:pt modelId="{08FF3E02-BFED-4C74-95CA-F8441EED7EC7}" type="pres">
      <dgm:prSet presAssocID="{C2F15D82-9D30-48A3-A12C-D25288E1FF28}" presName="centerShape" presStyleLbl="vennNode1" presStyleIdx="0" presStyleCnt="5"/>
      <dgm:spPr/>
      <dgm:t>
        <a:bodyPr/>
        <a:lstStyle/>
        <a:p>
          <a:endParaRPr lang="zh-CN" altLang="en-US"/>
        </a:p>
      </dgm:t>
    </dgm:pt>
    <dgm:pt modelId="{BB25F592-2697-4998-817F-E0DB707C9700}" type="pres">
      <dgm:prSet presAssocID="{9E431651-C9B3-4A83-AC5B-59211D5622B3}" presName="node" presStyleLbl="vennNode1" presStyleIdx="1" presStyleCnt="5" custRadScaleRad="97354" custRadScaleInc="135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34A84B-051E-47B8-A9F1-D61275F040D0}" type="pres">
      <dgm:prSet presAssocID="{DF1556EC-38E0-4632-951E-15ABB111FA70}" presName="node" presStyleLbl="vennNode1" presStyleIdx="2" presStyleCnt="5" custRadScaleRad="98645" custRadScaleInc="504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915AFF-F129-48BB-BC3A-CCF64A861716}" type="pres">
      <dgm:prSet presAssocID="{C29AB5FA-CC34-40B6-B113-563214BD577C}" presName="node" presStyleLbl="vennNode1" presStyleIdx="3" presStyleCnt="5" custRadScaleRad="100558" custRadScaleInc="507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765FA9-4EFF-453A-AAF3-DCC4F3E28DA1}" type="pres">
      <dgm:prSet presAssocID="{666DCB66-2C80-4A30-A543-864F3ED76434}" presName="node" presStyleLbl="vennNode1" presStyleIdx="4" presStyleCnt="5" custRadScaleRad="102411" custRadScaleInc="759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F2AFB8D-FAA6-468D-A0AD-EA552DE75434}" type="presOf" srcId="{9E431651-C9B3-4A83-AC5B-59211D5622B3}" destId="{BB25F592-2697-4998-817F-E0DB707C9700}" srcOrd="0" destOrd="0" presId="urn:microsoft.com/office/officeart/2005/8/layout/radial3"/>
    <dgm:cxn modelId="{648D3ADF-D5B6-4F52-A1CA-2758D3BFA216}" srcId="{C2F15D82-9D30-48A3-A12C-D25288E1FF28}" destId="{DF1556EC-38E0-4632-951E-15ABB111FA70}" srcOrd="1" destOrd="0" parTransId="{7BF1BBA8-FE85-42AB-99B1-F056D0F4FAD3}" sibTransId="{DA4D48F0-18D3-470B-A2BB-569C1BB468EE}"/>
    <dgm:cxn modelId="{701B4D1E-02F5-4EF3-8AC7-C05E5DB0C509}" srcId="{C2F15D82-9D30-48A3-A12C-D25288E1FF28}" destId="{9E431651-C9B3-4A83-AC5B-59211D5622B3}" srcOrd="0" destOrd="0" parTransId="{0112C52C-14FC-4209-8A5A-C5BFE3E5212B}" sibTransId="{505918BE-177C-404E-A6B5-F2DC942A5969}"/>
    <dgm:cxn modelId="{276CB85B-AAA9-4BAA-8337-378B52DB9337}" srcId="{C2F15D82-9D30-48A3-A12C-D25288E1FF28}" destId="{666DCB66-2C80-4A30-A543-864F3ED76434}" srcOrd="3" destOrd="0" parTransId="{0E614C22-E153-4431-A516-70E823188743}" sibTransId="{F6D1A2B8-19EB-4796-AD2B-E5BFF20DD355}"/>
    <dgm:cxn modelId="{CC89A67E-C85B-4469-8810-A7E27A70620C}" type="presOf" srcId="{164A269B-BEDD-447A-9624-AC18E19625C8}" destId="{71838B73-F5D1-4AFE-B92B-823B9D5DC3F5}" srcOrd="0" destOrd="0" presId="urn:microsoft.com/office/officeart/2005/8/layout/radial3"/>
    <dgm:cxn modelId="{BEEC7B42-1B0A-4BF9-8DF5-5084B65D9373}" srcId="{164A269B-BEDD-447A-9624-AC18E19625C8}" destId="{C2F15D82-9D30-48A3-A12C-D25288E1FF28}" srcOrd="0" destOrd="0" parTransId="{E25444C5-3A94-47AA-BA92-AC06C33C1EB3}" sibTransId="{5CC173CF-2640-41BC-986B-0A4724EAA048}"/>
    <dgm:cxn modelId="{ACF2E0E6-B306-41E6-AEE3-378C5CCEE672}" srcId="{C2F15D82-9D30-48A3-A12C-D25288E1FF28}" destId="{C29AB5FA-CC34-40B6-B113-563214BD577C}" srcOrd="2" destOrd="0" parTransId="{ECE753E5-217D-4357-87A8-A9E58E93EDE9}" sibTransId="{663588D9-C663-4BBA-A462-10B07693B07E}"/>
    <dgm:cxn modelId="{342414D1-191E-4912-94A9-F4F930940722}" type="presOf" srcId="{666DCB66-2C80-4A30-A543-864F3ED76434}" destId="{AD765FA9-4EFF-453A-AAF3-DCC4F3E28DA1}" srcOrd="0" destOrd="0" presId="urn:microsoft.com/office/officeart/2005/8/layout/radial3"/>
    <dgm:cxn modelId="{90B59AE6-E98A-44A4-AA95-75D34317E8BA}" type="presOf" srcId="{C29AB5FA-CC34-40B6-B113-563214BD577C}" destId="{CD915AFF-F129-48BB-BC3A-CCF64A861716}" srcOrd="0" destOrd="0" presId="urn:microsoft.com/office/officeart/2005/8/layout/radial3"/>
    <dgm:cxn modelId="{CD6101AF-919E-4BD1-8601-F68CDDFC0D1B}" type="presOf" srcId="{C2F15D82-9D30-48A3-A12C-D25288E1FF28}" destId="{08FF3E02-BFED-4C74-95CA-F8441EED7EC7}" srcOrd="0" destOrd="0" presId="urn:microsoft.com/office/officeart/2005/8/layout/radial3"/>
    <dgm:cxn modelId="{08CF9961-2928-4599-93E3-BD8C03BB2085}" type="presOf" srcId="{DF1556EC-38E0-4632-951E-15ABB111FA70}" destId="{5934A84B-051E-47B8-A9F1-D61275F040D0}" srcOrd="0" destOrd="0" presId="urn:microsoft.com/office/officeart/2005/8/layout/radial3"/>
    <dgm:cxn modelId="{708008A4-358A-47A0-B819-5675CDD75DA1}" type="presParOf" srcId="{71838B73-F5D1-4AFE-B92B-823B9D5DC3F5}" destId="{8AC5B7FE-ED34-49AF-9246-EBA6AFFE9C4E}" srcOrd="0" destOrd="0" presId="urn:microsoft.com/office/officeart/2005/8/layout/radial3"/>
    <dgm:cxn modelId="{5576342E-C9B9-42B0-BA36-D44E0925F6ED}" type="presParOf" srcId="{8AC5B7FE-ED34-49AF-9246-EBA6AFFE9C4E}" destId="{08FF3E02-BFED-4C74-95CA-F8441EED7EC7}" srcOrd="0" destOrd="0" presId="urn:microsoft.com/office/officeart/2005/8/layout/radial3"/>
    <dgm:cxn modelId="{FDBDD49C-6DB3-43B7-A5C7-14E87C30C9D6}" type="presParOf" srcId="{8AC5B7FE-ED34-49AF-9246-EBA6AFFE9C4E}" destId="{BB25F592-2697-4998-817F-E0DB707C9700}" srcOrd="1" destOrd="0" presId="urn:microsoft.com/office/officeart/2005/8/layout/radial3"/>
    <dgm:cxn modelId="{369B64BF-B17E-4984-A991-46A5706D54B2}" type="presParOf" srcId="{8AC5B7FE-ED34-49AF-9246-EBA6AFFE9C4E}" destId="{5934A84B-051E-47B8-A9F1-D61275F040D0}" srcOrd="2" destOrd="0" presId="urn:microsoft.com/office/officeart/2005/8/layout/radial3"/>
    <dgm:cxn modelId="{E38ED5B9-CB5D-406F-BE26-B20C54E31689}" type="presParOf" srcId="{8AC5B7FE-ED34-49AF-9246-EBA6AFFE9C4E}" destId="{CD915AFF-F129-48BB-BC3A-CCF64A861716}" srcOrd="3" destOrd="0" presId="urn:microsoft.com/office/officeart/2005/8/layout/radial3"/>
    <dgm:cxn modelId="{A606CDCD-0D92-46A9-B878-51E7D931B08B}" type="presParOf" srcId="{8AC5B7FE-ED34-49AF-9246-EBA6AFFE9C4E}" destId="{AD765FA9-4EFF-453A-AAF3-DCC4F3E28DA1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318DEE-51A2-4383-A3F0-D6F9AD6F48BC}" type="doc">
      <dgm:prSet loTypeId="urn:microsoft.com/office/officeart/2005/8/layout/chevron1" loCatId="process" qsTypeId="urn:microsoft.com/office/officeart/2005/8/quickstyle/simple2" qsCatId="simple" csTypeId="urn:microsoft.com/office/officeart/2005/8/colors/accent1_1" csCatId="accent1" phldr="1"/>
      <dgm:spPr/>
    </dgm:pt>
    <dgm:pt modelId="{F8E21C5E-DC3F-459F-BEC3-EDEFA835B553}">
      <dgm:prSet phldrT="[文本]"/>
      <dgm:spPr/>
      <dgm:t>
        <a:bodyPr/>
        <a:lstStyle/>
        <a:p>
          <a:r>
            <a:rPr lang="zh-CN" altLang="en-US" dirty="0" smtClean="0"/>
            <a:t>片名人名挖掘</a:t>
          </a:r>
          <a:endParaRPr lang="zh-CN" altLang="en-US" dirty="0"/>
        </a:p>
      </dgm:t>
    </dgm:pt>
    <dgm:pt modelId="{3EF3A6FF-991B-4B77-822A-8D112D8A7A55}" type="parTrans" cxnId="{985E1D1E-BE0D-4885-B0F3-500F659E925D}">
      <dgm:prSet/>
      <dgm:spPr/>
      <dgm:t>
        <a:bodyPr/>
        <a:lstStyle/>
        <a:p>
          <a:endParaRPr lang="zh-CN" altLang="en-US"/>
        </a:p>
      </dgm:t>
    </dgm:pt>
    <dgm:pt modelId="{108B950F-494A-4DD2-8D63-7AE32056AF9A}" type="sibTrans" cxnId="{985E1D1E-BE0D-4885-B0F3-500F659E925D}">
      <dgm:prSet/>
      <dgm:spPr/>
      <dgm:t>
        <a:bodyPr/>
        <a:lstStyle/>
        <a:p>
          <a:endParaRPr lang="zh-CN" altLang="en-US"/>
        </a:p>
      </dgm:t>
    </dgm:pt>
    <dgm:pt modelId="{B83C3B3D-A1F8-4A6C-8064-1EFF2FDACBC7}">
      <dgm:prSet phldrT="[文本]"/>
      <dgm:spPr/>
      <dgm:t>
        <a:bodyPr/>
        <a:lstStyle/>
        <a:p>
          <a:r>
            <a:rPr lang="zh-CN" altLang="en-US" dirty="0" smtClean="0"/>
            <a:t>导航模式挖掘</a:t>
          </a:r>
          <a:endParaRPr lang="zh-CN" altLang="en-US" dirty="0"/>
        </a:p>
      </dgm:t>
    </dgm:pt>
    <dgm:pt modelId="{531C7FD8-FAEB-4312-AEBD-433D96599075}" type="parTrans" cxnId="{A3D0A732-6CE1-478C-9238-C10D58FDE41F}">
      <dgm:prSet/>
      <dgm:spPr/>
      <dgm:t>
        <a:bodyPr/>
        <a:lstStyle/>
        <a:p>
          <a:endParaRPr lang="zh-CN" altLang="en-US"/>
        </a:p>
      </dgm:t>
    </dgm:pt>
    <dgm:pt modelId="{1895AADB-EBA6-4A3A-91C5-7D7F508B99CF}" type="sibTrans" cxnId="{A3D0A732-6CE1-478C-9238-C10D58FDE41F}">
      <dgm:prSet/>
      <dgm:spPr/>
      <dgm:t>
        <a:bodyPr/>
        <a:lstStyle/>
        <a:p>
          <a:endParaRPr lang="zh-CN" altLang="en-US"/>
        </a:p>
      </dgm:t>
    </dgm:pt>
    <dgm:pt modelId="{83EF3A92-B95D-4115-AFD5-239B862D7633}">
      <dgm:prSet phldrT="[文本]"/>
      <dgm:spPr/>
      <dgm:t>
        <a:bodyPr/>
        <a:lstStyle/>
        <a:p>
          <a:r>
            <a:rPr lang="zh-CN" altLang="en-US" dirty="0" smtClean="0"/>
            <a:t>时效性</a:t>
          </a:r>
          <a:r>
            <a:rPr lang="en-US" altLang="zh-CN" dirty="0" smtClean="0"/>
            <a:t>query</a:t>
          </a:r>
          <a:r>
            <a:rPr lang="zh-CN" altLang="en-US" dirty="0" smtClean="0"/>
            <a:t>识别</a:t>
          </a:r>
          <a:endParaRPr lang="zh-CN" altLang="en-US" dirty="0"/>
        </a:p>
      </dgm:t>
    </dgm:pt>
    <dgm:pt modelId="{AC5F04D5-1B92-470D-A987-2829476BBBE4}" type="parTrans" cxnId="{C31B8C73-7BFA-4157-9FA5-2D942438751B}">
      <dgm:prSet/>
      <dgm:spPr/>
      <dgm:t>
        <a:bodyPr/>
        <a:lstStyle/>
        <a:p>
          <a:endParaRPr lang="zh-CN" altLang="en-US"/>
        </a:p>
      </dgm:t>
    </dgm:pt>
    <dgm:pt modelId="{DD573888-3498-49B4-A306-444213B31B46}" type="sibTrans" cxnId="{C31B8C73-7BFA-4157-9FA5-2D942438751B}">
      <dgm:prSet/>
      <dgm:spPr/>
      <dgm:t>
        <a:bodyPr/>
        <a:lstStyle/>
        <a:p>
          <a:endParaRPr lang="zh-CN" altLang="en-US"/>
        </a:p>
      </dgm:t>
    </dgm:pt>
    <dgm:pt modelId="{635EBA0E-B4C6-4DB6-A051-9B60F50863B5}" type="pres">
      <dgm:prSet presAssocID="{37318DEE-51A2-4383-A3F0-D6F9AD6F48BC}" presName="Name0" presStyleCnt="0">
        <dgm:presLayoutVars>
          <dgm:dir/>
          <dgm:animLvl val="lvl"/>
          <dgm:resizeHandles val="exact"/>
        </dgm:presLayoutVars>
      </dgm:prSet>
      <dgm:spPr/>
    </dgm:pt>
    <dgm:pt modelId="{0B37C105-2837-44B4-86EF-B34468B88BAB}" type="pres">
      <dgm:prSet presAssocID="{F8E21C5E-DC3F-459F-BEC3-EDEFA835B55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583AC7-A84C-4CE2-9216-B703EC0427B9}" type="pres">
      <dgm:prSet presAssocID="{108B950F-494A-4DD2-8D63-7AE32056AF9A}" presName="parTxOnlySpace" presStyleCnt="0"/>
      <dgm:spPr/>
    </dgm:pt>
    <dgm:pt modelId="{69A66000-387B-4F00-95DD-D1A68FD3D4A0}" type="pres">
      <dgm:prSet presAssocID="{B83C3B3D-A1F8-4A6C-8064-1EFF2FDACBC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0D1A6C-D9E1-4185-B022-202F5DB35628}" type="pres">
      <dgm:prSet presAssocID="{1895AADB-EBA6-4A3A-91C5-7D7F508B99CF}" presName="parTxOnlySpace" presStyleCnt="0"/>
      <dgm:spPr/>
    </dgm:pt>
    <dgm:pt modelId="{227B736A-1D5B-4D63-B48F-65A875119A34}" type="pres">
      <dgm:prSet presAssocID="{83EF3A92-B95D-4115-AFD5-239B862D763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216651C-A198-4F88-A748-643AF861CA8F}" type="presOf" srcId="{F8E21C5E-DC3F-459F-BEC3-EDEFA835B553}" destId="{0B37C105-2837-44B4-86EF-B34468B88BAB}" srcOrd="0" destOrd="0" presId="urn:microsoft.com/office/officeart/2005/8/layout/chevron1"/>
    <dgm:cxn modelId="{C31B8C73-7BFA-4157-9FA5-2D942438751B}" srcId="{37318DEE-51A2-4383-A3F0-D6F9AD6F48BC}" destId="{83EF3A92-B95D-4115-AFD5-239B862D7633}" srcOrd="2" destOrd="0" parTransId="{AC5F04D5-1B92-470D-A987-2829476BBBE4}" sibTransId="{DD573888-3498-49B4-A306-444213B31B46}"/>
    <dgm:cxn modelId="{A3D0A732-6CE1-478C-9238-C10D58FDE41F}" srcId="{37318DEE-51A2-4383-A3F0-D6F9AD6F48BC}" destId="{B83C3B3D-A1F8-4A6C-8064-1EFF2FDACBC7}" srcOrd="1" destOrd="0" parTransId="{531C7FD8-FAEB-4312-AEBD-433D96599075}" sibTransId="{1895AADB-EBA6-4A3A-91C5-7D7F508B99CF}"/>
    <dgm:cxn modelId="{985E1D1E-BE0D-4885-B0F3-500F659E925D}" srcId="{37318DEE-51A2-4383-A3F0-D6F9AD6F48BC}" destId="{F8E21C5E-DC3F-459F-BEC3-EDEFA835B553}" srcOrd="0" destOrd="0" parTransId="{3EF3A6FF-991B-4B77-822A-8D112D8A7A55}" sibTransId="{108B950F-494A-4DD2-8D63-7AE32056AF9A}"/>
    <dgm:cxn modelId="{9CC50DA6-AF67-4348-BE07-49E6DF18399A}" type="presOf" srcId="{B83C3B3D-A1F8-4A6C-8064-1EFF2FDACBC7}" destId="{69A66000-387B-4F00-95DD-D1A68FD3D4A0}" srcOrd="0" destOrd="0" presId="urn:microsoft.com/office/officeart/2005/8/layout/chevron1"/>
    <dgm:cxn modelId="{E4AA32C3-B1D0-4426-8F9C-C7803AAA5ECE}" type="presOf" srcId="{37318DEE-51A2-4383-A3F0-D6F9AD6F48BC}" destId="{635EBA0E-B4C6-4DB6-A051-9B60F50863B5}" srcOrd="0" destOrd="0" presId="urn:microsoft.com/office/officeart/2005/8/layout/chevron1"/>
    <dgm:cxn modelId="{C4075067-AAE5-4009-B3B1-DCA162EB9E26}" type="presOf" srcId="{83EF3A92-B95D-4115-AFD5-239B862D7633}" destId="{227B736A-1D5B-4D63-B48F-65A875119A34}" srcOrd="0" destOrd="0" presId="urn:microsoft.com/office/officeart/2005/8/layout/chevron1"/>
    <dgm:cxn modelId="{1559972F-7394-4A43-8EEC-31478BCB60A6}" type="presParOf" srcId="{635EBA0E-B4C6-4DB6-A051-9B60F50863B5}" destId="{0B37C105-2837-44B4-86EF-B34468B88BAB}" srcOrd="0" destOrd="0" presId="urn:microsoft.com/office/officeart/2005/8/layout/chevron1"/>
    <dgm:cxn modelId="{D1984E40-B787-49A4-B86C-19972BD269F2}" type="presParOf" srcId="{635EBA0E-B4C6-4DB6-A051-9B60F50863B5}" destId="{47583AC7-A84C-4CE2-9216-B703EC0427B9}" srcOrd="1" destOrd="0" presId="urn:microsoft.com/office/officeart/2005/8/layout/chevron1"/>
    <dgm:cxn modelId="{5C609979-3BCB-48B1-874C-4888461E942D}" type="presParOf" srcId="{635EBA0E-B4C6-4DB6-A051-9B60F50863B5}" destId="{69A66000-387B-4F00-95DD-D1A68FD3D4A0}" srcOrd="2" destOrd="0" presId="urn:microsoft.com/office/officeart/2005/8/layout/chevron1"/>
    <dgm:cxn modelId="{B0CD3857-9A90-4331-A3C0-73AE295BAE5E}" type="presParOf" srcId="{635EBA0E-B4C6-4DB6-A051-9B60F50863B5}" destId="{680D1A6C-D9E1-4185-B022-202F5DB35628}" srcOrd="3" destOrd="0" presId="urn:microsoft.com/office/officeart/2005/8/layout/chevron1"/>
    <dgm:cxn modelId="{532CB57C-70B6-4893-9C58-815C74EAAE0D}" type="presParOf" srcId="{635EBA0E-B4C6-4DB6-A051-9B60F50863B5}" destId="{227B736A-1D5B-4D63-B48F-65A875119A3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F3FB7-9FA1-4310-B474-C64471A54BFE}">
      <dsp:nvSpPr>
        <dsp:cNvPr id="0" name=""/>
        <dsp:cNvSpPr/>
      </dsp:nvSpPr>
      <dsp:spPr>
        <a:xfrm rot="5400000">
          <a:off x="3621405" y="-1293891"/>
          <a:ext cx="1047750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用户和平台之间桥梁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用户</a:t>
          </a:r>
          <a:r>
            <a:rPr lang="en-US" altLang="zh-CN" sz="1800" kern="1200" dirty="0" smtClean="0"/>
            <a:t>text</a:t>
          </a:r>
          <a:r>
            <a:rPr lang="zh-CN" altLang="en-US" sz="1800" kern="1200" dirty="0" smtClean="0"/>
            <a:t>转换为检索平台理解的语言</a:t>
          </a:r>
          <a:endParaRPr lang="zh-CN" altLang="en-US" sz="1800" kern="1200" dirty="0"/>
        </a:p>
      </dsp:txBody>
      <dsp:txXfrm rot="-5400000">
        <a:off x="2194561" y="184100"/>
        <a:ext cx="3850293" cy="945456"/>
      </dsp:txXfrm>
    </dsp:sp>
    <dsp:sp modelId="{20911DF7-EC36-4F75-B827-430D778BA4D9}">
      <dsp:nvSpPr>
        <dsp:cNvPr id="0" name=""/>
        <dsp:cNvSpPr/>
      </dsp:nvSpPr>
      <dsp:spPr>
        <a:xfrm>
          <a:off x="0" y="1984"/>
          <a:ext cx="2194560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理解用户</a:t>
          </a:r>
          <a:r>
            <a:rPr lang="en-US" altLang="zh-CN" sz="3200" kern="1200" dirty="0" smtClean="0"/>
            <a:t>query</a:t>
          </a:r>
          <a:endParaRPr lang="zh-CN" altLang="en-US" sz="3200" kern="1200" dirty="0"/>
        </a:p>
      </dsp:txBody>
      <dsp:txXfrm>
        <a:off x="63934" y="65918"/>
        <a:ext cx="2066692" cy="1181819"/>
      </dsp:txXfrm>
    </dsp:sp>
    <dsp:sp modelId="{1BA21921-1528-4E88-8E5C-DDDACB37017D}">
      <dsp:nvSpPr>
        <dsp:cNvPr id="0" name=""/>
        <dsp:cNvSpPr/>
      </dsp:nvSpPr>
      <dsp:spPr>
        <a:xfrm rot="5400000">
          <a:off x="3621405" y="81279"/>
          <a:ext cx="1047750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生成检索语法树，指导检索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把相关候选</a:t>
          </a:r>
          <a:r>
            <a:rPr lang="en-US" altLang="zh-CN" sz="1800" kern="1200" dirty="0" smtClean="0"/>
            <a:t>doc</a:t>
          </a:r>
          <a:r>
            <a:rPr lang="zh-CN" altLang="en-US" sz="1800" kern="1200" dirty="0" smtClean="0"/>
            <a:t>召回送给排序</a:t>
          </a:r>
          <a:endParaRPr lang="zh-CN" altLang="en-US" sz="1800" kern="1200" dirty="0"/>
        </a:p>
      </dsp:txBody>
      <dsp:txXfrm rot="-5400000">
        <a:off x="2194561" y="1559271"/>
        <a:ext cx="3850293" cy="945456"/>
      </dsp:txXfrm>
    </dsp:sp>
    <dsp:sp modelId="{C376F9DD-0E80-4A93-A2B0-C603C5A2386F}">
      <dsp:nvSpPr>
        <dsp:cNvPr id="0" name=""/>
        <dsp:cNvSpPr/>
      </dsp:nvSpPr>
      <dsp:spPr>
        <a:xfrm>
          <a:off x="0" y="1377156"/>
          <a:ext cx="2194560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文档召回</a:t>
          </a:r>
        </a:p>
      </dsp:txBody>
      <dsp:txXfrm>
        <a:off x="63934" y="1441090"/>
        <a:ext cx="2066692" cy="1181819"/>
      </dsp:txXfrm>
    </dsp:sp>
    <dsp:sp modelId="{32DEEA51-2D7E-4687-A51E-E2FF5C2CEC46}">
      <dsp:nvSpPr>
        <dsp:cNvPr id="0" name=""/>
        <dsp:cNvSpPr/>
      </dsp:nvSpPr>
      <dsp:spPr>
        <a:xfrm rot="5400000">
          <a:off x="3621405" y="1456451"/>
          <a:ext cx="1047750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识别</a:t>
          </a:r>
          <a:r>
            <a:rPr lang="en-US" altLang="zh-CN" sz="1800" kern="1200" dirty="0" smtClean="0"/>
            <a:t>query</a:t>
          </a:r>
          <a:r>
            <a:rPr lang="zh-CN" altLang="en-US" sz="1800" kern="1200" dirty="0" smtClean="0"/>
            <a:t>中的排序特征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重要度、紧密度、需求识别等</a:t>
          </a:r>
          <a:endParaRPr lang="zh-CN" altLang="en-US" sz="1800" kern="1200" dirty="0"/>
        </a:p>
      </dsp:txBody>
      <dsp:txXfrm rot="-5400000">
        <a:off x="2194561" y="2934443"/>
        <a:ext cx="3850293" cy="945456"/>
      </dsp:txXfrm>
    </dsp:sp>
    <dsp:sp modelId="{44E0B185-AD4D-46C1-A6F3-F168E06E1E12}">
      <dsp:nvSpPr>
        <dsp:cNvPr id="0" name=""/>
        <dsp:cNvSpPr/>
      </dsp:nvSpPr>
      <dsp:spPr>
        <a:xfrm>
          <a:off x="0" y="2752328"/>
          <a:ext cx="2194560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排序特征</a:t>
          </a:r>
          <a:endParaRPr lang="zh-CN" altLang="en-US" sz="3200" kern="1200" dirty="0"/>
        </a:p>
      </dsp:txBody>
      <dsp:txXfrm>
        <a:off x="63934" y="2816262"/>
        <a:ext cx="2066692" cy="11818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3E27A5-4000-4489-8ECF-3A1782DEAAEC}">
      <dsp:nvSpPr>
        <dsp:cNvPr id="0" name=""/>
        <dsp:cNvSpPr/>
      </dsp:nvSpPr>
      <dsp:spPr>
        <a:xfrm>
          <a:off x="0" y="208376"/>
          <a:ext cx="6215074" cy="12127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359" tIns="291592" rIns="48235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/>
            <a:t>“</a:t>
          </a:r>
          <a:r>
            <a:rPr lang="zh-CN" altLang="en-US" sz="1600" kern="1200" dirty="0" smtClean="0"/>
            <a:t>非诚勿扰</a:t>
          </a:r>
          <a:r>
            <a:rPr lang="en-US" altLang="zh-CN" sz="1600" kern="1200" dirty="0" smtClean="0"/>
            <a:t>”</a:t>
          </a:r>
          <a:r>
            <a:rPr lang="zh-CN" altLang="en-US" sz="1600" kern="1200" dirty="0" smtClean="0"/>
            <a:t>是片名，分类</a:t>
          </a:r>
          <a:r>
            <a:rPr lang="en-US" altLang="zh-CN" sz="1600" kern="1200" dirty="0" smtClean="0"/>
            <a:t>=</a:t>
          </a:r>
          <a:r>
            <a:rPr lang="zh-CN" altLang="en-US" sz="1600" kern="1200" dirty="0" smtClean="0"/>
            <a:t>电影</a:t>
          </a:r>
          <a:r>
            <a:rPr lang="en-US" altLang="zh-CN" sz="1600" kern="1200" dirty="0" smtClean="0"/>
            <a:t>|</a:t>
          </a:r>
          <a:r>
            <a:rPr lang="zh-CN" altLang="en-US" sz="1600" kern="1200" dirty="0" smtClean="0"/>
            <a:t>综艺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/>
            <a:t>“2013</a:t>
          </a:r>
          <a:r>
            <a:rPr lang="zh-CN" altLang="en-US" sz="1600" kern="1200" dirty="0" smtClean="0"/>
            <a:t>年</a:t>
          </a:r>
          <a:r>
            <a:rPr lang="en-US" altLang="zh-CN" sz="1600" kern="1200" dirty="0" smtClean="0"/>
            <a:t>9</a:t>
          </a:r>
          <a:r>
            <a:rPr lang="zh-CN" altLang="en-US" sz="1600" kern="1200" dirty="0" smtClean="0"/>
            <a:t>月</a:t>
          </a:r>
          <a:r>
            <a:rPr lang="en-US" altLang="zh-CN" sz="1600" kern="1200" dirty="0" smtClean="0"/>
            <a:t>14</a:t>
          </a:r>
          <a:r>
            <a:rPr lang="zh-CN" altLang="en-US" sz="1600" kern="1200" dirty="0" smtClean="0"/>
            <a:t>号</a:t>
          </a:r>
          <a:r>
            <a:rPr lang="en-US" altLang="zh-CN" sz="1600" kern="1200" dirty="0" smtClean="0"/>
            <a:t>”</a:t>
          </a:r>
          <a:r>
            <a:rPr lang="zh-CN" altLang="en-US" sz="1600" kern="1200" dirty="0" smtClean="0"/>
            <a:t>是日期词（</a:t>
          </a:r>
          <a:r>
            <a:rPr lang="en-US" altLang="zh-CN" sz="1600" kern="1200" dirty="0" smtClean="0"/>
            <a:t>20130914</a:t>
          </a:r>
          <a:r>
            <a:rPr lang="zh-CN" altLang="en-US" sz="1600" kern="1200" dirty="0" smtClean="0"/>
            <a:t>）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片名检索</a:t>
          </a:r>
          <a:r>
            <a:rPr lang="zh-CN" altLang="en-US" sz="1600" b="1" kern="1200" dirty="0" smtClean="0"/>
            <a:t>需求</a:t>
          </a:r>
          <a:r>
            <a:rPr lang="zh-CN" altLang="en-US" sz="1600" kern="1200" dirty="0" smtClean="0"/>
            <a:t> 综艺需求可能性更大</a:t>
          </a:r>
          <a:endParaRPr lang="zh-CN" altLang="en-US" sz="1600" kern="1200" dirty="0"/>
        </a:p>
      </dsp:txBody>
      <dsp:txXfrm>
        <a:off x="0" y="208376"/>
        <a:ext cx="6215074" cy="1212750"/>
      </dsp:txXfrm>
    </dsp:sp>
    <dsp:sp modelId="{1785AA36-BA5F-4A1B-81AB-11F52C4211E4}">
      <dsp:nvSpPr>
        <dsp:cNvPr id="0" name=""/>
        <dsp:cNvSpPr/>
      </dsp:nvSpPr>
      <dsp:spPr>
        <a:xfrm>
          <a:off x="310753" y="1736"/>
          <a:ext cx="4350551" cy="4132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440" tIns="0" rIns="16444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Query</a:t>
          </a:r>
          <a:r>
            <a:rPr lang="zh-CN" altLang="en-US" sz="1400" kern="1200" dirty="0" smtClean="0"/>
            <a:t>理解</a:t>
          </a:r>
          <a:endParaRPr lang="zh-CN" altLang="en-US" sz="1400" kern="1200" dirty="0"/>
        </a:p>
      </dsp:txBody>
      <dsp:txXfrm>
        <a:off x="330928" y="21911"/>
        <a:ext cx="4310201" cy="372930"/>
      </dsp:txXfrm>
    </dsp:sp>
    <dsp:sp modelId="{81B0B351-1635-4755-A2F7-9D940EED9791}">
      <dsp:nvSpPr>
        <dsp:cNvPr id="0" name=""/>
        <dsp:cNvSpPr/>
      </dsp:nvSpPr>
      <dsp:spPr>
        <a:xfrm>
          <a:off x="0" y="1703366"/>
          <a:ext cx="6215074" cy="176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359" tIns="291592" rIns="48235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[T:TI:</a:t>
          </a:r>
          <a:r>
            <a:rPr lang="zh-CN" altLang="en-US" sz="2000" kern="1200" dirty="0" smtClean="0"/>
            <a:t>非诚勿扰</a:t>
          </a:r>
          <a:r>
            <a:rPr lang="en-US" altLang="zh-CN" sz="2000" kern="1200" dirty="0" smtClean="0"/>
            <a:t>]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“</a:t>
          </a:r>
          <a:r>
            <a:rPr lang="zh-CN" altLang="en-US" sz="2000" kern="1200" dirty="0" smtClean="0"/>
            <a:t>非诚勿扰</a:t>
          </a:r>
          <a:r>
            <a:rPr lang="en-US" altLang="zh-CN" sz="2000" kern="1200" dirty="0" smtClean="0"/>
            <a:t>”  </a:t>
          </a:r>
          <a:r>
            <a:rPr lang="zh-CN" altLang="en-US" sz="2000" kern="1200" dirty="0" smtClean="0"/>
            <a:t>必留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“2013</a:t>
          </a:r>
          <a:r>
            <a:rPr lang="zh-CN" altLang="en-US" sz="2000" kern="1200" dirty="0" smtClean="0"/>
            <a:t>年</a:t>
          </a:r>
          <a:r>
            <a:rPr lang="en-US" altLang="zh-CN" sz="2000" kern="1200" dirty="0" smtClean="0"/>
            <a:t>9</a:t>
          </a:r>
          <a:r>
            <a:rPr lang="zh-CN" altLang="en-US" sz="2000" kern="1200" dirty="0" smtClean="0"/>
            <a:t>月</a:t>
          </a:r>
          <a:r>
            <a:rPr lang="en-US" altLang="zh-CN" sz="2000" kern="1200" dirty="0" smtClean="0"/>
            <a:t>14</a:t>
          </a:r>
          <a:r>
            <a:rPr lang="zh-CN" altLang="en-US" sz="2000" kern="1200" dirty="0" smtClean="0"/>
            <a:t>号</a:t>
          </a:r>
          <a:r>
            <a:rPr lang="en-US" altLang="zh-CN" sz="2000" kern="1200" dirty="0" smtClean="0"/>
            <a:t>” </a:t>
          </a:r>
          <a:r>
            <a:rPr lang="zh-CN" altLang="en-US" sz="2000" kern="1200" dirty="0" smtClean="0"/>
            <a:t>非必留</a:t>
          </a:r>
          <a:endParaRPr lang="zh-CN" altLang="en-US" sz="2000" kern="1200" dirty="0"/>
        </a:p>
      </dsp:txBody>
      <dsp:txXfrm>
        <a:off x="0" y="1703366"/>
        <a:ext cx="6215074" cy="1764000"/>
      </dsp:txXfrm>
    </dsp:sp>
    <dsp:sp modelId="{6D13281F-AAEF-4020-951F-8FC8AF89A4FA}">
      <dsp:nvSpPr>
        <dsp:cNvPr id="0" name=""/>
        <dsp:cNvSpPr/>
      </dsp:nvSpPr>
      <dsp:spPr>
        <a:xfrm>
          <a:off x="310753" y="1496726"/>
          <a:ext cx="4350551" cy="4132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440" tIns="0" rIns="16444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文档召回</a:t>
          </a:r>
          <a:endParaRPr lang="zh-CN" altLang="en-US" sz="1400" kern="1200" dirty="0"/>
        </a:p>
      </dsp:txBody>
      <dsp:txXfrm>
        <a:off x="330928" y="1516901"/>
        <a:ext cx="4310201" cy="372930"/>
      </dsp:txXfrm>
    </dsp:sp>
    <dsp:sp modelId="{C5AF91DE-1DCE-41E1-82CC-30B79768889A}">
      <dsp:nvSpPr>
        <dsp:cNvPr id="0" name=""/>
        <dsp:cNvSpPr/>
      </dsp:nvSpPr>
      <dsp:spPr>
        <a:xfrm>
          <a:off x="0" y="3749606"/>
          <a:ext cx="6215074" cy="6063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359" tIns="291592" rIns="48235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按相关性排序</a:t>
          </a:r>
          <a:endParaRPr lang="zh-CN" altLang="en-US" sz="1400" kern="1200" dirty="0"/>
        </a:p>
      </dsp:txBody>
      <dsp:txXfrm>
        <a:off x="0" y="3749606"/>
        <a:ext cx="6215074" cy="606375"/>
      </dsp:txXfrm>
    </dsp:sp>
    <dsp:sp modelId="{1E9630B9-018D-44DE-8D98-54C8DF529EA5}">
      <dsp:nvSpPr>
        <dsp:cNvPr id="0" name=""/>
        <dsp:cNvSpPr/>
      </dsp:nvSpPr>
      <dsp:spPr>
        <a:xfrm>
          <a:off x="310753" y="3542966"/>
          <a:ext cx="4350551" cy="4132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440" tIns="0" rIns="16444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排序特征</a:t>
          </a:r>
          <a:endParaRPr lang="zh-CN" altLang="en-US" sz="1400" kern="1200" dirty="0"/>
        </a:p>
      </dsp:txBody>
      <dsp:txXfrm>
        <a:off x="330928" y="3563141"/>
        <a:ext cx="4310201" cy="372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CB01F-F0F0-45F1-B33F-E5A0A752689A}" type="datetimeFigureOut">
              <a:rPr lang="zh-CN" altLang="en-US" smtClean="0"/>
              <a:pPr/>
              <a:t>2015/8/13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54BF7-DB71-4889-928A-E23040376E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895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我这边所做的第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个重要工作是检索串分析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检索串分析是用户和检索平台之间的桥梁，用一句话来描述检索分析所做的主要工作就是：在理解用户需求的基础上，召回所有可能满足用户需求的文档送给相关性排序模块，并根据用户需求指导相关性排序。（这里所说的文档就是视频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54BF7-DB71-4889-928A-E23040376E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417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举个例子：用户输入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query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：非诚勿扰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2013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检索串分析的结果是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、“非诚勿扰”是片名，既有电影又有综艺。“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日”是日期词。（短语识别后的结果）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 由于带有日期词，此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query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是综艺需求的可能性比电影的需求更大。网页端展现综艺直达区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“非诚勿扰”是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query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核心词，“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2013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日”可以非必留。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 无特殊排序需求，请按照正常的相关性排序；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54BF7-DB71-4889-928A-E23040376E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925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检索分析在这个检索系统中的位置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RBU	  root broker unit 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各个业务平台数据混排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GBU  global broker unit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检索分析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混排等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SBU	  sub  broker unit 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broker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SU	  search unit		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检索平台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QC	  query correction	 query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纠错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DS	  dirty server		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脏词服务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整个检索流程是：用户输入一个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query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，经过前台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cgi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后传给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RBU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RBU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转发给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GBU,GBU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进行检索串分析，并构建检索语法树，发给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SBU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SBU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转发给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计算所以命中文档的相关性，返回结果给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SBU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SBU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返回结果给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GBU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GBU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根据相关性排序，对结果进行混排，洗脸后返回给前端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cgi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，最终返回给用户。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54BF7-DB71-4889-928A-E23040376E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301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sz="4500" dirty="0" smtClean="0"/>
              <a:t>成分分析</a:t>
            </a:r>
            <a:endParaRPr lang="en-US" altLang="zh-CN" sz="4500" dirty="0" smtClean="0"/>
          </a:p>
          <a:p>
            <a:pPr lvl="1"/>
            <a:r>
              <a:rPr lang="en-US" altLang="zh-CN" sz="4500" dirty="0" smtClean="0"/>
              <a:t>86</a:t>
            </a:r>
            <a:r>
              <a:rPr lang="zh-CN" altLang="en-US" sz="4500" dirty="0" smtClean="0"/>
              <a:t>版天龙八部 黄日华 第</a:t>
            </a:r>
            <a:r>
              <a:rPr lang="en-US" altLang="zh-CN" sz="4500" dirty="0" smtClean="0"/>
              <a:t>4</a:t>
            </a:r>
            <a:r>
              <a:rPr lang="zh-CN" altLang="en-US" sz="4500" dirty="0" smtClean="0"/>
              <a:t>集</a:t>
            </a:r>
            <a:endParaRPr lang="en-US" altLang="zh-CN" sz="4500" dirty="0" smtClean="0"/>
          </a:p>
          <a:p>
            <a:pPr lvl="1"/>
            <a:r>
              <a:rPr lang="en-US" altLang="zh-CN" sz="4200" dirty="0" smtClean="0"/>
              <a:t>86</a:t>
            </a:r>
            <a:r>
              <a:rPr lang="zh-CN" altLang="en-US" sz="4200" dirty="0" smtClean="0"/>
              <a:t>版：年份</a:t>
            </a:r>
            <a:r>
              <a:rPr lang="en-US" altLang="zh-CN" sz="4200" dirty="0" smtClean="0"/>
              <a:t>;		</a:t>
            </a:r>
            <a:r>
              <a:rPr lang="zh-CN" altLang="en-US" sz="4200" dirty="0" smtClean="0"/>
              <a:t>天龙八部：片名</a:t>
            </a:r>
            <a:endParaRPr lang="en-US" altLang="zh-CN" sz="4200" dirty="0" smtClean="0"/>
          </a:p>
          <a:p>
            <a:pPr lvl="1"/>
            <a:r>
              <a:rPr lang="zh-CN" altLang="en-US" sz="4200" dirty="0" smtClean="0"/>
              <a:t>黄日华：演员</a:t>
            </a:r>
            <a:r>
              <a:rPr lang="en-US" altLang="zh-CN" sz="4200" dirty="0" smtClean="0"/>
              <a:t>		</a:t>
            </a:r>
            <a:r>
              <a:rPr lang="zh-CN" altLang="en-US" sz="4200" dirty="0" smtClean="0"/>
              <a:t>第</a:t>
            </a:r>
            <a:r>
              <a:rPr lang="en-US" altLang="zh-CN" sz="4200" dirty="0" smtClean="0"/>
              <a:t>4</a:t>
            </a:r>
            <a:r>
              <a:rPr lang="zh-CN" altLang="en-US" sz="4200" dirty="0" smtClean="0"/>
              <a:t>集：集数</a:t>
            </a:r>
            <a:endParaRPr lang="en-US" altLang="zh-CN" sz="4200" dirty="0" smtClean="0"/>
          </a:p>
          <a:p>
            <a:r>
              <a:rPr lang="zh-CN" altLang="en-US" sz="4500" dirty="0" smtClean="0"/>
              <a:t>意图识别</a:t>
            </a:r>
            <a:endParaRPr lang="en-US" altLang="zh-CN" sz="4500" dirty="0" smtClean="0"/>
          </a:p>
          <a:p>
            <a:pPr lvl="1"/>
            <a:r>
              <a:rPr lang="zh-CN" altLang="en-US" sz="4500" dirty="0" smtClean="0"/>
              <a:t>刘德华</a:t>
            </a:r>
            <a:r>
              <a:rPr lang="en-US" altLang="zh-CN" sz="4500" dirty="0" smtClean="0"/>
              <a:t>	</a:t>
            </a:r>
            <a:r>
              <a:rPr lang="en-US" altLang="zh-CN" sz="4500" dirty="0" smtClean="0">
                <a:sym typeface="Wingdings" pitchFamily="2" charset="2"/>
              </a:rPr>
              <a:t>  </a:t>
            </a:r>
            <a:r>
              <a:rPr lang="zh-CN" altLang="en-US" sz="4500" dirty="0" smtClean="0">
                <a:sym typeface="Wingdings" pitchFamily="2" charset="2"/>
              </a:rPr>
              <a:t>人名检索</a:t>
            </a:r>
            <a:endParaRPr lang="en-US" altLang="zh-CN" sz="4500" dirty="0" smtClean="0">
              <a:sym typeface="Wingdings" pitchFamily="2" charset="2"/>
            </a:endParaRPr>
          </a:p>
          <a:p>
            <a:pPr lvl="1"/>
            <a:r>
              <a:rPr lang="zh-CN" altLang="en-US" sz="4500" dirty="0" smtClean="0">
                <a:sym typeface="Wingdings" pitchFamily="2" charset="2"/>
              </a:rPr>
              <a:t>刘德华周星驰电影</a:t>
            </a:r>
            <a:r>
              <a:rPr lang="en-US" altLang="zh-CN" sz="4500" dirty="0" smtClean="0">
                <a:sym typeface="Wingdings" pitchFamily="2" charset="2"/>
              </a:rPr>
              <a:t>	 </a:t>
            </a:r>
            <a:r>
              <a:rPr lang="zh-CN" altLang="en-US" sz="4500" dirty="0" smtClean="0">
                <a:sym typeface="Wingdings" pitchFamily="2" charset="2"/>
              </a:rPr>
              <a:t>多人名导演</a:t>
            </a:r>
            <a:endParaRPr lang="en-US" altLang="zh-CN" sz="4500" dirty="0" smtClean="0">
              <a:sym typeface="Wingdings" pitchFamily="2" charset="2"/>
            </a:endParaRPr>
          </a:p>
          <a:p>
            <a:pPr lvl="1"/>
            <a:r>
              <a:rPr lang="en-US" altLang="zh-CN" sz="4500" dirty="0" smtClean="0">
                <a:sym typeface="Wingdings" pitchFamily="2" charset="2"/>
              </a:rPr>
              <a:t>2013</a:t>
            </a:r>
            <a:r>
              <a:rPr lang="zh-CN" altLang="en-US" sz="4500" dirty="0" smtClean="0">
                <a:sym typeface="Wingdings" pitchFamily="2" charset="2"/>
              </a:rPr>
              <a:t>最新动作片  </a:t>
            </a:r>
            <a:r>
              <a:rPr lang="en-US" altLang="zh-CN" sz="4500" dirty="0" smtClean="0">
                <a:sym typeface="Wingdings" pitchFamily="2" charset="2"/>
              </a:rPr>
              <a:t> </a:t>
            </a:r>
            <a:r>
              <a:rPr lang="zh-CN" altLang="en-US" sz="4500" dirty="0" smtClean="0">
                <a:sym typeface="Wingdings" pitchFamily="2" charset="2"/>
              </a:rPr>
              <a:t>类型导航</a:t>
            </a:r>
            <a:endParaRPr lang="en-US" altLang="zh-CN" sz="4500" dirty="0" smtClean="0">
              <a:sym typeface="Wingdings" pitchFamily="2" charset="2"/>
            </a:endParaRPr>
          </a:p>
          <a:p>
            <a:pPr lvl="1"/>
            <a:r>
              <a:rPr lang="zh-CN" altLang="en-US" sz="4500" dirty="0" smtClean="0">
                <a:sym typeface="Wingdings" pitchFamily="2" charset="2"/>
              </a:rPr>
              <a:t>非诚勿扰</a:t>
            </a:r>
            <a:r>
              <a:rPr lang="en-US" altLang="zh-CN" sz="4500" dirty="0" smtClean="0">
                <a:sym typeface="Wingdings" pitchFamily="2" charset="2"/>
              </a:rPr>
              <a:t></a:t>
            </a:r>
            <a:r>
              <a:rPr lang="zh-CN" altLang="en-US" sz="4500" dirty="0" smtClean="0">
                <a:sym typeface="Wingdings" pitchFamily="2" charset="2"/>
              </a:rPr>
              <a:t>片名检索</a:t>
            </a:r>
            <a:endParaRPr lang="en-US" altLang="zh-CN" sz="4500" dirty="0" smtClean="0">
              <a:sym typeface="Wingdings" pitchFamily="2" charset="2"/>
            </a:endParaRPr>
          </a:p>
          <a:p>
            <a:pPr lvl="1"/>
            <a:r>
              <a:rPr lang="en-US" altLang="zh-CN" sz="4500" dirty="0" smtClean="0">
                <a:sym typeface="Wingdings" pitchFamily="2" charset="2"/>
              </a:rPr>
              <a:t>007  </a:t>
            </a:r>
            <a:r>
              <a:rPr lang="zh-CN" altLang="en-US" sz="4500" dirty="0" smtClean="0">
                <a:sym typeface="Wingdings" pitchFamily="2" charset="2"/>
              </a:rPr>
              <a:t>系列剧检索</a:t>
            </a:r>
            <a:endParaRPr lang="en-US" altLang="zh-CN" sz="4500" dirty="0" smtClean="0"/>
          </a:p>
          <a:p>
            <a:r>
              <a:rPr lang="zh-CN" altLang="en-US" sz="4500" dirty="0" smtClean="0"/>
              <a:t>同义替换</a:t>
            </a:r>
            <a:endParaRPr lang="en-US" altLang="zh-CN" sz="4500" dirty="0" smtClean="0"/>
          </a:p>
          <a:p>
            <a:pPr lvl="1"/>
            <a:r>
              <a:rPr lang="zh-CN" altLang="en-US" sz="4500" dirty="0" smtClean="0"/>
              <a:t>美剧</a:t>
            </a:r>
            <a:r>
              <a:rPr lang="en-US" altLang="zh-CN" sz="4500" dirty="0" smtClean="0">
                <a:sym typeface="Wingdings" pitchFamily="2" charset="2"/>
              </a:rPr>
              <a:t></a:t>
            </a:r>
            <a:r>
              <a:rPr lang="zh-CN" altLang="en-US" sz="4500" dirty="0" smtClean="0">
                <a:sym typeface="Wingdings" pitchFamily="2" charset="2"/>
              </a:rPr>
              <a:t>美国电视剧</a:t>
            </a:r>
            <a:endParaRPr lang="en-US" altLang="zh-CN" sz="4500" dirty="0" smtClean="0"/>
          </a:p>
          <a:p>
            <a:r>
              <a:rPr lang="zh-CN" altLang="en-US" sz="4500" dirty="0" smtClean="0"/>
              <a:t>重要度</a:t>
            </a:r>
            <a:endParaRPr lang="en-US" altLang="zh-CN" sz="4500" dirty="0" smtClean="0"/>
          </a:p>
          <a:p>
            <a:pPr lvl="1"/>
            <a:r>
              <a:rPr lang="zh-CN" altLang="en-US" sz="4500" dirty="0" smtClean="0">
                <a:solidFill>
                  <a:srgbClr val="FF0000"/>
                </a:solidFill>
              </a:rPr>
              <a:t>范志毅</a:t>
            </a:r>
            <a:r>
              <a:rPr lang="zh-CN" altLang="en-US" sz="4500" dirty="0" smtClean="0"/>
              <a:t>大</a:t>
            </a:r>
            <a:r>
              <a:rPr lang="zh-CN" altLang="en-US" sz="4500" dirty="0" smtClean="0">
                <a:solidFill>
                  <a:srgbClr val="FF0000"/>
                </a:solidFill>
              </a:rPr>
              <a:t>骂国足</a:t>
            </a:r>
            <a:endParaRPr lang="en-US" altLang="zh-CN" sz="4500" dirty="0" smtClean="0">
              <a:solidFill>
                <a:srgbClr val="FF0000"/>
              </a:solidFill>
            </a:endParaRP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54BF7-DB71-4889-928A-E23040376E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350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苹果</a:t>
            </a:r>
            <a:r>
              <a:rPr lang="en-US" altLang="zh-CN" dirty="0" smtClean="0"/>
              <a:t>-&gt;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54BF7-DB71-4889-928A-E23040376E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510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、统一需求模式挖掘</a:t>
            </a:r>
            <a:endParaRPr lang="en-US" altLang="zh-CN" dirty="0" smtClean="0"/>
          </a:p>
          <a:p>
            <a:r>
              <a:rPr lang="en-US" altLang="zh-CN" dirty="0" smtClean="0"/>
              <a:t>	tag+【</a:t>
            </a:r>
            <a:r>
              <a:rPr lang="zh-CN" altLang="en-US" dirty="0" smtClean="0"/>
              <a:t>片剧</a:t>
            </a:r>
            <a:r>
              <a:rPr lang="en-US" altLang="zh-CN" dirty="0" smtClean="0"/>
              <a:t>】</a:t>
            </a:r>
            <a:r>
              <a:rPr lang="en-US" altLang="zh-CN" baseline="0" dirty="0" smtClean="0"/>
              <a:t> = tag</a:t>
            </a:r>
            <a:r>
              <a:rPr lang="zh-CN" altLang="en-US" baseline="0" dirty="0" smtClean="0"/>
              <a:t>检索</a:t>
            </a:r>
            <a:endParaRPr lang="en-US" altLang="zh-CN" baseline="0" dirty="0" smtClean="0"/>
          </a:p>
          <a:p>
            <a:r>
              <a:rPr lang="en-US" altLang="zh-CN" baseline="0" dirty="0" smtClean="0"/>
              <a:t>	</a:t>
            </a:r>
            <a:r>
              <a:rPr lang="zh-CN" altLang="en-US" baseline="0" dirty="0" smtClean="0"/>
              <a:t>年份 </a:t>
            </a:r>
            <a:r>
              <a:rPr lang="en-US" altLang="zh-CN" baseline="0" dirty="0" smtClean="0"/>
              <a:t>+ </a:t>
            </a:r>
            <a:r>
              <a:rPr lang="zh-CN" altLang="en-US" baseline="0" dirty="0" smtClean="0"/>
              <a:t>地区 </a:t>
            </a:r>
            <a:r>
              <a:rPr lang="en-US" altLang="zh-CN" baseline="0" dirty="0" smtClean="0"/>
              <a:t>+ tag + </a:t>
            </a:r>
            <a:r>
              <a:rPr lang="zh-CN" altLang="en-US" baseline="0" dirty="0" smtClean="0"/>
              <a:t>分类 </a:t>
            </a:r>
            <a:r>
              <a:rPr lang="en-US" altLang="zh-CN" baseline="0" dirty="0" smtClean="0"/>
              <a:t>= tag</a:t>
            </a:r>
          </a:p>
          <a:p>
            <a:r>
              <a:rPr lang="en-US" altLang="zh-CN" baseline="0" dirty="0" smtClean="0"/>
              <a:t>2</a:t>
            </a:r>
            <a:r>
              <a:rPr lang="zh-CN" altLang="en-US" baseline="0" dirty="0" smtClean="0"/>
              <a:t>、知识库挖掘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3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query-click doc</a:t>
            </a:r>
            <a:r>
              <a:rPr lang="zh-CN" altLang="en-US" baseline="0" dirty="0" smtClean="0"/>
              <a:t>分布</a:t>
            </a:r>
            <a:endParaRPr lang="en-US" altLang="zh-CN" baseline="0" dirty="0" smtClean="0"/>
          </a:p>
          <a:p>
            <a:r>
              <a:rPr lang="en-US" altLang="zh-CN" baseline="0" dirty="0" smtClean="0"/>
              <a:t>	</a:t>
            </a:r>
            <a:r>
              <a:rPr lang="zh-CN" altLang="en-US" baseline="0" dirty="0" smtClean="0"/>
              <a:t>自动发现未收录的知识库</a:t>
            </a:r>
            <a:endParaRPr lang="en-US" altLang="zh-CN" baseline="0" dirty="0" smtClean="0"/>
          </a:p>
          <a:p>
            <a:r>
              <a:rPr lang="en-US" altLang="zh-CN" baseline="0" dirty="0" smtClean="0"/>
              <a:t>	</a:t>
            </a:r>
            <a:r>
              <a:rPr lang="zh-CN" altLang="en-US" baseline="0" dirty="0" smtClean="0"/>
              <a:t>结合</a:t>
            </a:r>
            <a:r>
              <a:rPr lang="en-US" altLang="zh-CN" baseline="0" dirty="0" smtClean="0"/>
              <a:t>query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doc</a:t>
            </a:r>
            <a:r>
              <a:rPr lang="zh-CN" altLang="en-US" baseline="0" dirty="0" smtClean="0"/>
              <a:t>点击分布来分析</a:t>
            </a:r>
            <a:r>
              <a:rPr lang="en-US" altLang="zh-CN" baseline="0" dirty="0" smtClean="0"/>
              <a:t>query</a:t>
            </a:r>
            <a:r>
              <a:rPr lang="zh-CN" altLang="en-US" baseline="0" dirty="0" smtClean="0"/>
              <a:t>分析结果是否存在问题</a:t>
            </a:r>
            <a:endParaRPr lang="en-US" altLang="zh-CN" baseline="0" dirty="0" smtClean="0"/>
          </a:p>
          <a:p>
            <a:r>
              <a:rPr lang="en-US" altLang="zh-CN" baseline="0" dirty="0" smtClean="0"/>
              <a:t>	</a:t>
            </a:r>
            <a:r>
              <a:rPr lang="zh-CN" altLang="en-US" baseline="0" dirty="0" smtClean="0"/>
              <a:t>导航类的</a:t>
            </a:r>
            <a:r>
              <a:rPr lang="en-US" altLang="zh-CN" baseline="0" dirty="0" smtClean="0"/>
              <a:t>query</a:t>
            </a:r>
            <a:r>
              <a:rPr lang="zh-CN" altLang="en-US" baseline="0" dirty="0" smtClean="0"/>
              <a:t>点击相对分散，片名的</a:t>
            </a:r>
            <a:endParaRPr lang="en-US" altLang="zh-CN" baseline="0" dirty="0" smtClean="0"/>
          </a:p>
          <a:p>
            <a:r>
              <a:rPr lang="en-US" altLang="zh-CN" baseline="0" dirty="0" smtClean="0"/>
              <a:t>	</a:t>
            </a:r>
            <a:r>
              <a:rPr lang="zh-CN" altLang="en-US" baseline="0" dirty="0" smtClean="0"/>
              <a:t>召回</a:t>
            </a:r>
            <a:r>
              <a:rPr lang="en-US" altLang="zh-CN" baseline="0" dirty="0" smtClean="0"/>
              <a:t>doc</a:t>
            </a:r>
            <a:r>
              <a:rPr lang="zh-CN" altLang="en-US" baseline="0" dirty="0" smtClean="0"/>
              <a:t>分布影响分析结果、人名导航默认人类选择等</a:t>
            </a:r>
            <a:endParaRPr lang="en-US" altLang="zh-CN" baseline="0" dirty="0" smtClean="0"/>
          </a:p>
          <a:p>
            <a:r>
              <a:rPr lang="en-US" altLang="zh-CN" baseline="0" dirty="0" smtClean="0"/>
              <a:t>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54BF7-DB71-4889-928A-E23040376E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914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解决二义性问题的时候还需要利用已有的知识，所以现有的片名人名挖掘还不够，必须进行知识的挖掘。</a:t>
            </a:r>
            <a:endParaRPr lang="en-US" altLang="zh-CN" dirty="0" smtClean="0"/>
          </a:p>
          <a:p>
            <a:r>
              <a:rPr lang="zh-CN" altLang="en-US" dirty="0" smtClean="0"/>
              <a:t>一部片子的分类、年份、导演、演员、标签、总集数、总季数、是否系列剧等。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54BF7-DB71-4889-928A-E23040376E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971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数据是搜索的基石</a:t>
            </a:r>
            <a:r>
              <a:rPr lang="en-US" altLang="zh-CN" dirty="0" smtClean="0"/>
              <a:t>,</a:t>
            </a:r>
            <a:r>
              <a:rPr lang="zh-CN" altLang="en-US" dirty="0" smtClean="0"/>
              <a:t>数据不准就会导致知识库不准。必须利用聚类的方法来投票，提高各字段的准确率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54BF7-DB71-4889-928A-E23040376E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153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为什么没提准确率？ 知识库准确率都保证</a:t>
            </a:r>
            <a:r>
              <a:rPr lang="en-US" altLang="zh-CN" dirty="0" smtClean="0"/>
              <a:t>&gt;99%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54BF7-DB71-4889-928A-E23040376E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679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 b="1">
                <a:solidFill>
                  <a:srgbClr val="2A4F6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757246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8B59B9-BAE2-F34E-BB5B-9B5E3FB4D87A}" type="datetimeFigureOut">
              <a:rPr kumimoji="1" lang="zh-CN" altLang="en-US" smtClean="0"/>
              <a:pPr/>
              <a:t>2015/8/13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  <a:cs typeface="+mn-cs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0E6237-D091-944B-9C96-261BA1F1069B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624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14422"/>
            <a:ext cx="8229600" cy="4525963"/>
          </a:xfrm>
        </p:spPr>
        <p:txBody>
          <a:bodyPr vert="eaVert"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8B59B9-BAE2-F34E-BB5B-9B5E3FB4D87A}" type="datetimeFigureOut">
              <a:rPr kumimoji="1" lang="zh-CN" altLang="en-US" smtClean="0"/>
              <a:pPr/>
              <a:t>2015/8/13</a:t>
            </a:fld>
            <a:endParaRPr kumimoji="1"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0E6237-D091-944B-9C96-261BA1F1069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96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857232"/>
            <a:ext cx="2057400" cy="5268931"/>
          </a:xfrm>
        </p:spPr>
        <p:txBody>
          <a:bodyPr vert="eaVert"/>
          <a:lstStyle>
            <a:lvl1pPr>
              <a:defRPr sz="3200" b="1">
                <a:solidFill>
                  <a:srgbClr val="2A4F6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857232"/>
            <a:ext cx="6019800" cy="5268931"/>
          </a:xfrm>
        </p:spPr>
        <p:txBody>
          <a:bodyPr vert="eaVert"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8B59B9-BAE2-F34E-BB5B-9B5E3FB4D87A}" type="datetimeFigureOut">
              <a:rPr kumimoji="1" lang="zh-CN" altLang="en-US" smtClean="0"/>
              <a:pPr/>
              <a:t>2015/8/13</a:t>
            </a:fld>
            <a:endParaRPr kumimoji="1"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0E6237-D091-944B-9C96-261BA1F1069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122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714356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465"/>
            <a:ext cx="8229600" cy="5054617"/>
          </a:xfrm>
        </p:spPr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8B59B9-BAE2-F34E-BB5B-9B5E3FB4D87A}" type="datetimeFigureOut">
              <a:rPr kumimoji="1" lang="zh-CN" altLang="en-US" smtClean="0"/>
              <a:pPr/>
              <a:t>2015/8/13</a:t>
            </a:fld>
            <a:endParaRPr kumimoji="1"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438525" y="63579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070E6237-D091-944B-9C96-261BA1F1069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313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2A4F6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8B59B9-BAE2-F34E-BB5B-9B5E3FB4D87A}" type="datetimeFigureOut">
              <a:rPr kumimoji="1" lang="zh-CN" altLang="en-US" smtClean="0"/>
              <a:pPr/>
              <a:t>2015/8/13</a:t>
            </a:fld>
            <a:endParaRPr kumimoji="1"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0E6237-D091-944B-9C96-261BA1F1069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365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14356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42984"/>
            <a:ext cx="4038600" cy="4525963"/>
          </a:xfrm>
        </p:spPr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42984"/>
            <a:ext cx="4038600" cy="4525963"/>
          </a:xfrm>
        </p:spPr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8B59B9-BAE2-F34E-BB5B-9B5E3FB4D87A}" type="datetimeFigureOut">
              <a:rPr kumimoji="1" lang="zh-CN" altLang="en-US" smtClean="0"/>
              <a:pPr/>
              <a:t>2015/8/13</a:t>
            </a:fld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0E6237-D091-944B-9C96-261BA1F1069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46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14356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42984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782746"/>
            <a:ext cx="4040188" cy="3951288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42984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782746"/>
            <a:ext cx="4041775" cy="3951288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8B59B9-BAE2-F34E-BB5B-9B5E3FB4D87A}" type="datetimeFigureOut">
              <a:rPr kumimoji="1" lang="zh-CN" altLang="en-US" smtClean="0"/>
              <a:pPr/>
              <a:t>2015/8/13</a:t>
            </a:fld>
            <a:endParaRPr kumimoji="1"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0E6237-D091-944B-9C96-261BA1F1069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335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8B59B9-BAE2-F34E-BB5B-9B5E3FB4D87A}" type="datetimeFigureOut">
              <a:rPr kumimoji="1" lang="zh-CN" altLang="en-US" smtClean="0"/>
              <a:pPr/>
              <a:t>2015/8/13</a:t>
            </a:fld>
            <a:endParaRPr kumimoji="1"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0E6237-D091-944B-9C96-261BA1F1069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483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8B59B9-BAE2-F34E-BB5B-9B5E3FB4D87A}" type="datetimeFigureOut">
              <a:rPr kumimoji="1" lang="zh-CN" altLang="en-US" smtClean="0"/>
              <a:pPr/>
              <a:t>2015/8/13</a:t>
            </a:fld>
            <a:endParaRPr kumimoji="1"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0E6237-D091-944B-9C96-261BA1F1069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173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85794"/>
            <a:ext cx="3008313" cy="649306"/>
          </a:xfrm>
        </p:spPr>
        <p:txBody>
          <a:bodyPr anchor="b"/>
          <a:lstStyle>
            <a:lvl1pPr algn="l">
              <a:defRPr sz="2000" b="1">
                <a:solidFill>
                  <a:srgbClr val="2A4F6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785794"/>
            <a:ext cx="5111750" cy="5340369"/>
          </a:xfrm>
        </p:spPr>
        <p:txBody>
          <a:bodyPr/>
          <a:lstStyle>
            <a:lvl1pPr>
              <a:defRPr sz="3200">
                <a:latin typeface="微软雅黑" pitchFamily="34" charset="-122"/>
                <a:ea typeface="微软雅黑" pitchFamily="34" charset="-122"/>
              </a:defRPr>
            </a:lvl1pPr>
            <a:lvl2pPr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571612"/>
            <a:ext cx="3008313" cy="4554551"/>
          </a:xfrm>
        </p:spPr>
        <p:txBody>
          <a:bodyPr/>
          <a:lstStyle>
            <a:lvl1pPr marL="0" indent="0">
              <a:buNone/>
              <a:defRPr sz="14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8B59B9-BAE2-F34E-BB5B-9B5E3FB4D87A}" type="datetimeFigureOut">
              <a:rPr kumimoji="1" lang="zh-CN" altLang="en-US" smtClean="0"/>
              <a:pPr/>
              <a:t>2015/8/13</a:t>
            </a:fld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0E6237-D091-944B-9C96-261BA1F1069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326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2A4F6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8B59B9-BAE2-F34E-BB5B-9B5E3FB4D87A}" type="datetimeFigureOut">
              <a:rPr kumimoji="1" lang="zh-CN" altLang="en-US" smtClean="0"/>
              <a:pPr/>
              <a:t>2015/8/13</a:t>
            </a:fld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438525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070E6237-D091-944B-9C96-261BA1F1069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844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278B59B9-BAE2-F34E-BB5B-9B5E3FB4D87A}" type="datetimeFigureOut">
              <a:rPr kumimoji="1" lang="zh-CN" altLang="en-US" smtClean="0"/>
              <a:pPr/>
              <a:t>2015/8/13</a:t>
            </a:fld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4290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70E6237-D091-944B-9C96-261BA1F1069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微软雅黑" pitchFamily="34" charset="-122"/>
          <a:ea typeface="微软雅黑" pitchFamily="34" charset="-122"/>
          <a:cs typeface="微软雅黑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微软雅黑" pitchFamily="34" charset="-122"/>
          <a:ea typeface="微软雅黑" pitchFamily="34" charset="-122"/>
          <a:cs typeface="微软雅黑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微软雅黑" pitchFamily="34" charset="-122"/>
          <a:ea typeface="微软雅黑" pitchFamily="34" charset="-122"/>
          <a:cs typeface="微软雅黑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微软雅黑" pitchFamily="34" charset="-122"/>
          <a:ea typeface="微软雅黑" pitchFamily="34" charset="-122"/>
          <a:cs typeface="微软雅黑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微软雅黑" pitchFamily="34" charset="-122"/>
          <a:ea typeface="微软雅黑" pitchFamily="34" charset="-122"/>
          <a:cs typeface="微软雅黑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km.oa.com/articles/view/173559" TargetMode="External"/><Relationship Id="rId2" Type="http://schemas.openxmlformats.org/officeDocument/2006/relationships/hyperlink" Target="http://km.oa.com/articles/view/17355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m.oa.com/articles/view/17591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chart" Target="../charts/chart1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 smtClean="0"/>
              <a:t>Soso</a:t>
            </a:r>
            <a:r>
              <a:rPr lang="zh-CN" altLang="en-US" b="1" dirty="0" smtClean="0"/>
              <a:t>视频搜索知识库建设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en-US" altLang="zh-CN" dirty="0" err="1" smtClean="0"/>
              <a:t>Okicui</a:t>
            </a:r>
            <a:r>
              <a:rPr lang="zh-CN" altLang="en-US" dirty="0" smtClean="0"/>
              <a:t>（崔灿</a:t>
            </a:r>
            <a:r>
              <a:rPr lang="en-US" altLang="zh-CN" dirty="0" smtClean="0"/>
              <a:t>)</a:t>
            </a:r>
          </a:p>
          <a:p>
            <a:pPr algn="r"/>
            <a:r>
              <a:rPr lang="zh-CN" altLang="en-US" dirty="0" smtClean="0"/>
              <a:t>社区搜索部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挑战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各家站点数据都不全</a:t>
            </a:r>
            <a:endParaRPr lang="en-US" altLang="zh-CN" dirty="0" smtClean="0"/>
          </a:p>
          <a:p>
            <a:r>
              <a:rPr lang="zh-CN" altLang="en-US" dirty="0" smtClean="0"/>
              <a:t>各家站点数据都不太准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Baidu</a:t>
            </a:r>
            <a:r>
              <a:rPr lang="en-US" altLang="zh-CN" dirty="0" smtClean="0"/>
              <a:t>  90.1%</a:t>
            </a:r>
          </a:p>
          <a:p>
            <a:pPr lvl="1"/>
            <a:r>
              <a:rPr lang="en-US" altLang="zh-CN" dirty="0" err="1" smtClean="0"/>
              <a:t>Soku</a:t>
            </a:r>
            <a:r>
              <a:rPr lang="en-US" altLang="zh-CN" dirty="0" smtClean="0"/>
              <a:t>	89%</a:t>
            </a:r>
          </a:p>
          <a:p>
            <a:pPr lvl="1"/>
            <a:r>
              <a:rPr lang="en-US" altLang="zh-CN" dirty="0" err="1" smtClean="0"/>
              <a:t>Funshion</a:t>
            </a:r>
            <a:r>
              <a:rPr lang="en-US" altLang="zh-CN" dirty="0" smtClean="0"/>
              <a:t> 78%</a:t>
            </a:r>
          </a:p>
          <a:p>
            <a:pPr lvl="1"/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各家站点对数据的组织方式，描述方式有差别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Soku</a:t>
            </a:r>
            <a:r>
              <a:rPr lang="zh-CN" altLang="en-US" dirty="0" smtClean="0"/>
              <a:t>家动漫数据的演员中混入了配音演员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角色名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Baidu</a:t>
            </a:r>
            <a:r>
              <a:rPr lang="zh-CN" altLang="en-US" dirty="0" smtClean="0"/>
              <a:t>家综艺数据中演员</a:t>
            </a:r>
            <a:r>
              <a:rPr lang="en-US" altLang="zh-CN" dirty="0" smtClean="0"/>
              <a:t>=</a:t>
            </a:r>
            <a:r>
              <a:rPr lang="zh-CN" altLang="en-US" dirty="0" smtClean="0"/>
              <a:t>主持人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Douban</a:t>
            </a:r>
            <a:r>
              <a:rPr lang="zh-CN" altLang="en-US" dirty="0" smtClean="0"/>
              <a:t>家的数据</a:t>
            </a:r>
            <a:r>
              <a:rPr lang="en-US" altLang="zh-CN" dirty="0" smtClean="0"/>
              <a:t>tag</a:t>
            </a:r>
            <a:r>
              <a:rPr lang="zh-CN" altLang="en-US" dirty="0" smtClean="0"/>
              <a:t>数据都是</a:t>
            </a:r>
            <a:r>
              <a:rPr lang="en-US" altLang="zh-CN" dirty="0" err="1" smtClean="0"/>
              <a:t>ugc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聚合算法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层次聚类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流程图: 可选过程 12"/>
          <p:cNvSpPr>
            <a:spLocks noChangeArrowheads="1"/>
          </p:cNvSpPr>
          <p:nvPr/>
        </p:nvSpPr>
        <p:spPr bwMode="auto">
          <a:xfrm>
            <a:off x="1631939" y="4106854"/>
            <a:ext cx="285750" cy="785813"/>
          </a:xfrm>
          <a:prstGeom prst="flowChartAlternateProcess">
            <a:avLst/>
          </a:pr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zh-CN" altLang="en-US" sz="1200" dirty="0" smtClean="0">
                <a:latin typeface="Calibri" pitchFamily="34" charset="0"/>
              </a:rPr>
              <a:t>天龙八部</a:t>
            </a:r>
            <a:endParaRPr lang="zh-CN" sz="1200" dirty="0">
              <a:latin typeface="Calibri" pitchFamily="34" charset="0"/>
            </a:endParaRPr>
          </a:p>
        </p:txBody>
      </p:sp>
      <p:sp>
        <p:nvSpPr>
          <p:cNvPr id="5" name="流程图: 可选过程 13"/>
          <p:cNvSpPr>
            <a:spLocks noChangeArrowheads="1"/>
          </p:cNvSpPr>
          <p:nvPr/>
        </p:nvSpPr>
        <p:spPr bwMode="auto">
          <a:xfrm>
            <a:off x="2346314" y="4106854"/>
            <a:ext cx="285750" cy="785813"/>
          </a:xfrm>
          <a:prstGeom prst="flowChartAlternateProcess">
            <a:avLst/>
          </a:pr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zh-CN" altLang="en-US" sz="1200" dirty="0" smtClean="0">
                <a:latin typeface="Calibri" pitchFamily="34" charset="0"/>
              </a:rPr>
              <a:t>天龙八部</a:t>
            </a:r>
            <a:endParaRPr lang="zh-CN" sz="1200" dirty="0">
              <a:latin typeface="Calibri" pitchFamily="34" charset="0"/>
            </a:endParaRPr>
          </a:p>
        </p:txBody>
      </p:sp>
      <p:sp>
        <p:nvSpPr>
          <p:cNvPr id="6" name="流程图: 可选过程 14"/>
          <p:cNvSpPr>
            <a:spLocks noChangeArrowheads="1"/>
          </p:cNvSpPr>
          <p:nvPr/>
        </p:nvSpPr>
        <p:spPr bwMode="auto">
          <a:xfrm>
            <a:off x="2989251" y="4106854"/>
            <a:ext cx="225428" cy="1393848"/>
          </a:xfrm>
          <a:prstGeom prst="flowChartAlternateProcess">
            <a:avLst/>
          </a:pr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zh-CN" altLang="en-US" sz="1200" dirty="0" smtClean="0">
                <a:latin typeface="Calibri" pitchFamily="34" charset="0"/>
              </a:rPr>
              <a:t>天龙八部</a:t>
            </a:r>
            <a:r>
              <a:rPr lang="en-US" altLang="zh-CN" sz="1200" dirty="0" smtClean="0">
                <a:latin typeface="Calibri" pitchFamily="34" charset="0"/>
              </a:rPr>
              <a:t>03</a:t>
            </a:r>
            <a:r>
              <a:rPr lang="zh-CN" altLang="en-US" sz="1200" dirty="0" smtClean="0">
                <a:latin typeface="Calibri" pitchFamily="34" charset="0"/>
              </a:rPr>
              <a:t>版</a:t>
            </a:r>
            <a:endParaRPr lang="zh-CN" sz="1200" dirty="0">
              <a:latin typeface="Calibri" pitchFamily="34" charset="0"/>
            </a:endParaRPr>
          </a:p>
        </p:txBody>
      </p:sp>
      <p:sp>
        <p:nvSpPr>
          <p:cNvPr id="7" name="流程图: 可选过程 15"/>
          <p:cNvSpPr>
            <a:spLocks noChangeArrowheads="1"/>
          </p:cNvSpPr>
          <p:nvPr/>
        </p:nvSpPr>
        <p:spPr bwMode="auto">
          <a:xfrm>
            <a:off x="3632189" y="4106854"/>
            <a:ext cx="225431" cy="1393848"/>
          </a:xfrm>
          <a:prstGeom prst="flowChartAlternateProcess">
            <a:avLst/>
          </a:pr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zh-CN" altLang="en-US" sz="1200" dirty="0" smtClean="0">
                <a:latin typeface="Calibri" pitchFamily="34" charset="0"/>
              </a:rPr>
              <a:t>天龙八部</a:t>
            </a:r>
            <a:r>
              <a:rPr lang="en-US" altLang="zh-CN" sz="1200" dirty="0" smtClean="0">
                <a:latin typeface="Calibri" pitchFamily="34" charset="0"/>
              </a:rPr>
              <a:t>03</a:t>
            </a:r>
            <a:r>
              <a:rPr lang="zh-CN" altLang="en-US" sz="1200" dirty="0" smtClean="0">
                <a:latin typeface="Calibri" pitchFamily="34" charset="0"/>
              </a:rPr>
              <a:t>版</a:t>
            </a:r>
            <a:endParaRPr lang="zh-CN" sz="1200" dirty="0">
              <a:latin typeface="Calibri" pitchFamily="34" charset="0"/>
            </a:endParaRPr>
          </a:p>
        </p:txBody>
      </p:sp>
      <p:sp>
        <p:nvSpPr>
          <p:cNvPr id="8" name="流程图: 可选过程 16"/>
          <p:cNvSpPr>
            <a:spLocks noChangeArrowheads="1"/>
          </p:cNvSpPr>
          <p:nvPr/>
        </p:nvSpPr>
        <p:spPr bwMode="auto">
          <a:xfrm>
            <a:off x="4275126" y="4106854"/>
            <a:ext cx="296874" cy="1822476"/>
          </a:xfrm>
          <a:prstGeom prst="flowChartAlternateProcess">
            <a:avLst/>
          </a:pr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zh-CN" altLang="en-US" sz="1200" dirty="0" smtClean="0">
                <a:latin typeface="Calibri" pitchFamily="34" charset="0"/>
              </a:rPr>
              <a:t>天龙八部</a:t>
            </a:r>
            <a:endParaRPr lang="en-US" altLang="zh-CN" sz="1200" dirty="0" smtClean="0">
              <a:latin typeface="Calibri" pitchFamily="34" charset="0"/>
            </a:endParaRPr>
          </a:p>
          <a:p>
            <a:pPr algn="ctr"/>
            <a:r>
              <a:rPr lang="en-US" altLang="zh-CN" sz="1200" dirty="0" smtClean="0">
                <a:latin typeface="Calibri" pitchFamily="34" charset="0"/>
              </a:rPr>
              <a:t>2003</a:t>
            </a:r>
            <a:endParaRPr lang="zh-CN" sz="1200" dirty="0">
              <a:latin typeface="Calibri" pitchFamily="34" charset="0"/>
            </a:endParaRPr>
          </a:p>
        </p:txBody>
      </p:sp>
      <p:sp>
        <p:nvSpPr>
          <p:cNvPr id="9" name="流程图: 可选过程 19"/>
          <p:cNvSpPr>
            <a:spLocks noChangeArrowheads="1"/>
          </p:cNvSpPr>
          <p:nvPr/>
        </p:nvSpPr>
        <p:spPr bwMode="auto">
          <a:xfrm>
            <a:off x="4918064" y="4106854"/>
            <a:ext cx="296878" cy="1679600"/>
          </a:xfrm>
          <a:prstGeom prst="flowChartAlternateProcess">
            <a:avLst/>
          </a:pr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zh-CN" altLang="en-US" sz="1200" dirty="0" smtClean="0">
                <a:latin typeface="Calibri" pitchFamily="34" charset="0"/>
              </a:rPr>
              <a:t>天龙八部张纪中版</a:t>
            </a:r>
            <a:endParaRPr lang="zh-CN" sz="1200" dirty="0">
              <a:latin typeface="Calibri" pitchFamily="34" charset="0"/>
            </a:endParaRPr>
          </a:p>
        </p:txBody>
      </p:sp>
      <p:sp>
        <p:nvSpPr>
          <p:cNvPr id="10" name="流程图: 联系 38"/>
          <p:cNvSpPr>
            <a:spLocks noChangeArrowheads="1"/>
          </p:cNvSpPr>
          <p:nvPr/>
        </p:nvSpPr>
        <p:spPr bwMode="auto">
          <a:xfrm>
            <a:off x="2132001" y="3678229"/>
            <a:ext cx="71438" cy="71438"/>
          </a:xfrm>
          <a:prstGeom prst="flowChartConnector">
            <a:avLst/>
          </a:prstGeom>
          <a:solidFill>
            <a:schemeClr val="accent1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2" name="流程图: 联系 41"/>
          <p:cNvSpPr>
            <a:spLocks noChangeArrowheads="1"/>
          </p:cNvSpPr>
          <p:nvPr/>
        </p:nvSpPr>
        <p:spPr bwMode="auto">
          <a:xfrm>
            <a:off x="3917939" y="2963854"/>
            <a:ext cx="71437" cy="71438"/>
          </a:xfrm>
          <a:prstGeom prst="flowChartConnector">
            <a:avLst/>
          </a:prstGeom>
          <a:solidFill>
            <a:schemeClr val="accent1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13" name="形状 30"/>
          <p:cNvCxnSpPr>
            <a:cxnSpLocks noChangeShapeType="1"/>
            <a:stCxn id="4" idx="0"/>
            <a:endCxn id="10" idx="2"/>
          </p:cNvCxnSpPr>
          <p:nvPr/>
        </p:nvCxnSpPr>
        <p:spPr bwMode="auto">
          <a:xfrm rot="5400000" flipH="1" flipV="1">
            <a:off x="1757352" y="3732204"/>
            <a:ext cx="392112" cy="357187"/>
          </a:xfrm>
          <a:prstGeom prst="bentConnector2">
            <a:avLst/>
          </a:prstGeom>
          <a:noFill/>
          <a:ln w="9525">
            <a:solidFill>
              <a:srgbClr val="4A7EBB"/>
            </a:solidFill>
            <a:miter lim="800000"/>
            <a:headEnd/>
            <a:tailEnd/>
          </a:ln>
        </p:spPr>
      </p:cxnSp>
      <p:cxnSp>
        <p:nvCxnSpPr>
          <p:cNvPr id="14" name="形状 32"/>
          <p:cNvCxnSpPr>
            <a:cxnSpLocks noChangeShapeType="1"/>
            <a:stCxn id="5" idx="0"/>
            <a:endCxn id="10" idx="6"/>
          </p:cNvCxnSpPr>
          <p:nvPr/>
        </p:nvCxnSpPr>
        <p:spPr bwMode="auto">
          <a:xfrm rot="16200000" flipV="1">
            <a:off x="2150258" y="3767923"/>
            <a:ext cx="392112" cy="285750"/>
          </a:xfrm>
          <a:prstGeom prst="bentConnector2">
            <a:avLst/>
          </a:prstGeom>
          <a:noFill/>
          <a:ln w="9525">
            <a:solidFill>
              <a:srgbClr val="4A7EBB"/>
            </a:solidFill>
            <a:miter lim="800000"/>
            <a:headEnd/>
            <a:tailEnd/>
          </a:ln>
        </p:spPr>
      </p:cxnSp>
      <p:cxnSp>
        <p:nvCxnSpPr>
          <p:cNvPr id="15" name="形状 35"/>
          <p:cNvCxnSpPr>
            <a:cxnSpLocks noChangeShapeType="1"/>
            <a:stCxn id="6" idx="0"/>
          </p:cNvCxnSpPr>
          <p:nvPr/>
        </p:nvCxnSpPr>
        <p:spPr bwMode="auto">
          <a:xfrm rot="5400000" flipH="1" flipV="1">
            <a:off x="3054739" y="3743718"/>
            <a:ext cx="410363" cy="315911"/>
          </a:xfrm>
          <a:prstGeom prst="bentConnector2">
            <a:avLst/>
          </a:prstGeom>
          <a:noFill/>
          <a:ln w="9525">
            <a:solidFill>
              <a:srgbClr val="4A7EBB"/>
            </a:solidFill>
            <a:miter lim="800000"/>
            <a:headEnd/>
            <a:tailEnd/>
          </a:ln>
        </p:spPr>
      </p:cxnSp>
      <p:cxnSp>
        <p:nvCxnSpPr>
          <p:cNvPr id="16" name="形状 37"/>
          <p:cNvCxnSpPr>
            <a:cxnSpLocks noChangeShapeType="1"/>
            <a:stCxn id="7" idx="0"/>
          </p:cNvCxnSpPr>
          <p:nvPr/>
        </p:nvCxnSpPr>
        <p:spPr bwMode="auto">
          <a:xfrm rot="16200000" flipV="1">
            <a:off x="3399069" y="3761018"/>
            <a:ext cx="410363" cy="281310"/>
          </a:xfrm>
          <a:prstGeom prst="bentConnector2">
            <a:avLst/>
          </a:prstGeom>
          <a:noFill/>
          <a:ln w="9525">
            <a:solidFill>
              <a:srgbClr val="4A7EBB"/>
            </a:solidFill>
            <a:miter lim="800000"/>
            <a:headEnd/>
            <a:tailEnd/>
          </a:ln>
        </p:spPr>
      </p:cxnSp>
      <p:cxnSp>
        <p:nvCxnSpPr>
          <p:cNvPr id="17" name="形状 43"/>
          <p:cNvCxnSpPr>
            <a:cxnSpLocks noChangeShapeType="1"/>
            <a:endCxn id="12" idx="2"/>
          </p:cNvCxnSpPr>
          <p:nvPr/>
        </p:nvCxnSpPr>
        <p:spPr bwMode="auto">
          <a:xfrm rot="5400000" flipH="1" flipV="1">
            <a:off x="3315876" y="3112690"/>
            <a:ext cx="715179" cy="488947"/>
          </a:xfrm>
          <a:prstGeom prst="bentConnector2">
            <a:avLst/>
          </a:prstGeom>
          <a:noFill/>
          <a:ln w="9525">
            <a:solidFill>
              <a:srgbClr val="4A7EBB"/>
            </a:solidFill>
            <a:miter lim="800000"/>
            <a:headEnd/>
            <a:tailEnd/>
          </a:ln>
        </p:spPr>
      </p:cxnSp>
      <p:cxnSp>
        <p:nvCxnSpPr>
          <p:cNvPr id="18" name="形状 48"/>
          <p:cNvCxnSpPr>
            <a:cxnSpLocks noChangeShapeType="1"/>
            <a:stCxn id="8" idx="0"/>
            <a:endCxn id="12" idx="6"/>
          </p:cNvCxnSpPr>
          <p:nvPr/>
        </p:nvCxnSpPr>
        <p:spPr bwMode="auto">
          <a:xfrm rot="16200000" flipV="1">
            <a:off x="3652830" y="3336120"/>
            <a:ext cx="1107281" cy="434187"/>
          </a:xfrm>
          <a:prstGeom prst="bentConnector2">
            <a:avLst/>
          </a:prstGeom>
          <a:noFill/>
          <a:ln w="9525">
            <a:solidFill>
              <a:srgbClr val="4A7EBB"/>
            </a:solidFill>
            <a:miter lim="800000"/>
            <a:headEnd/>
            <a:tailEnd/>
          </a:ln>
        </p:spPr>
      </p:cxnSp>
      <p:sp>
        <p:nvSpPr>
          <p:cNvPr id="19" name="流程图: 联系 54"/>
          <p:cNvSpPr>
            <a:spLocks noChangeArrowheads="1"/>
          </p:cNvSpPr>
          <p:nvPr/>
        </p:nvSpPr>
        <p:spPr bwMode="auto">
          <a:xfrm>
            <a:off x="2989251" y="2606667"/>
            <a:ext cx="71438" cy="71437"/>
          </a:xfrm>
          <a:prstGeom prst="flowChartConnector">
            <a:avLst/>
          </a:prstGeom>
          <a:solidFill>
            <a:schemeClr val="accent1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20" name="形状 58"/>
          <p:cNvCxnSpPr>
            <a:cxnSpLocks noChangeShapeType="1"/>
            <a:endCxn id="19" idx="2"/>
          </p:cNvCxnSpPr>
          <p:nvPr/>
        </p:nvCxnSpPr>
        <p:spPr bwMode="auto">
          <a:xfrm rot="5400000" flipH="1" flipV="1">
            <a:off x="2024845" y="2785260"/>
            <a:ext cx="1106488" cy="822325"/>
          </a:xfrm>
          <a:prstGeom prst="bentConnector2">
            <a:avLst/>
          </a:prstGeom>
          <a:noFill/>
          <a:ln w="9525">
            <a:solidFill>
              <a:srgbClr val="4A7EBB"/>
            </a:solidFill>
            <a:miter lim="800000"/>
            <a:headEnd/>
            <a:tailEnd/>
          </a:ln>
        </p:spPr>
      </p:cxnSp>
      <p:cxnSp>
        <p:nvCxnSpPr>
          <p:cNvPr id="21" name="形状 62"/>
          <p:cNvCxnSpPr>
            <a:cxnSpLocks noChangeShapeType="1"/>
            <a:stCxn id="12" idx="1"/>
            <a:endCxn id="19" idx="6"/>
          </p:cNvCxnSpPr>
          <p:nvPr/>
        </p:nvCxnSpPr>
        <p:spPr bwMode="auto">
          <a:xfrm rot="16200000" flipV="1">
            <a:off x="3328976" y="2374892"/>
            <a:ext cx="331788" cy="868362"/>
          </a:xfrm>
          <a:prstGeom prst="bentConnector2">
            <a:avLst/>
          </a:prstGeom>
          <a:noFill/>
          <a:ln w="9525">
            <a:solidFill>
              <a:srgbClr val="4A7EBB"/>
            </a:solidFill>
            <a:miter lim="800000"/>
            <a:headEnd/>
            <a:tailEnd/>
          </a:ln>
        </p:spPr>
      </p:cxnSp>
      <p:sp>
        <p:nvSpPr>
          <p:cNvPr id="22" name="流程图: 联系 64"/>
          <p:cNvSpPr>
            <a:spLocks noChangeArrowheads="1"/>
          </p:cNvSpPr>
          <p:nvPr/>
        </p:nvSpPr>
        <p:spPr bwMode="auto">
          <a:xfrm>
            <a:off x="4132251" y="2249479"/>
            <a:ext cx="71438" cy="71438"/>
          </a:xfrm>
          <a:prstGeom prst="flowChartConnector">
            <a:avLst/>
          </a:prstGeom>
          <a:solidFill>
            <a:schemeClr val="accent1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23" name="形状 68"/>
          <p:cNvCxnSpPr>
            <a:cxnSpLocks noChangeShapeType="1"/>
            <a:stCxn id="19" idx="1"/>
            <a:endCxn id="22" idx="2"/>
          </p:cNvCxnSpPr>
          <p:nvPr/>
        </p:nvCxnSpPr>
        <p:spPr bwMode="auto">
          <a:xfrm rot="5400000" flipH="1" flipV="1">
            <a:off x="3400414" y="1885942"/>
            <a:ext cx="331787" cy="1131887"/>
          </a:xfrm>
          <a:prstGeom prst="bentConnector2">
            <a:avLst/>
          </a:prstGeom>
          <a:noFill/>
          <a:ln w="9525">
            <a:solidFill>
              <a:srgbClr val="4A7EBB"/>
            </a:solidFill>
            <a:miter lim="800000"/>
            <a:headEnd/>
            <a:tailEnd/>
          </a:ln>
        </p:spPr>
      </p:cxnSp>
      <p:cxnSp>
        <p:nvCxnSpPr>
          <p:cNvPr id="24" name="形状 70"/>
          <p:cNvCxnSpPr>
            <a:cxnSpLocks noChangeShapeType="1"/>
            <a:stCxn id="9" idx="0"/>
            <a:endCxn id="22" idx="6"/>
          </p:cNvCxnSpPr>
          <p:nvPr/>
        </p:nvCxnSpPr>
        <p:spPr bwMode="auto">
          <a:xfrm rot="16200000" flipV="1">
            <a:off x="3724268" y="2764619"/>
            <a:ext cx="1821656" cy="862814"/>
          </a:xfrm>
          <a:prstGeom prst="bentConnector2">
            <a:avLst/>
          </a:prstGeom>
          <a:noFill/>
          <a:ln w="9525">
            <a:solidFill>
              <a:srgbClr val="4A7EBB"/>
            </a:solidFill>
            <a:miter lim="800000"/>
            <a:headEnd/>
            <a:tailEnd/>
          </a:ln>
        </p:spPr>
      </p:cxnSp>
      <p:cxnSp>
        <p:nvCxnSpPr>
          <p:cNvPr id="25" name="直接连接符 72"/>
          <p:cNvCxnSpPr>
            <a:cxnSpLocks noChangeShapeType="1"/>
          </p:cNvCxnSpPr>
          <p:nvPr/>
        </p:nvCxnSpPr>
        <p:spPr bwMode="auto">
          <a:xfrm>
            <a:off x="1417626" y="2846737"/>
            <a:ext cx="4071938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46" name="椭圆 45"/>
          <p:cNvSpPr/>
          <p:nvPr/>
        </p:nvSpPr>
        <p:spPr>
          <a:xfrm flipH="1">
            <a:off x="3357554" y="3643314"/>
            <a:ext cx="142876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连接符 72"/>
          <p:cNvCxnSpPr>
            <a:cxnSpLocks noChangeShapeType="1"/>
          </p:cNvCxnSpPr>
          <p:nvPr/>
        </p:nvCxnSpPr>
        <p:spPr bwMode="auto">
          <a:xfrm>
            <a:off x="1428728" y="3357562"/>
            <a:ext cx="4071938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聚合算法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Dice</a:t>
            </a:r>
            <a:r>
              <a:rPr lang="zh-CN" altLang="en-US" dirty="0" smtClean="0"/>
              <a:t>系数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相似度公式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graphicFrame>
        <p:nvGraphicFramePr>
          <p:cNvPr id="40964" name="Object 15"/>
          <p:cNvGraphicFramePr>
            <a:graphicFrameLocks noChangeAspect="1"/>
          </p:cNvGraphicFramePr>
          <p:nvPr/>
        </p:nvGraphicFramePr>
        <p:xfrm>
          <a:off x="1357291" y="1643050"/>
          <a:ext cx="3071834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3" r:id="rId3" imgW="1524662" imgH="495515" progId="Equation.3">
                  <p:embed/>
                </p:oleObj>
              </mc:Choice>
              <mc:Fallback>
                <p:oleObj r:id="rId3" imgW="1524662" imgH="49551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1" y="1643050"/>
                        <a:ext cx="3071834" cy="857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5"/>
          <p:cNvGraphicFramePr>
            <a:graphicFrameLocks noChangeAspect="1"/>
          </p:cNvGraphicFramePr>
          <p:nvPr/>
        </p:nvGraphicFramePr>
        <p:xfrm>
          <a:off x="1357290" y="3429000"/>
          <a:ext cx="5824538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4" name="公式" r:id="rId5" imgW="3327120" imgH="914400" progId="Equation.3">
                  <p:embed/>
                </p:oleObj>
              </mc:Choice>
              <mc:Fallback>
                <p:oleObj name="公式" r:id="rId5" imgW="332712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3429000"/>
                        <a:ext cx="5824538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聚合算法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Dice</a:t>
            </a:r>
            <a:r>
              <a:rPr lang="zh-CN" altLang="en-US" dirty="0" smtClean="0"/>
              <a:t>系数的改进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带权重的</a:t>
            </a:r>
            <a:r>
              <a:rPr lang="en-US" altLang="zh-CN" dirty="0" smtClean="0"/>
              <a:t>Dice</a:t>
            </a:r>
            <a:r>
              <a:rPr lang="zh-CN" altLang="en-US" dirty="0" smtClean="0"/>
              <a:t>系数</a:t>
            </a:r>
            <a:endParaRPr lang="zh-CN" altLang="en-US" dirty="0"/>
          </a:p>
        </p:txBody>
      </p:sp>
      <p:graphicFrame>
        <p:nvGraphicFramePr>
          <p:cNvPr id="41986" name="Object 7"/>
          <p:cNvGraphicFramePr>
            <a:graphicFrameLocks noChangeAspect="1"/>
          </p:cNvGraphicFramePr>
          <p:nvPr/>
        </p:nvGraphicFramePr>
        <p:xfrm>
          <a:off x="1346198" y="1928802"/>
          <a:ext cx="2868612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8" r:id="rId3" imgW="1524662" imgH="495515" progId="Equation.3">
                  <p:embed/>
                </p:oleObj>
              </mc:Choice>
              <mc:Fallback>
                <p:oleObj r:id="rId3" imgW="1524662" imgH="49551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198" y="1928802"/>
                        <a:ext cx="2868612" cy="931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5"/>
          <p:cNvGraphicFramePr>
            <a:graphicFrameLocks noChangeAspect="1"/>
          </p:cNvGraphicFramePr>
          <p:nvPr/>
        </p:nvGraphicFramePr>
        <p:xfrm>
          <a:off x="1319224" y="3143250"/>
          <a:ext cx="4824412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9" name="公式" r:id="rId5" imgW="2908080" imgH="799920" progId="Equation.3">
                  <p:embed/>
                </p:oleObj>
              </mc:Choice>
              <mc:Fallback>
                <p:oleObj name="公式" r:id="rId5" imgW="2908080" imgH="7999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24" y="3143250"/>
                        <a:ext cx="4824412" cy="1327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6"/>
          <p:cNvGraphicFramePr>
            <a:graphicFrameLocks noChangeAspect="1"/>
          </p:cNvGraphicFramePr>
          <p:nvPr/>
        </p:nvGraphicFramePr>
        <p:xfrm>
          <a:off x="1285852" y="4797425"/>
          <a:ext cx="3748087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0" name="公式" r:id="rId7" imgW="2120760" imgH="444240" progId="Equation.3">
                  <p:embed/>
                </p:oleObj>
              </mc:Choice>
              <mc:Fallback>
                <p:oleObj name="公式" r:id="rId7" imgW="212076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4797425"/>
                        <a:ext cx="3748087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垂直端成果展示</a:t>
            </a:r>
            <a:endParaRPr lang="zh-CN" alt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57158" y="1285860"/>
          <a:ext cx="8444032" cy="4143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图表" r:id="rId4" imgW="6619860" imgH="3248115" progId="ET.Chart.6">
                  <p:embed/>
                </p:oleObj>
              </mc:Choice>
              <mc:Fallback>
                <p:oleObj name="图表" r:id="rId4" imgW="6619860" imgH="3248115" progId="ET.Chart.6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1285860"/>
                        <a:ext cx="8444032" cy="41434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214281" y="1142984"/>
          <a:ext cx="8911891" cy="4929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图表" r:id="rId6" imgW="7096140" imgH="3248115" progId="ET.Chart.6">
                  <p:embed/>
                </p:oleObj>
              </mc:Choice>
              <mc:Fallback>
                <p:oleObj name="图表" r:id="rId6" imgW="7096140" imgH="3248115" progId="ET.Chart.6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1" y="1142984"/>
                        <a:ext cx="8911891" cy="49292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119590" y="1357298"/>
          <a:ext cx="8881566" cy="4357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图表" r:id="rId8" imgW="6619860" imgH="3248115" progId="ET.Chart.6">
                  <p:embed/>
                </p:oleObj>
              </mc:Choice>
              <mc:Fallback>
                <p:oleObj name="图表" r:id="rId8" imgW="6619860" imgH="3248115" progId="ET.Chart.6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90" y="1357298"/>
                        <a:ext cx="8881566" cy="43577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网页端成果展示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160463"/>
          <a:ext cx="8229600" cy="505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内容占位符 3"/>
          <p:cNvGraphicFramePr>
            <a:graphicFrameLocks/>
          </p:cNvGraphicFramePr>
          <p:nvPr/>
        </p:nvGraphicFramePr>
        <p:xfrm>
          <a:off x="428596" y="1071546"/>
          <a:ext cx="8258204" cy="49831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内容占位符 3"/>
          <p:cNvGraphicFramePr>
            <a:graphicFrameLocks/>
          </p:cNvGraphicFramePr>
          <p:nvPr/>
        </p:nvGraphicFramePr>
        <p:xfrm>
          <a:off x="428596" y="1500174"/>
          <a:ext cx="8258204" cy="5197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6" grpId="0">
        <p:bldAsOne/>
      </p:bldGraphic>
      <p:bldGraphic spid="6" grpId="1">
        <p:bldAsOne/>
      </p:bldGraphic>
      <p:bldGraphic spid="7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box </a:t>
            </a:r>
            <a:r>
              <a:rPr lang="en-US" altLang="zh-CN" dirty="0" err="1" smtClean="0"/>
              <a:t>qv</a:t>
            </a:r>
            <a:r>
              <a:rPr lang="zh-CN" altLang="en-US" dirty="0" smtClean="0"/>
              <a:t>覆盖率提升</a:t>
            </a:r>
            <a:r>
              <a:rPr lang="en-US" altLang="zh-CN" dirty="0" smtClean="0">
                <a:solidFill>
                  <a:srgbClr val="FF0000"/>
                </a:solidFill>
              </a:rPr>
              <a:t>323%</a:t>
            </a:r>
          </a:p>
          <a:p>
            <a:r>
              <a:rPr lang="zh-CN" altLang="en-US" dirty="0" smtClean="0"/>
              <a:t>召回率由</a:t>
            </a:r>
            <a:r>
              <a:rPr lang="en-US" altLang="zh-CN" dirty="0" smtClean="0"/>
              <a:t>90.4%</a:t>
            </a:r>
            <a:r>
              <a:rPr lang="zh-CN" altLang="en-US" dirty="0" smtClean="0"/>
              <a:t>提升至</a:t>
            </a:r>
            <a:r>
              <a:rPr lang="en-US" altLang="zh-CN" dirty="0" smtClean="0">
                <a:solidFill>
                  <a:srgbClr val="FF0000"/>
                </a:solidFill>
              </a:rPr>
              <a:t>94.3%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准确率由</a:t>
            </a:r>
            <a:r>
              <a:rPr lang="en-US" altLang="zh-CN" dirty="0" smtClean="0"/>
              <a:t>83.8%</a:t>
            </a:r>
            <a:r>
              <a:rPr lang="zh-CN" altLang="en-US" dirty="0" smtClean="0"/>
              <a:t>提升至</a:t>
            </a:r>
            <a:r>
              <a:rPr lang="en-US" altLang="zh-CN" dirty="0" smtClean="0">
                <a:solidFill>
                  <a:srgbClr val="FF0000"/>
                </a:solidFill>
              </a:rPr>
              <a:t>92.3%</a:t>
            </a:r>
          </a:p>
          <a:p>
            <a:r>
              <a:rPr lang="zh-CN" altLang="en-US" dirty="0" smtClean="0"/>
              <a:t>整体满意度（</a:t>
            </a:r>
            <a:r>
              <a:rPr lang="en-US" dirty="0" smtClean="0"/>
              <a:t>F</a:t>
            </a:r>
            <a:r>
              <a:rPr lang="zh-CN" altLang="en-US" dirty="0" smtClean="0"/>
              <a:t>值）得分由</a:t>
            </a:r>
            <a:r>
              <a:rPr lang="en-US" altLang="zh-CN" dirty="0" smtClean="0"/>
              <a:t>0.86</a:t>
            </a:r>
            <a:r>
              <a:rPr lang="zh-CN" altLang="en-US" dirty="0" smtClean="0"/>
              <a:t>提升至</a:t>
            </a:r>
            <a:r>
              <a:rPr lang="en-US" altLang="zh-CN" dirty="0" smtClean="0">
                <a:solidFill>
                  <a:srgbClr val="FF0000"/>
                </a:solidFill>
              </a:rPr>
              <a:t>0.91</a:t>
            </a:r>
            <a:r>
              <a:rPr lang="zh-CN" altLang="en-US" dirty="0" smtClean="0"/>
              <a:t>；</a:t>
            </a:r>
          </a:p>
          <a:p>
            <a:r>
              <a:rPr lang="zh-CN" altLang="en-US" dirty="0" smtClean="0"/>
              <a:t>各项均值均高于</a:t>
            </a:r>
            <a:r>
              <a:rPr lang="en-US" dirty="0" err="1" smtClean="0"/>
              <a:t>baidu</a:t>
            </a:r>
            <a:r>
              <a:rPr lang="en-US" dirty="0" smtClean="0"/>
              <a:t>/</a:t>
            </a:r>
            <a:r>
              <a:rPr lang="en-US" dirty="0" err="1" smtClean="0"/>
              <a:t>sougou</a:t>
            </a:r>
            <a:r>
              <a:rPr lang="en-US" dirty="0" smtClean="0"/>
              <a:t>，</a:t>
            </a:r>
            <a:r>
              <a:rPr lang="zh-CN" altLang="en-US" dirty="0" smtClean="0"/>
              <a:t>处于</a:t>
            </a:r>
            <a:r>
              <a:rPr lang="zh-CN" altLang="en-US" dirty="0" smtClean="0">
                <a:solidFill>
                  <a:srgbClr val="FF0000"/>
                </a:solidFill>
              </a:rPr>
              <a:t>业界第一位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网页段</a:t>
            </a:r>
            <a:r>
              <a:rPr lang="zh-CN" altLang="en-US" smtClean="0"/>
              <a:t>成果展示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近一年的其他工作与贡献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通过跨</a:t>
            </a:r>
            <a:r>
              <a:rPr lang="en-US" altLang="zh-CN" dirty="0" smtClean="0"/>
              <a:t>IDC</a:t>
            </a:r>
            <a:r>
              <a:rPr lang="zh-CN" altLang="en-US" dirty="0" smtClean="0"/>
              <a:t>长链接解决</a:t>
            </a:r>
            <a:r>
              <a:rPr lang="en-US" altLang="zh-CN" dirty="0" smtClean="0"/>
              <a:t>QC</a:t>
            </a:r>
            <a:r>
              <a:rPr lang="zh-CN" altLang="en-US" dirty="0" smtClean="0"/>
              <a:t>超时问题</a:t>
            </a:r>
            <a:endParaRPr lang="en-US" altLang="zh-CN" dirty="0" smtClean="0"/>
          </a:p>
          <a:p>
            <a:r>
              <a:rPr lang="zh-CN" altLang="en-US" dirty="0" smtClean="0"/>
              <a:t>多次检索逻辑后移，优化</a:t>
            </a:r>
            <a:r>
              <a:rPr lang="en-US" altLang="zh-CN" dirty="0" smtClean="0"/>
              <a:t>box</a:t>
            </a:r>
            <a:r>
              <a:rPr lang="zh-CN" altLang="en-US" dirty="0" smtClean="0"/>
              <a:t>超时率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整体</a:t>
            </a:r>
            <a:r>
              <a:rPr lang="en-US" altLang="zh-CN" dirty="0" smtClean="0"/>
              <a:t>		</a:t>
            </a:r>
            <a:r>
              <a:rPr lang="en-US" altLang="zh-CN" dirty="0" smtClean="0">
                <a:solidFill>
                  <a:srgbClr val="FF0000"/>
                </a:solidFill>
              </a:rPr>
              <a:t>3.8%</a:t>
            </a:r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0.56%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电影</a:t>
            </a:r>
            <a:r>
              <a:rPr lang="en-US" altLang="zh-CN" dirty="0" smtClean="0"/>
              <a:t>			0.39%</a:t>
            </a:r>
          </a:p>
          <a:p>
            <a:pPr lvl="1"/>
            <a:r>
              <a:rPr lang="zh-CN" altLang="en-US" dirty="0" smtClean="0"/>
              <a:t>电视剧</a:t>
            </a:r>
            <a:r>
              <a:rPr lang="en-US" altLang="zh-CN" dirty="0" smtClean="0"/>
              <a:t>/</a:t>
            </a:r>
            <a:r>
              <a:rPr lang="zh-CN" altLang="en-US" dirty="0" smtClean="0"/>
              <a:t>动漫</a:t>
            </a:r>
            <a:r>
              <a:rPr lang="en-US" altLang="zh-CN" dirty="0" smtClean="0"/>
              <a:t>		0.40%</a:t>
            </a:r>
          </a:p>
          <a:p>
            <a:pPr lvl="1"/>
            <a:r>
              <a:rPr lang="zh-CN" altLang="en-US" dirty="0" smtClean="0"/>
              <a:t>导航类</a:t>
            </a:r>
            <a:r>
              <a:rPr lang="en-US" altLang="zh-CN" dirty="0" smtClean="0"/>
              <a:t>			2.04%</a:t>
            </a:r>
          </a:p>
          <a:p>
            <a:pPr lvl="1"/>
            <a:r>
              <a:rPr lang="zh-CN" altLang="en-US" dirty="0" smtClean="0"/>
              <a:t>单集类</a:t>
            </a:r>
            <a:r>
              <a:rPr lang="en-US" altLang="zh-CN" dirty="0" smtClean="0"/>
              <a:t>			0.30%</a:t>
            </a:r>
          </a:p>
          <a:p>
            <a:pPr lvl="1"/>
            <a:r>
              <a:rPr lang="zh-CN" altLang="en-US" dirty="0" smtClean="0"/>
              <a:t>长尾</a:t>
            </a:r>
            <a:r>
              <a:rPr lang="en-US" altLang="zh-CN" dirty="0" smtClean="0"/>
              <a:t>			0.57%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/>
              <a:t>End</a:t>
            </a:r>
            <a:endParaRPr lang="zh-CN" altLang="en-US" b="1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2143125" y="3286125"/>
            <a:ext cx="474360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sz="4400" b="1" dirty="0" smtClean="0">
                <a:latin typeface="微软雅黑" pitchFamily="34" charset="-122"/>
                <a:ea typeface="微软雅黑" pitchFamily="34" charset="-122"/>
              </a:rPr>
              <a:t>感谢聆听</a:t>
            </a:r>
            <a:r>
              <a:rPr lang="zh-CN" sz="44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4400" b="1" dirty="0">
                <a:latin typeface="微软雅黑" pitchFamily="34" charset="-122"/>
                <a:ea typeface="微软雅黑" pitchFamily="34" charset="-122"/>
              </a:rPr>
              <a:t>Q &amp; A</a:t>
            </a:r>
            <a:endParaRPr lang="zh-CN" altLang="zh-CN" sz="44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我分享的文章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http://km.oa.com/articles/view/173557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3"/>
              </a:rPr>
              <a:t>http://km.oa.com/articles/view/173559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4"/>
              </a:rPr>
              <a:t>http://km.oa.com/articles/view/175910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/>
              <a:t>检索分析整体视图</a:t>
            </a:r>
            <a:endParaRPr lang="zh-CN" altLang="en-US" b="1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1547834" y="179389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用一个例子来说明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36928"/>
            <a:ext cx="9158305" cy="6121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图示 7"/>
          <p:cNvGraphicFramePr/>
          <p:nvPr/>
        </p:nvGraphicFramePr>
        <p:xfrm>
          <a:off x="2643174" y="2357430"/>
          <a:ext cx="6215074" cy="4357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/>
              <a:t>检索分析在整体中的位置</a:t>
            </a:r>
            <a:endParaRPr lang="zh-CN" altLang="en-US" b="1" dirty="0"/>
          </a:p>
        </p:txBody>
      </p:sp>
      <p:sp>
        <p:nvSpPr>
          <p:cNvPr id="23" name="椭圆 22"/>
          <p:cNvSpPr/>
          <p:nvPr/>
        </p:nvSpPr>
        <p:spPr>
          <a:xfrm>
            <a:off x="3937000" y="2834374"/>
            <a:ext cx="1384300" cy="615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GBU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3568700" y="4070110"/>
            <a:ext cx="2222004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检索串分析模块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7334384" y="2834374"/>
            <a:ext cx="1110868" cy="615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SBU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2464296" y="5524260"/>
            <a:ext cx="1472704" cy="829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QC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5284503" y="5528762"/>
            <a:ext cx="1472704" cy="829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Dirty Server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4483100" y="3473210"/>
            <a:ext cx="0" cy="596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4787900" y="3484062"/>
            <a:ext cx="0" cy="55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3"/>
            <a:endCxn id="26" idx="0"/>
          </p:cNvCxnSpPr>
          <p:nvPr/>
        </p:nvCxnSpPr>
        <p:spPr>
          <a:xfrm rot="5400000">
            <a:off x="3324368" y="4954523"/>
            <a:ext cx="446018" cy="69345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4" idx="5"/>
            <a:endCxn id="27" idx="0"/>
          </p:cNvCxnSpPr>
          <p:nvPr/>
        </p:nvCxnSpPr>
        <p:spPr>
          <a:xfrm rot="16200000" flipH="1">
            <a:off x="5517817" y="5025724"/>
            <a:ext cx="450520" cy="5555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357298"/>
            <a:ext cx="8286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3" name="直接箭头连接符 32"/>
          <p:cNvCxnSpPr/>
          <p:nvPr/>
        </p:nvCxnSpPr>
        <p:spPr>
          <a:xfrm rot="16200000" flipH="1">
            <a:off x="404439" y="2595900"/>
            <a:ext cx="476942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4569" y="4546360"/>
            <a:ext cx="749031" cy="452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7334384" y="4546360"/>
            <a:ext cx="749031" cy="452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8355118" y="4546360"/>
            <a:ext cx="749031" cy="452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stCxn id="25" idx="4"/>
          </p:cNvCxnSpPr>
          <p:nvPr/>
        </p:nvCxnSpPr>
        <p:spPr>
          <a:xfrm rot="16200000" flipH="1">
            <a:off x="7771824" y="3567652"/>
            <a:ext cx="1075804" cy="8398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5" idx="4"/>
          </p:cNvCxnSpPr>
          <p:nvPr/>
        </p:nvCxnSpPr>
        <p:spPr>
          <a:xfrm rot="5400000">
            <a:off x="7217411" y="3865755"/>
            <a:ext cx="1088504" cy="2563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rot="10800000" flipV="1">
            <a:off x="6757208" y="3462358"/>
            <a:ext cx="1132610" cy="10758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0" y="2834374"/>
            <a:ext cx="1384300" cy="615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前台</a:t>
            </a:r>
            <a:r>
              <a:rPr lang="en-US" altLang="zh-CN" dirty="0" smtClean="0"/>
              <a:t>CGI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1977132" y="2834374"/>
            <a:ext cx="1384300" cy="615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RBU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stCxn id="40" idx="6"/>
            <a:endCxn id="41" idx="2"/>
          </p:cNvCxnSpPr>
          <p:nvPr/>
        </p:nvCxnSpPr>
        <p:spPr>
          <a:xfrm>
            <a:off x="1384300" y="3142016"/>
            <a:ext cx="59283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41" idx="6"/>
          </p:cNvCxnSpPr>
          <p:nvPr/>
        </p:nvCxnSpPr>
        <p:spPr>
          <a:xfrm>
            <a:off x="3361432" y="3142016"/>
            <a:ext cx="57556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3" idx="6"/>
            <a:endCxn id="25" idx="2"/>
          </p:cNvCxnSpPr>
          <p:nvPr/>
        </p:nvCxnSpPr>
        <p:spPr>
          <a:xfrm>
            <a:off x="5321300" y="3142016"/>
            <a:ext cx="201308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/>
              <a:t>检索串分析的核心任务</a:t>
            </a:r>
            <a:endParaRPr lang="zh-CN" altLang="en-US" b="1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1000100" y="1142984"/>
          <a:ext cx="7096132" cy="5278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57294" y="1628800"/>
            <a:ext cx="6388100" cy="508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2500298" y="1628800"/>
            <a:ext cx="4629195" cy="10302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 基础 服务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57294" y="765200"/>
            <a:ext cx="8115300" cy="650082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713694" y="765200"/>
            <a:ext cx="1358900" cy="5949948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OSS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资源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32094" y="2605112"/>
            <a:ext cx="4610100" cy="19463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成分分析 </a:t>
            </a:r>
            <a:r>
              <a:rPr lang="en-US" altLang="zh-CN" b="1" dirty="0" smtClean="0">
                <a:solidFill>
                  <a:schemeClr val="tx1"/>
                </a:solidFill>
              </a:rPr>
              <a:t>+ </a:t>
            </a:r>
            <a:r>
              <a:rPr lang="zh-CN" altLang="en-US" b="1" dirty="0" smtClean="0">
                <a:solidFill>
                  <a:schemeClr val="tx1"/>
                </a:solidFill>
              </a:rPr>
              <a:t>意图识别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533668" y="4479976"/>
            <a:ext cx="4610100" cy="10572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同义替换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532094" y="5551546"/>
            <a:ext cx="4610100" cy="9683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重要度和非必留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135094" y="2924200"/>
            <a:ext cx="1155700" cy="289560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外部服务获取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20606" y="2408274"/>
            <a:ext cx="838200" cy="3411526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外部服务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400" b="1" dirty="0" smtClean="0">
              <a:solidFill>
                <a:schemeClr val="tx1"/>
              </a:solidFill>
            </a:endParaRPr>
          </a:p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571736" y="866804"/>
            <a:ext cx="1358900" cy="4699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切词库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786446" y="866804"/>
            <a:ext cx="1358900" cy="4699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人工干预资源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2595582" y="1832000"/>
            <a:ext cx="1358900" cy="571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切分和语法树构建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5786446" y="1693894"/>
            <a:ext cx="1358900" cy="8572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Query-result</a:t>
            </a:r>
            <a:r>
              <a:rPr lang="zh-CN" altLang="en-US" sz="1400" dirty="0" smtClean="0"/>
              <a:t>干预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同义替换结果人工干预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1135094" y="3470300"/>
            <a:ext cx="1155700" cy="571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获取纠错结果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1135094" y="4714900"/>
            <a:ext cx="1155700" cy="571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获取敏感等级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-20606" y="3470300"/>
            <a:ext cx="838200" cy="571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QC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-20606" y="4714900"/>
            <a:ext cx="838200" cy="571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DS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4143372" y="3765596"/>
            <a:ext cx="1428760" cy="571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意图模板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5786446" y="3765596"/>
            <a:ext cx="1358900" cy="571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语义片段属性标签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2532094" y="5934100"/>
            <a:ext cx="1358900" cy="571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Term</a:t>
            </a:r>
            <a:r>
              <a:rPr lang="zh-CN" altLang="en-US" dirty="0" smtClean="0"/>
              <a:t>重要度计算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4106894" y="5934100"/>
            <a:ext cx="1358900" cy="571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一次检索非必留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5783294" y="5934100"/>
            <a:ext cx="1358900" cy="571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二次检索非必留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2533668" y="4787951"/>
            <a:ext cx="1358900" cy="571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生成同义词候选路径</a:t>
            </a:r>
            <a:endParaRPr lang="zh-CN" altLang="en-US" sz="1600" dirty="0"/>
          </a:p>
        </p:txBody>
      </p:sp>
      <p:sp>
        <p:nvSpPr>
          <p:cNvPr id="31" name="圆角矩形 30"/>
          <p:cNvSpPr/>
          <p:nvPr/>
        </p:nvSpPr>
        <p:spPr>
          <a:xfrm>
            <a:off x="4108468" y="4787951"/>
            <a:ext cx="1358900" cy="571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最优替换路径计算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5784868" y="4787951"/>
            <a:ext cx="1358900" cy="571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语法树生成同义词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2532094" y="2890861"/>
            <a:ext cx="1468402" cy="571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构建成分分析候选路径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4106894" y="2890861"/>
            <a:ext cx="1465238" cy="571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最优成分分析路径选择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5783294" y="2890861"/>
            <a:ext cx="1358900" cy="571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知识库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7715272" y="3622720"/>
            <a:ext cx="1285884" cy="7858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意图模板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实体资源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人工规则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7713694" y="5908700"/>
            <a:ext cx="1287462" cy="7493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离线重要度和优质必留片段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7713694" y="4765732"/>
            <a:ext cx="1287462" cy="571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同义词资源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7713694" y="2908340"/>
            <a:ext cx="1287462" cy="5000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视频知识库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stCxn id="20" idx="1"/>
            <a:endCxn id="22" idx="3"/>
          </p:cNvCxnSpPr>
          <p:nvPr/>
        </p:nvCxnSpPr>
        <p:spPr>
          <a:xfrm rot="10800000">
            <a:off x="817594" y="3756050"/>
            <a:ext cx="3175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rot="10800000">
            <a:off x="817594" y="5013350"/>
            <a:ext cx="3175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17" idx="0"/>
          </p:cNvCxnSpPr>
          <p:nvPr/>
        </p:nvCxnSpPr>
        <p:spPr>
          <a:xfrm rot="5400000">
            <a:off x="3027382" y="1584350"/>
            <a:ext cx="4953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rot="5400000">
            <a:off x="6252776" y="1515694"/>
            <a:ext cx="35481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9" idx="1"/>
            <a:endCxn id="35" idx="3"/>
          </p:cNvCxnSpPr>
          <p:nvPr/>
        </p:nvCxnSpPr>
        <p:spPr>
          <a:xfrm rot="10800000" flipV="1">
            <a:off x="7142194" y="3158373"/>
            <a:ext cx="571500" cy="182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rot="10800000">
            <a:off x="7129494" y="5095933"/>
            <a:ext cx="584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endCxn id="29" idx="3"/>
          </p:cNvCxnSpPr>
          <p:nvPr/>
        </p:nvCxnSpPr>
        <p:spPr>
          <a:xfrm rot="10800000">
            <a:off x="7142194" y="6219851"/>
            <a:ext cx="571500" cy="127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rot="10800000">
            <a:off x="7143768" y="4051348"/>
            <a:ext cx="584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2571736" y="3765596"/>
            <a:ext cx="1428760" cy="571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人工经验规则</a:t>
            </a:r>
            <a:endParaRPr lang="zh-CN" altLang="en-US" dirty="0"/>
          </a:p>
        </p:txBody>
      </p:sp>
      <p:sp>
        <p:nvSpPr>
          <p:cNvPr id="53" name="标题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714356"/>
          </a:xfrm>
        </p:spPr>
        <p:txBody>
          <a:bodyPr/>
          <a:lstStyle/>
          <a:p>
            <a:pPr algn="l"/>
            <a:r>
              <a:rPr lang="zh-CN" altLang="en-US" b="1" dirty="0" smtClean="0"/>
              <a:t>检索串分析的系统结构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2" grpId="0" animBg="1"/>
      <p:bldP spid="13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成分分析 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意图识别</a:t>
            </a:r>
            <a:endParaRPr lang="zh-CN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00034" y="1244620"/>
            <a:ext cx="822960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目标：提升</a:t>
            </a:r>
            <a:r>
              <a:rPr lang="en-US" altLang="zh-CN" sz="2400" dirty="0" smtClean="0"/>
              <a:t>query</a:t>
            </a:r>
            <a:r>
              <a:rPr lang="zh-CN" altLang="en-US" sz="2400" dirty="0" smtClean="0"/>
              <a:t>需求识别的精准度和覆盖度，细粒度表达需求属性，指导召回和排序效果。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1193800" y="4229120"/>
            <a:ext cx="5156200" cy="2057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473200" y="4991120"/>
            <a:ext cx="1231900" cy="1295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统一需求模式挖掘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87700" y="4991120"/>
            <a:ext cx="1231900" cy="1295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知识库挖掘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64100" y="4991120"/>
            <a:ext cx="1231900" cy="1295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Query-click doc</a:t>
            </a: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分布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57422" y="4425454"/>
            <a:ext cx="324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离线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需求分析识别挖掘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193800" y="2146320"/>
            <a:ext cx="5149180" cy="1782746"/>
          </a:xfrm>
          <a:prstGeom prst="rect">
            <a:avLst/>
          </a:prstGeom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473200" y="2794020"/>
            <a:ext cx="1231900" cy="113504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需求模式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35300" y="2794020"/>
            <a:ext cx="1231900" cy="113504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已有知识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22800" y="2794020"/>
            <a:ext cx="1231900" cy="113504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召回</a:t>
            </a:r>
            <a:r>
              <a:rPr lang="en-US" altLang="zh-CN" dirty="0" smtClean="0">
                <a:solidFill>
                  <a:schemeClr val="tx1"/>
                </a:solidFill>
              </a:rPr>
              <a:t>doc</a:t>
            </a:r>
            <a:r>
              <a:rPr lang="zh-CN" altLang="en-US" dirty="0" smtClean="0">
                <a:solidFill>
                  <a:schemeClr val="tx1"/>
                </a:solidFill>
              </a:rPr>
              <a:t>类别分布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70200" y="2286020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在线分析识别</a:t>
            </a:r>
            <a:endParaRPr lang="zh-CN" altLang="en-US" dirty="0"/>
          </a:p>
        </p:txBody>
      </p:sp>
      <p:sp>
        <p:nvSpPr>
          <p:cNvPr id="17" name="流程图: 磁盘 16"/>
          <p:cNvSpPr/>
          <p:nvPr/>
        </p:nvSpPr>
        <p:spPr>
          <a:xfrm>
            <a:off x="7124700" y="3276620"/>
            <a:ext cx="1604934" cy="2082800"/>
          </a:xfrm>
          <a:prstGeom prst="flowChartMagneticDisk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模式资源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知识库</a:t>
            </a:r>
            <a:endParaRPr lang="en-US" altLang="zh-CN" sz="1600" dirty="0" smtClean="0"/>
          </a:p>
          <a:p>
            <a:pPr algn="ctr"/>
            <a:r>
              <a:rPr lang="en-US" altLang="zh-CN" sz="1600" dirty="0" smtClean="0"/>
              <a:t>Query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doc</a:t>
            </a:r>
            <a:r>
              <a:rPr lang="zh-CN" altLang="en-US" sz="1600" dirty="0" smtClean="0"/>
              <a:t>分布</a:t>
            </a:r>
            <a:endParaRPr lang="en-US" altLang="zh-CN" sz="1600" dirty="0" smtClean="0"/>
          </a:p>
          <a:p>
            <a:pPr algn="ctr"/>
            <a:endParaRPr lang="zh-CN" altLang="en-US" dirty="0"/>
          </a:p>
        </p:txBody>
      </p:sp>
      <p:sp>
        <p:nvSpPr>
          <p:cNvPr id="18" name="右箭头 17"/>
          <p:cNvSpPr/>
          <p:nvPr/>
        </p:nvSpPr>
        <p:spPr>
          <a:xfrm>
            <a:off x="6502400" y="4991120"/>
            <a:ext cx="622300" cy="368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rot="10800000">
            <a:off x="6388100" y="3276620"/>
            <a:ext cx="622300" cy="368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Query</a:t>
            </a:r>
            <a:r>
              <a:rPr lang="zh-CN" altLang="en-US" dirty="0" smtClean="0"/>
              <a:t>需求分类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/>
        </p:nvGraphicFramePr>
        <p:xfrm>
          <a:off x="857224" y="5715016"/>
          <a:ext cx="7334280" cy="928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3817804270"/>
              </p:ext>
            </p:extLst>
          </p:nvPr>
        </p:nvGraphicFramePr>
        <p:xfrm>
          <a:off x="1331640" y="836712"/>
          <a:ext cx="6288360" cy="4624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B37C105-2837-44B4-86EF-B34468B88B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0B37C105-2837-44B4-86EF-B34468B88B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9A66000-387B-4F00-95DD-D1A68FD3D4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69A66000-387B-4F00-95DD-D1A68FD3D4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27B736A-1D5B-4D63-B48F-65A875119A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227B736A-1D5B-4D63-B48F-65A875119A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最重要的事情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知识库挖掘</a:t>
            </a:r>
            <a:endParaRPr lang="zh-CN" altLang="en-US" b="1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28596" y="1214423"/>
            <a:ext cx="8229600" cy="4714907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二义性</a:t>
            </a:r>
            <a:r>
              <a:rPr lang="en-US" altLang="zh-CN" dirty="0" smtClean="0"/>
              <a:t>——</a:t>
            </a:r>
            <a:r>
              <a:rPr lang="zh-CN" altLang="en-US" b="1" dirty="0" smtClean="0"/>
              <a:t>片名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人名的挖掘还不够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 青春爱情</a:t>
            </a:r>
            <a:r>
              <a:rPr lang="en-US" altLang="zh-CN" dirty="0" smtClean="0"/>
              <a:t>/</a:t>
            </a:r>
            <a:r>
              <a:rPr lang="zh-CN" altLang="en-US" dirty="0" smtClean="0"/>
              <a:t>电影           </a:t>
            </a:r>
            <a:r>
              <a:rPr lang="en-US" altLang="zh-CN" dirty="0" smtClean="0">
                <a:solidFill>
                  <a:srgbClr val="FF0000"/>
                </a:solidFill>
              </a:rPr>
              <a:t>VS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青春爱情</a:t>
            </a:r>
            <a:r>
              <a:rPr lang="en-US" altLang="zh-CN" dirty="0" smtClean="0"/>
              <a:t>/</a:t>
            </a:r>
            <a:r>
              <a:rPr lang="zh-CN" altLang="en-US" dirty="0" smtClean="0"/>
              <a:t>电影 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>
              <a:buNone/>
            </a:pPr>
            <a:r>
              <a:rPr lang="zh-CN" altLang="en-US" dirty="0" smtClean="0"/>
              <a:t>   片名      分类   </a:t>
            </a:r>
            <a:r>
              <a:rPr lang="en-US" altLang="zh-CN" dirty="0" smtClean="0"/>
              <a:t>                           tag      </a:t>
            </a:r>
            <a:r>
              <a:rPr lang="zh-CN" altLang="en-US" dirty="0" smtClean="0"/>
              <a:t>分类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 smtClean="0"/>
              <a:t> 藏獒多吉</a:t>
            </a:r>
            <a:r>
              <a:rPr lang="en-US" altLang="zh-CN" dirty="0" smtClean="0"/>
              <a:t>/</a:t>
            </a:r>
            <a:r>
              <a:rPr lang="zh-CN" altLang="en-US" dirty="0" smtClean="0"/>
              <a:t>动漫</a:t>
            </a:r>
            <a:r>
              <a:rPr lang="en-US" altLang="zh-CN" dirty="0" smtClean="0"/>
              <a:t>/</a:t>
            </a:r>
            <a:r>
              <a:rPr lang="zh-CN" altLang="en-US" dirty="0" smtClean="0"/>
              <a:t>电影  </a:t>
            </a:r>
            <a:r>
              <a:rPr lang="en-US" altLang="zh-CN" dirty="0" smtClean="0">
                <a:solidFill>
                  <a:srgbClr val="FF0000"/>
                </a:solidFill>
              </a:rPr>
              <a:t>VS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藏獒多吉</a:t>
            </a:r>
            <a:r>
              <a:rPr lang="en-US" altLang="zh-CN" dirty="0" smtClean="0"/>
              <a:t>/</a:t>
            </a:r>
            <a:r>
              <a:rPr lang="zh-CN" altLang="en-US" dirty="0" smtClean="0"/>
              <a:t>动漫</a:t>
            </a:r>
            <a:r>
              <a:rPr lang="en-US" altLang="zh-CN" dirty="0" smtClean="0"/>
              <a:t>/</a:t>
            </a:r>
            <a:r>
              <a:rPr lang="zh-CN" altLang="en-US" dirty="0" smtClean="0"/>
              <a:t>电影 </a:t>
            </a:r>
            <a:endParaRPr lang="en-US" altLang="zh-CN" dirty="0" smtClean="0"/>
          </a:p>
          <a:p>
            <a:pPr lvl="2">
              <a:buNone/>
            </a:pPr>
            <a:endParaRPr lang="en-US" altLang="zh-CN" dirty="0" smtClean="0"/>
          </a:p>
          <a:p>
            <a:pPr lvl="2">
              <a:buNone/>
            </a:pP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片名       分类  分类                  片名       </a:t>
            </a:r>
            <a:r>
              <a:rPr lang="en-US" altLang="zh-CN" dirty="0" smtClean="0"/>
              <a:t>tag  </a:t>
            </a:r>
            <a:r>
              <a:rPr lang="zh-CN" altLang="en-US" dirty="0" smtClean="0"/>
              <a:t>分类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  2013/</a:t>
            </a:r>
            <a:r>
              <a:rPr lang="zh-CN" altLang="en-US" dirty="0" smtClean="0"/>
              <a:t>大片</a:t>
            </a:r>
            <a:r>
              <a:rPr lang="en-US" altLang="zh-CN" dirty="0" smtClean="0"/>
              <a:t>	         </a:t>
            </a:r>
            <a:r>
              <a:rPr lang="en-US" altLang="zh-CN" dirty="0" smtClean="0">
                <a:solidFill>
                  <a:srgbClr val="FF0000"/>
                </a:solidFill>
              </a:rPr>
              <a:t>VS </a:t>
            </a:r>
            <a:r>
              <a:rPr lang="en-US" altLang="zh-CN" dirty="0" smtClean="0"/>
              <a:t>  	2012 /</a:t>
            </a:r>
            <a:r>
              <a:rPr lang="zh-CN" altLang="en-US" dirty="0" smtClean="0"/>
              <a:t>大片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年份 分类</a:t>
            </a:r>
            <a:r>
              <a:rPr lang="en-US" altLang="zh-CN" dirty="0" smtClean="0"/>
              <a:t>/</a:t>
            </a:r>
            <a:r>
              <a:rPr lang="zh-CN" altLang="en-US" dirty="0" smtClean="0"/>
              <a:t>片名</a:t>
            </a:r>
            <a:r>
              <a:rPr lang="en-US" altLang="zh-CN" dirty="0" smtClean="0"/>
              <a:t>		          </a:t>
            </a:r>
            <a:r>
              <a:rPr lang="zh-CN" altLang="en-US" dirty="0" smtClean="0"/>
              <a:t>片名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年份 分类 </a:t>
            </a:r>
            <a:endParaRPr lang="en-US" altLang="zh-CN" dirty="0" smtClean="0"/>
          </a:p>
          <a:p>
            <a:pPr lvl="2">
              <a:buNone/>
            </a:pPr>
            <a:r>
              <a:rPr lang="zh-CN" altLang="en-US" dirty="0" smtClean="0"/>
              <a:t>                     </a:t>
            </a:r>
            <a:r>
              <a:rPr lang="en-US" altLang="zh-CN" dirty="0" smtClean="0"/>
              <a:t> </a:t>
            </a:r>
          </a:p>
          <a:p>
            <a:pPr lvl="2"/>
            <a:endParaRPr lang="en-US" altLang="zh-CN" dirty="0" smtClean="0"/>
          </a:p>
          <a:p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6" name="左大括号 5"/>
          <p:cNvSpPr/>
          <p:nvPr/>
        </p:nvSpPr>
        <p:spPr>
          <a:xfrm rot="16200000">
            <a:off x="1760515" y="1525579"/>
            <a:ext cx="342900" cy="1149350"/>
          </a:xfrm>
          <a:prstGeom prst="leftBrace">
            <a:avLst>
              <a:gd name="adj1" fmla="val 8333"/>
              <a:gd name="adj2" fmla="val 458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大括号 6"/>
          <p:cNvSpPr/>
          <p:nvPr/>
        </p:nvSpPr>
        <p:spPr>
          <a:xfrm rot="16200000">
            <a:off x="5183193" y="1531925"/>
            <a:ext cx="342900" cy="1136658"/>
          </a:xfrm>
          <a:prstGeom prst="leftBrace">
            <a:avLst>
              <a:gd name="adj1" fmla="val 8333"/>
              <a:gd name="adj2" fmla="val 458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大括号 8"/>
          <p:cNvSpPr/>
          <p:nvPr/>
        </p:nvSpPr>
        <p:spPr>
          <a:xfrm rot="16200000">
            <a:off x="6037274" y="1814500"/>
            <a:ext cx="342900" cy="571504"/>
          </a:xfrm>
          <a:prstGeom prst="leftBrace">
            <a:avLst>
              <a:gd name="adj1" fmla="val 8333"/>
              <a:gd name="adj2" fmla="val 458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 rot="16200000">
            <a:off x="2582052" y="1853392"/>
            <a:ext cx="342900" cy="493724"/>
          </a:xfrm>
          <a:prstGeom prst="leftBrace">
            <a:avLst>
              <a:gd name="adj1" fmla="val 8333"/>
              <a:gd name="adj2" fmla="val 458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大括号 10"/>
          <p:cNvSpPr/>
          <p:nvPr/>
        </p:nvSpPr>
        <p:spPr>
          <a:xfrm rot="16200000">
            <a:off x="1717645" y="2797182"/>
            <a:ext cx="342900" cy="1206486"/>
          </a:xfrm>
          <a:prstGeom prst="leftBrace">
            <a:avLst>
              <a:gd name="adj1" fmla="val 8333"/>
              <a:gd name="adj2" fmla="val 458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 rot="16200000">
            <a:off x="2644738" y="3076575"/>
            <a:ext cx="342900" cy="647699"/>
          </a:xfrm>
          <a:prstGeom prst="leftBrace">
            <a:avLst>
              <a:gd name="adj1" fmla="val 8333"/>
              <a:gd name="adj2" fmla="val 458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大括号 12"/>
          <p:cNvSpPr/>
          <p:nvPr/>
        </p:nvSpPr>
        <p:spPr>
          <a:xfrm rot="16200000">
            <a:off x="3273385" y="3095625"/>
            <a:ext cx="342900" cy="609599"/>
          </a:xfrm>
          <a:prstGeom prst="leftBrace">
            <a:avLst>
              <a:gd name="adj1" fmla="val 8333"/>
              <a:gd name="adj2" fmla="val 458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大括号 13"/>
          <p:cNvSpPr/>
          <p:nvPr/>
        </p:nvSpPr>
        <p:spPr>
          <a:xfrm rot="16200000">
            <a:off x="4988724" y="2812251"/>
            <a:ext cx="342900" cy="1176348"/>
          </a:xfrm>
          <a:prstGeom prst="leftBrace">
            <a:avLst>
              <a:gd name="adj1" fmla="val 8333"/>
              <a:gd name="adj2" fmla="val 458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/>
          <p:cNvSpPr/>
          <p:nvPr/>
        </p:nvSpPr>
        <p:spPr>
          <a:xfrm rot="16200000">
            <a:off x="5900748" y="3076574"/>
            <a:ext cx="342900" cy="647699"/>
          </a:xfrm>
          <a:prstGeom prst="leftBrace">
            <a:avLst>
              <a:gd name="adj1" fmla="val 8333"/>
              <a:gd name="adj2" fmla="val 458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大括号 15"/>
          <p:cNvSpPr/>
          <p:nvPr/>
        </p:nvSpPr>
        <p:spPr>
          <a:xfrm rot="16200000">
            <a:off x="6548448" y="3076574"/>
            <a:ext cx="342900" cy="647699"/>
          </a:xfrm>
          <a:prstGeom prst="leftBrace">
            <a:avLst>
              <a:gd name="adj1" fmla="val 8333"/>
              <a:gd name="adj2" fmla="val 458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大括号 17"/>
          <p:cNvSpPr/>
          <p:nvPr/>
        </p:nvSpPr>
        <p:spPr>
          <a:xfrm rot="16200000">
            <a:off x="1581128" y="4419609"/>
            <a:ext cx="342900" cy="647699"/>
          </a:xfrm>
          <a:prstGeom prst="leftBrace">
            <a:avLst>
              <a:gd name="adj1" fmla="val 8333"/>
              <a:gd name="adj2" fmla="val 458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大括号 18"/>
          <p:cNvSpPr/>
          <p:nvPr/>
        </p:nvSpPr>
        <p:spPr>
          <a:xfrm rot="16200000">
            <a:off x="2205020" y="4438659"/>
            <a:ext cx="342900" cy="609599"/>
          </a:xfrm>
          <a:prstGeom prst="leftBrace">
            <a:avLst>
              <a:gd name="adj1" fmla="val 8333"/>
              <a:gd name="adj2" fmla="val 458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左大括号 19"/>
          <p:cNvSpPr/>
          <p:nvPr/>
        </p:nvSpPr>
        <p:spPr>
          <a:xfrm rot="16200000">
            <a:off x="5257808" y="4433898"/>
            <a:ext cx="342900" cy="647699"/>
          </a:xfrm>
          <a:prstGeom prst="leftBrace">
            <a:avLst>
              <a:gd name="adj1" fmla="val 8333"/>
              <a:gd name="adj2" fmla="val 458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左大括号 20"/>
          <p:cNvSpPr/>
          <p:nvPr/>
        </p:nvSpPr>
        <p:spPr>
          <a:xfrm rot="16200000">
            <a:off x="5881700" y="4452948"/>
            <a:ext cx="342900" cy="609599"/>
          </a:xfrm>
          <a:prstGeom prst="leftBrace">
            <a:avLst>
              <a:gd name="adj1" fmla="val 8333"/>
              <a:gd name="adj2" fmla="val 458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643050"/>
            <a:ext cx="3524250" cy="24860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1643050"/>
            <a:ext cx="3676650" cy="24765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架构平台部PPT通用模板二">
  <a:themeElements>
    <a:clrScheme name="办公室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7932</TotalTime>
  <Words>965</Words>
  <Application>Microsoft Office PowerPoint</Application>
  <PresentationFormat>全屏显示(4:3)</PresentationFormat>
  <Paragraphs>278</Paragraphs>
  <Slides>19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宋体</vt:lpstr>
      <vt:lpstr>微软雅黑</vt:lpstr>
      <vt:lpstr>Arial</vt:lpstr>
      <vt:lpstr>Calibri</vt:lpstr>
      <vt:lpstr>Wingdings</vt:lpstr>
      <vt:lpstr>架构平台部PPT通用模板二</vt:lpstr>
      <vt:lpstr>Microsoft 公式 3.0</vt:lpstr>
      <vt:lpstr>公式</vt:lpstr>
      <vt:lpstr>图表</vt:lpstr>
      <vt:lpstr>Soso视频搜索知识库建设</vt:lpstr>
      <vt:lpstr>检索分析整体视图</vt:lpstr>
      <vt:lpstr>用一个例子来说明</vt:lpstr>
      <vt:lpstr>检索分析在整体中的位置</vt:lpstr>
      <vt:lpstr>检索串分析的核心任务</vt:lpstr>
      <vt:lpstr>检索串分析的系统结构</vt:lpstr>
      <vt:lpstr>成分分析 /意图识别</vt:lpstr>
      <vt:lpstr>Query需求分类</vt:lpstr>
      <vt:lpstr>最重要的事情——知识库挖掘</vt:lpstr>
      <vt:lpstr>挑战</vt:lpstr>
      <vt:lpstr>聚合算法</vt:lpstr>
      <vt:lpstr>聚合算法</vt:lpstr>
      <vt:lpstr>聚合算法</vt:lpstr>
      <vt:lpstr>垂直端成果展示</vt:lpstr>
      <vt:lpstr>网页端成果展示</vt:lpstr>
      <vt:lpstr>网页段成果展示</vt:lpstr>
      <vt:lpstr>近一年的其他工作与贡献</vt:lpstr>
      <vt:lpstr>End</vt:lpstr>
      <vt:lpstr>附录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软件开发通道面试陈诉</dc:title>
  <dc:creator>loki cui</dc:creator>
  <cp:lastModifiedBy>CuiCan(搜索事业部_社区搜索部)</cp:lastModifiedBy>
  <cp:revision>443</cp:revision>
  <dcterms:created xsi:type="dcterms:W3CDTF">2013-09-02T13:54:47Z</dcterms:created>
  <dcterms:modified xsi:type="dcterms:W3CDTF">2015-08-13T07:58:28Z</dcterms:modified>
</cp:coreProperties>
</file>