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2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2013年3月18日星期一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2013年3月18日星期一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2013年3月18日星期一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2013年3月18日星期一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2013年3月18日星期一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2013年3月18日星期一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2013年3月18日星期一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2013年3月18日星期一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2013年3月18日星期一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2013年3月18日星期一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2013年3月18日星期一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2013年3月18日星期一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cap="none" dirty="0" err="1" smtClean="0"/>
              <a:t>Ranknet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 smtClean="0"/>
              <a:t>-- ICML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陈杰</a:t>
            </a:r>
            <a:endParaRPr kumimoji="1" lang="en-US" altLang="zh-CN" dirty="0" smtClean="0"/>
          </a:p>
          <a:p>
            <a:r>
              <a:rPr kumimoji="1" lang="en-US" altLang="zh-CN" dirty="0" smtClean="0"/>
              <a:t>20130318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20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RankNet</a:t>
            </a:r>
            <a:r>
              <a:rPr kumimoji="1" lang="zh-CN" altLang="en-US" dirty="0" smtClean="0"/>
              <a:t>是基于</a:t>
            </a:r>
            <a:r>
              <a:rPr kumimoji="1" lang="en-US" altLang="zh-CN" dirty="0" smtClean="0"/>
              <a:t>neural net</a:t>
            </a:r>
            <a:r>
              <a:rPr kumimoji="1" lang="zh-CN" altLang="en-US" dirty="0" smtClean="0"/>
              <a:t>的一种</a:t>
            </a:r>
            <a:r>
              <a:rPr kumimoji="1" lang="en-US" altLang="zh-CN" dirty="0" smtClean="0"/>
              <a:t>pairwise</a:t>
            </a:r>
            <a:r>
              <a:rPr kumimoji="1" lang="zh-CN" altLang="en-US" dirty="0" smtClean="0"/>
              <a:t>方法。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Pairwise</a:t>
            </a:r>
          </a:p>
          <a:p>
            <a:pPr lvl="1"/>
            <a:r>
              <a:rPr kumimoji="1" lang="zh-CN" altLang="en-US" dirty="0" smtClean="0"/>
              <a:t>数据：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q1 </a:t>
            </a:r>
            <a:r>
              <a:rPr kumimoji="1" lang="en-US" altLang="zh-CN" dirty="0" err="1" smtClean="0"/>
              <a:t>xxxx</a:t>
            </a:r>
            <a:r>
              <a:rPr kumimoji="1" lang="en-US" altLang="zh-CN" dirty="0" smtClean="0"/>
              <a:t> 2</a:t>
            </a:r>
          </a:p>
          <a:p>
            <a:pPr lvl="2"/>
            <a:r>
              <a:rPr kumimoji="1" lang="en-US" altLang="zh-CN" dirty="0" smtClean="0"/>
              <a:t>q2 </a:t>
            </a:r>
            <a:r>
              <a:rPr kumimoji="1" lang="en-US" altLang="zh-CN" dirty="0" err="1" smtClean="0"/>
              <a:t>xxxx</a:t>
            </a:r>
            <a:r>
              <a:rPr kumimoji="1" lang="en-US" altLang="zh-CN" dirty="0" smtClean="0"/>
              <a:t> 3</a:t>
            </a:r>
          </a:p>
          <a:p>
            <a:pPr lvl="2"/>
            <a:r>
              <a:rPr kumimoji="1" lang="en-US" altLang="zh-CN" dirty="0" smtClean="0"/>
              <a:t>q3 </a:t>
            </a:r>
            <a:r>
              <a:rPr kumimoji="1" lang="en-US" altLang="zh-CN" dirty="0" err="1" smtClean="0"/>
              <a:t>xxxx</a:t>
            </a:r>
            <a:r>
              <a:rPr kumimoji="1" lang="en-US" altLang="zh-CN" dirty="0" smtClean="0"/>
              <a:t> 1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生成样本：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q1 q2 1</a:t>
            </a:r>
          </a:p>
          <a:p>
            <a:pPr lvl="2"/>
            <a:r>
              <a:rPr kumimoji="1" lang="en-US" altLang="zh-CN" dirty="0" smtClean="0"/>
              <a:t>q1 q3 0</a:t>
            </a:r>
          </a:p>
          <a:p>
            <a:pPr lvl="2"/>
            <a:r>
              <a:rPr kumimoji="1" lang="en-US" altLang="zh-CN" dirty="0" smtClean="0"/>
              <a:t>q2 q3 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89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损失函数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定义基于</a:t>
            </a:r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函数的分布：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损失函数：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5321300" cy="1206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04" y="5051636"/>
            <a:ext cx="8831696" cy="91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3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建立两层神经网络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5556" b="5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7838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函数优化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证明交叉熵函数是</a:t>
            </a:r>
            <a:r>
              <a:rPr kumimoji="1" lang="en-US" altLang="zh-CN" dirty="0" smtClean="0"/>
              <a:t>pairwise 0-1</a:t>
            </a:r>
            <a:r>
              <a:rPr kumimoji="1" lang="zh-CN" altLang="en-US" dirty="0" smtClean="0"/>
              <a:t>损失函数的上界，从而将损失函数收敛到极值点，得到模型。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2730500"/>
            <a:ext cx="82042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8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启发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是否可以将</a:t>
            </a:r>
            <a:r>
              <a:rPr kumimoji="1" lang="en-US" altLang="zh-CN" dirty="0" smtClean="0"/>
              <a:t>Deep-Learning</a:t>
            </a:r>
            <a:r>
              <a:rPr kumimoji="1" lang="zh-CN" altLang="en-US" dirty="0" smtClean="0"/>
              <a:t>的多层网络应用于改进目前的这几个双层神经网络？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Two-layer query dependent ranking net</a:t>
            </a:r>
          </a:p>
          <a:p>
            <a:pPr lvl="1"/>
            <a:r>
              <a:rPr kumimoji="1" lang="en-US" altLang="zh-CN" dirty="0" err="1" smtClean="0"/>
              <a:t>ranknet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347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38</TotalTime>
  <Words>85</Words>
  <Application>Microsoft Macintosh PowerPoint</Application>
  <PresentationFormat>全屏显示(4:3)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清晰</vt:lpstr>
      <vt:lpstr>Ranknet -- ICML</vt:lpstr>
      <vt:lpstr>简述</vt:lpstr>
      <vt:lpstr>损失函数</vt:lpstr>
      <vt:lpstr>建立两层神经网络</vt:lpstr>
      <vt:lpstr>函数优化</vt:lpstr>
      <vt:lpstr>启发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omar chen</dc:creator>
  <cp:lastModifiedBy>omar chen</cp:lastModifiedBy>
  <cp:revision>4</cp:revision>
  <dcterms:created xsi:type="dcterms:W3CDTF">2013-03-18T12:36:28Z</dcterms:created>
  <dcterms:modified xsi:type="dcterms:W3CDTF">2013-03-18T13:15:20Z</dcterms:modified>
</cp:coreProperties>
</file>