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20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13-3-21</a:t>
            </a:fld>
            <a:endParaRPr 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直线连接符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椭圆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幻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13-3-21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线连接符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13-3-21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13-3-21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13-3-21</a:t>
            </a:fld>
            <a:endParaRPr lang="en-US"/>
          </a:p>
        </p:txBody>
      </p:sp>
      <p:sp>
        <p:nvSpPr>
          <p:cNvPr id="8" name="直线连接符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13-3-21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直线连接符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线连接符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13-3-21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直线连接符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26" name="内容占位符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25" name="椭圆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椭圆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13-3-21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13-3-21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线连接符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内容占位符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13-3-21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线连接符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椭圆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将图片拖动到占位符，或单击添加图标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13-3-21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13-3-21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线连接符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幻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陈杰</a:t>
            </a:r>
            <a:endParaRPr kumimoji="1" lang="en-US" altLang="zh-CN" dirty="0" smtClean="0"/>
          </a:p>
          <a:p>
            <a:r>
              <a:rPr kumimoji="1" lang="en-US" altLang="zh-CN" dirty="0" smtClean="0"/>
              <a:t>20130322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 to RBM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959" y="3841546"/>
            <a:ext cx="43688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26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EBM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Energy Based Model)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Energy</a:t>
            </a:r>
            <a:r>
              <a:rPr kumimoji="1" lang="en-US" altLang="zh-CN" dirty="0"/>
              <a:t>-based models associate a scalar energy to each configuration of the variables of </a:t>
            </a:r>
            <a:r>
              <a:rPr kumimoji="1" lang="en-US" altLang="zh-CN" dirty="0" smtClean="0"/>
              <a:t>interest.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Energy-based probabilistic models define a probability distribution through an energy function, as </a:t>
            </a:r>
            <a:r>
              <a:rPr kumimoji="1" lang="en-US" altLang="zh-CN" dirty="0" smtClean="0"/>
              <a:t>follows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700" y="3886200"/>
            <a:ext cx="2260600" cy="927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700" y="5041225"/>
            <a:ext cx="20701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5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EBMs with hidden units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CN" altLang="en-US" dirty="0" smtClean="0"/>
              <a:t>增加隐含单元</a:t>
            </a:r>
            <a:r>
              <a:rPr kumimoji="1" lang="en-US" altLang="zh-CN" dirty="0" smtClean="0"/>
              <a:t>h</a:t>
            </a:r>
            <a:r>
              <a:rPr kumimoji="1" lang="zh-CN" altLang="en-US" dirty="0" smtClean="0"/>
              <a:t>之后的概率分布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定义</a:t>
            </a:r>
            <a:r>
              <a:rPr kumimoji="1" lang="en-US" altLang="zh-CN" dirty="0" smtClean="0"/>
              <a:t>free energy</a:t>
            </a:r>
            <a:r>
              <a:rPr kumimoji="1" lang="zh-CN" altLang="en-US" dirty="0" smtClean="0"/>
              <a:t>函数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改写原分布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671" y="2053255"/>
            <a:ext cx="4965700" cy="1079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760" y="3422650"/>
            <a:ext cx="3860800" cy="1028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8243" y="4788044"/>
            <a:ext cx="49911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4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RBM</a:t>
            </a:r>
            <a:r>
              <a:rPr kumimoji="1" lang="zh-CN" altLang="en-US" dirty="0" smtClean="0"/>
              <a:t>（</a:t>
            </a:r>
            <a:r>
              <a:rPr kumimoji="1" lang="en-US" altLang="zh-CN" dirty="0"/>
              <a:t>Restricted Boltzmann </a:t>
            </a:r>
            <a:r>
              <a:rPr kumimoji="1" lang="en-US" altLang="zh-CN" dirty="0" smtClean="0"/>
              <a:t>Machines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能量函数：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Free energy</a:t>
            </a:r>
            <a:r>
              <a:rPr kumimoji="1" lang="zh-CN" altLang="en-US" dirty="0" smtClean="0"/>
              <a:t>：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212" y="1613646"/>
            <a:ext cx="4038600" cy="175343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800" y="3957050"/>
            <a:ext cx="4470400" cy="609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212" y="4945240"/>
            <a:ext cx="48260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79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Sampling in an RBM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CN" altLang="en-US" dirty="0" smtClean="0"/>
              <a:t>类似</a:t>
            </a:r>
            <a:r>
              <a:rPr kumimoji="1" lang="en-US" altLang="zh-CN" dirty="0" smtClean="0"/>
              <a:t>MCMC</a:t>
            </a:r>
            <a:r>
              <a:rPr kumimoji="1" lang="zh-CN" altLang="en-US" dirty="0" smtClean="0"/>
              <a:t>的过程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第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个随机变量只与它前面的那个随机变量有关。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2734862"/>
            <a:ext cx="4305300" cy="1104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4054553"/>
            <a:ext cx="42164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87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市镇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市镇.thmx</Template>
  <TotalTime>83</TotalTime>
  <Words>88</Words>
  <Application>Microsoft Macintosh PowerPoint</Application>
  <PresentationFormat>全屏显示(4:3)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市镇</vt:lpstr>
      <vt:lpstr>Introduction to RBM</vt:lpstr>
      <vt:lpstr>EBM（Energy Based Model)</vt:lpstr>
      <vt:lpstr>EBMs with hidden units</vt:lpstr>
      <vt:lpstr>RBM（Restricted Boltzmann Machines）</vt:lpstr>
      <vt:lpstr>Sampling in an RBM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RBM</dc:title>
  <dc:creator>omar chen</dc:creator>
  <cp:lastModifiedBy>omar chen</cp:lastModifiedBy>
  <cp:revision>5</cp:revision>
  <dcterms:created xsi:type="dcterms:W3CDTF">2013-03-21T11:59:13Z</dcterms:created>
  <dcterms:modified xsi:type="dcterms:W3CDTF">2013-03-21T13:23:01Z</dcterms:modified>
</cp:coreProperties>
</file>