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13-3-25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Replicated </a:t>
            </a:r>
            <a:r>
              <a:rPr kumimoji="1" lang="en-US" altLang="zh-CN" dirty="0" err="1" smtClean="0"/>
              <a:t>Softmax</a:t>
            </a:r>
            <a:r>
              <a:rPr kumimoji="1" lang="en-US" altLang="zh-CN" dirty="0" smtClean="0"/>
              <a:t>: an Undirected Topic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From NIPS 2009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smtClean="0"/>
              <a:t>20130325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6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Generative Model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0727" b="-10727"/>
          <a:stretch>
            <a:fillRect/>
          </a:stretch>
        </p:blipFill>
        <p:spPr>
          <a:xfrm>
            <a:off x="2159738" y="1584008"/>
            <a:ext cx="4825462" cy="258303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260428"/>
            <a:ext cx="7594600" cy="93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0113" y="5319830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K: </a:t>
            </a:r>
            <a:r>
              <a:rPr kumimoji="1" lang="en-US" altLang="zh-CN" dirty="0" smtClean="0"/>
              <a:t>words count in the dictionary</a:t>
            </a:r>
          </a:p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: documents count</a:t>
            </a:r>
            <a:endParaRPr kumimoji="1" lang="en-US" altLang="zh-CN" dirty="0" smtClean="0"/>
          </a:p>
          <a:p>
            <a:r>
              <a:rPr kumimoji="1" lang="en-US" altLang="zh-CN" dirty="0" smtClean="0"/>
              <a:t>F: </a:t>
            </a:r>
            <a:r>
              <a:rPr kumimoji="1" lang="en-US" altLang="zh-CN" dirty="0" smtClean="0"/>
              <a:t>hidden layer units count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55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is K x D matrix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760045"/>
            <a:ext cx="7658100" cy="82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3585545"/>
            <a:ext cx="6438900" cy="1892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5503076"/>
            <a:ext cx="27051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0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62346" r="-62346"/>
          <a:stretch>
            <a:fillRect/>
          </a:stretch>
        </p:blipFill>
        <p:spPr>
          <a:xfrm>
            <a:off x="1920306" y="1584007"/>
            <a:ext cx="5124184" cy="274293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4326946"/>
            <a:ext cx="7023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4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</a:p>
          <a:p>
            <a:pPr lvl="1"/>
            <a:r>
              <a:rPr kumimoji="1" lang="en-US" altLang="zh-CN" dirty="0" smtClean="0"/>
              <a:t>NIPS paper </a:t>
            </a:r>
            <a:r>
              <a:rPr kumimoji="1" lang="en-US" altLang="zh-CN" dirty="0" err="1" smtClean="0"/>
              <a:t>contais</a:t>
            </a:r>
            <a:r>
              <a:rPr kumimoji="1" lang="en-US" altLang="zh-CN" dirty="0" smtClean="0"/>
              <a:t> 1740 paper</a:t>
            </a:r>
          </a:p>
          <a:p>
            <a:pPr lvl="1"/>
            <a:r>
              <a:rPr kumimoji="1" lang="en-US" altLang="zh-CN" dirty="0" smtClean="0"/>
              <a:t>20-newsgroup corpus contains 18845 postings</a:t>
            </a:r>
          </a:p>
          <a:p>
            <a:pPr lvl="1"/>
            <a:r>
              <a:rPr kumimoji="1" lang="en-US" altLang="zh-CN" dirty="0" smtClean="0"/>
              <a:t>Reuters Corpus contains 804,414 news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5" y="3859475"/>
            <a:ext cx="8140723" cy="25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937" b="937"/>
          <a:stretch>
            <a:fillRect/>
          </a:stretch>
        </p:blipFill>
        <p:spPr>
          <a:xfrm>
            <a:off x="900113" y="1769229"/>
            <a:ext cx="7345363" cy="3571422"/>
          </a:xfrm>
        </p:spPr>
      </p:pic>
      <p:sp>
        <p:nvSpPr>
          <p:cNvPr id="5" name="文本框 4"/>
          <p:cNvSpPr txBox="1"/>
          <p:nvPr/>
        </p:nvSpPr>
        <p:spPr>
          <a:xfrm>
            <a:off x="1301267" y="5767487"/>
            <a:ext cx="71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 cosine function to measure the similarity between these two models.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16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首都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首都.thmx</Template>
  <TotalTime>160</TotalTime>
  <Words>67</Words>
  <Application>Microsoft Macintosh PowerPoint</Application>
  <PresentationFormat>全屏显示(4:3)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首都</vt:lpstr>
      <vt:lpstr>Replicated Softmax: an Undirected Topic model</vt:lpstr>
      <vt:lpstr>Generative Model</vt:lpstr>
      <vt:lpstr>PowerPoint 演示文稿</vt:lpstr>
      <vt:lpstr>PowerPoint 演示文稿</vt:lpstr>
      <vt:lpstr>Experiments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Replicated Softmax: an Undirected Topic model</dc:title>
  <dc:creator>omar chen</dc:creator>
  <cp:lastModifiedBy>omar chen</cp:lastModifiedBy>
  <cp:revision>10</cp:revision>
  <dcterms:created xsi:type="dcterms:W3CDTF">2013-03-25T11:41:11Z</dcterms:created>
  <dcterms:modified xsi:type="dcterms:W3CDTF">2013-03-25T14:21:49Z</dcterms:modified>
</cp:coreProperties>
</file>