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2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13-4-1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13-4-1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13-4-1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13-4-1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13-4-1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13-4-1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13-4-1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13-4-1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13-4-1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13-4-1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13-4-1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13-4-1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Adaboost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20130401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50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对于复杂任务，多个专家的判断总是要比其中任何一个专家的判断要准确。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多个弱学习器可以通过合并得到一个强学习器。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49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要解决的问题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在每一轮中如何改变训练数据的权值或概率分布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如何将弱分类器合并为一个强分类器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34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4145" r="-4145"/>
          <a:stretch>
            <a:fillRect/>
          </a:stretch>
        </p:blipFill>
        <p:spPr>
          <a:xfrm>
            <a:off x="1463040" y="1798201"/>
            <a:ext cx="6747386" cy="4225144"/>
          </a:xfrm>
        </p:spPr>
      </p:pic>
    </p:spTree>
    <p:extLst>
      <p:ext uri="{BB962C8B-B14F-4D97-AF65-F5344CB8AC3E}">
        <p14:creationId xmlns:p14="http://schemas.microsoft.com/office/powerpoint/2010/main" val="237937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分类问题，可用来做分类的</a:t>
            </a:r>
            <a:r>
              <a:rPr kumimoji="1" lang="en-US" altLang="zh-CN" dirty="0" smtClean="0"/>
              <a:t>baseline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制作算法框架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针对</a:t>
            </a:r>
            <a:r>
              <a:rPr kumimoji="1" lang="en-US" altLang="zh-CN" dirty="0" err="1" smtClean="0"/>
              <a:t>badcase</a:t>
            </a:r>
            <a:r>
              <a:rPr kumimoji="1" lang="zh-CN" altLang="en-US" dirty="0" smtClean="0"/>
              <a:t>进行修正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6089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图钉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图钉.thmx</Template>
  <TotalTime>15</TotalTime>
  <Words>37</Words>
  <Application>Microsoft Macintosh PowerPoint</Application>
  <PresentationFormat>全屏显示(4:3)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图钉</vt:lpstr>
      <vt:lpstr>Adaboost算法</vt:lpstr>
      <vt:lpstr>算法思路</vt:lpstr>
      <vt:lpstr>要解决的问题</vt:lpstr>
      <vt:lpstr>算法</vt:lpstr>
      <vt:lpstr>应用场景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Adaboost算法</dc:title>
  <dc:creator>omar chen</dc:creator>
  <cp:lastModifiedBy>omar chen</cp:lastModifiedBy>
  <cp:revision>2</cp:revision>
  <dcterms:created xsi:type="dcterms:W3CDTF">2013-04-01T14:15:45Z</dcterms:created>
  <dcterms:modified xsi:type="dcterms:W3CDTF">2013-04-01T14:31:21Z</dcterms:modified>
</cp:coreProperties>
</file>