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975628"/>
            <a:ext cx="7408333" cy="415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Centroid-based summarization of multiple documents 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M</a:t>
            </a:r>
            <a:r>
              <a:rPr kumimoji="1" lang="en-US" altLang="zh-CN" dirty="0" smtClean="0"/>
              <a:t>anagement@2004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2</a:t>
            </a:r>
            <a:r>
              <a:rPr kumimoji="1" lang="en-US" altLang="zh-CN" smtClean="0"/>
              <a:t>0131016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5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smtClean="0"/>
              <a:t>core(s)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Redundancy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70" y="2530297"/>
            <a:ext cx="4038600" cy="614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885019"/>
            <a:ext cx="6807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algn="ctr"/>
            <a:r>
              <a:rPr kumimoji="1" lang="zh-CN" altLang="zh-CN" sz="4800" dirty="0" smtClean="0">
                <a:latin typeface="微软雅黑"/>
                <a:ea typeface="微软雅黑"/>
                <a:cs typeface="微软雅黑"/>
              </a:rPr>
              <a:t>Th</a:t>
            </a:r>
            <a:r>
              <a:rPr kumimoji="1" lang="en-US" altLang="zh-CN" sz="4800" dirty="0" err="1" smtClean="0">
                <a:latin typeface="微软雅黑"/>
                <a:ea typeface="微软雅黑"/>
                <a:cs typeface="微软雅黑"/>
              </a:rPr>
              <a:t>anks</a:t>
            </a:r>
            <a:r>
              <a:rPr kumimoji="1" lang="en-US" altLang="zh-CN" sz="4800" dirty="0" smtClean="0">
                <a:latin typeface="微软雅黑"/>
                <a:ea typeface="微软雅黑"/>
                <a:cs typeface="微软雅黑"/>
              </a:rPr>
              <a:t>!</a:t>
            </a:r>
            <a:endParaRPr kumimoji="1" lang="zh-CN" altLang="en-US" sz="4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9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93396"/>
            <a:ext cx="7408333" cy="4432767"/>
          </a:xfrm>
        </p:spPr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 </a:t>
            </a:r>
            <a:r>
              <a:rPr lang="en-US" altLang="zh-CN" dirty="0"/>
              <a:t>a multi-document summarizer, MEAD, which generates summaries using cluster centroids produced by a topic detection and tracking system. </a:t>
            </a:r>
            <a:endParaRPr lang="en-US" altLang="zh-CN" dirty="0" smtClean="0"/>
          </a:p>
          <a:p>
            <a:pPr marL="274320" lvl="1"/>
            <a:r>
              <a:rPr lang="en-US" altLang="zh-CN" sz="2400" dirty="0"/>
              <a:t>Two </a:t>
            </a:r>
            <a:r>
              <a:rPr lang="en-US" altLang="zh-CN" sz="2400" dirty="0"/>
              <a:t>new techniques, a centroid-based summarizer, and an evaluation scheme based on sentence utility and </a:t>
            </a:r>
            <a:r>
              <a:rPr lang="en-US" altLang="zh-CN" sz="2400" dirty="0" err="1"/>
              <a:t>subsumption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8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What’s centroid ?</a:t>
            </a:r>
          </a:p>
          <a:p>
            <a:pPr lvl="1"/>
            <a:r>
              <a:rPr lang="en-US" altLang="zh-CN" dirty="0"/>
              <a:t>A centroid is a set of words that are statistically important to a cluster of documents.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entroids </a:t>
            </a:r>
            <a:r>
              <a:rPr lang="en-US" altLang="zh-CN" dirty="0"/>
              <a:t>could be used both to classify relevant documents and to identify salient sentences in a cluster.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5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new documents are processed, their </a:t>
            </a:r>
            <a:r>
              <a:rPr lang="en-US" altLang="zh-CN" dirty="0" smtClean="0"/>
              <a:t>TF</a:t>
            </a:r>
            <a:r>
              <a:rPr lang="zh-CN" altLang="en-US" dirty="0" smtClean="0"/>
              <a:t> * </a:t>
            </a:r>
            <a:r>
              <a:rPr lang="en-US" altLang="zh-CN" dirty="0" smtClean="0"/>
              <a:t>IDF </a:t>
            </a:r>
            <a:r>
              <a:rPr lang="en-US" altLang="zh-CN" dirty="0"/>
              <a:t>values are compared with the centroid using the formula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674359"/>
            <a:ext cx="3289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Aa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570074"/>
            <a:ext cx="6261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Cluster sample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790600"/>
            <a:ext cx="8216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Count = N * r</a:t>
            </a:r>
          </a:p>
          <a:p>
            <a:pPr lvl="1"/>
            <a:r>
              <a:rPr kumimoji="1" lang="en-US" altLang="zh-CN" dirty="0" smtClean="0"/>
              <a:t>N: number of documents</a:t>
            </a:r>
          </a:p>
          <a:p>
            <a:pPr lvl="1"/>
            <a:r>
              <a:rPr kumimoji="1" lang="en-US" altLang="zh-CN" dirty="0" smtClean="0"/>
              <a:t>R: extract rate</a:t>
            </a:r>
          </a:p>
          <a:p>
            <a:pPr lvl="1"/>
            <a:endParaRPr kumimoji="1" lang="en-US" altLang="zh-CN" dirty="0" smtClean="0"/>
          </a:p>
          <a:p>
            <a:pPr marL="274320" lvl="1"/>
            <a:r>
              <a:rPr kumimoji="1" lang="zh-CN" altLang="zh-CN" sz="2400" b="1" dirty="0"/>
              <a:t>F</a:t>
            </a:r>
            <a:r>
              <a:rPr kumimoji="1" lang="en-US" altLang="zh-CN" sz="2400" b="1" dirty="0" err="1"/>
              <a:t>eature</a:t>
            </a:r>
            <a:endParaRPr kumimoji="1" lang="en-US" altLang="zh-CN" sz="2400" b="1" dirty="0"/>
          </a:p>
          <a:p>
            <a:pPr lvl="1"/>
            <a:r>
              <a:rPr kumimoji="1" lang="en-US" altLang="zh-CN" dirty="0" smtClean="0"/>
              <a:t/>
            </a:r>
            <a:r>
              <a:rPr lang="en-US" altLang="zh-CN" dirty="0"/>
              <a:t>Centroid value, Positional value, and First-sentence overlap. 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Extract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45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Centroid value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ositional</a:t>
            </a:r>
            <a:r>
              <a:rPr kumimoji="1" lang="en-US" altLang="zh-CN" dirty="0" smtClean="0"/>
              <a:t> Value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90" y="2495031"/>
            <a:ext cx="2197100" cy="104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75" y="4377722"/>
            <a:ext cx="3416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 sentence over-lap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A</a:t>
            </a:r>
            <a:r>
              <a:rPr kumimoji="1" lang="en-US" altLang="zh-CN" dirty="0" err="1" smtClean="0"/>
              <a:t>lg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9" y="2743199"/>
            <a:ext cx="2211437" cy="865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2" y="4347483"/>
            <a:ext cx="7658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36</TotalTime>
  <Words>170</Words>
  <Application>Microsoft Macintosh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Centroid-based summarization of multiple documents </vt:lpstr>
      <vt:lpstr>Introduction</vt:lpstr>
      <vt:lpstr>PowerPoint 演示文稿</vt:lpstr>
      <vt:lpstr>PowerPoint 演示文稿</vt:lpstr>
      <vt:lpstr>PowerPoint 演示文稿</vt:lpstr>
      <vt:lpstr>PowerPoint 演示文稿</vt:lpstr>
      <vt:lpstr>Extract Alg</vt:lpstr>
      <vt:lpstr>PowerPoint 演示文稿</vt:lpstr>
      <vt:lpstr>PowerPoint 演示文稿</vt:lpstr>
      <vt:lpstr>Redundancy Alg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Centroid-based summarization of multiple documents </dc:title>
  <dc:creator>omar chen</dc:creator>
  <cp:lastModifiedBy>omar chen</cp:lastModifiedBy>
  <cp:revision>6</cp:revision>
  <dcterms:created xsi:type="dcterms:W3CDTF">2013-10-16T15:02:25Z</dcterms:created>
  <dcterms:modified xsi:type="dcterms:W3CDTF">2013-10-16T15:38:59Z</dcterms:modified>
</cp:coreProperties>
</file>