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13-4-11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13-4-11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13-4-11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13-4-11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13-4-11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13-4-11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13-4-11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13-4-11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13-4-11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13-4-11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13-4-11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13-4-11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13-4-11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13-4-11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13-4-11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13-4-11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13-4-11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Clustering by passing message between data points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From Science@2007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70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Differences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K-centers clustering</a:t>
            </a:r>
          </a:p>
          <a:p>
            <a:pPr lvl="1"/>
            <a:r>
              <a:rPr kumimoji="1" lang="en-US" altLang="zh-CN" dirty="0" smtClean="0"/>
              <a:t>Random select k points</a:t>
            </a:r>
          </a:p>
          <a:p>
            <a:pPr lvl="1"/>
            <a:r>
              <a:rPr kumimoji="1" lang="en-US" altLang="zh-CN" dirty="0" smtClean="0"/>
              <a:t>Very sensitive to the initializations </a:t>
            </a:r>
          </a:p>
          <a:p>
            <a:pPr lvl="1"/>
            <a:endParaRPr kumimoji="1" lang="en-US" altLang="zh-CN" dirty="0"/>
          </a:p>
          <a:p>
            <a:pPr marL="282575" lvl="1" indent="-282575">
              <a:spcBef>
                <a:spcPts val="2000"/>
              </a:spcBef>
            </a:pPr>
            <a:r>
              <a:rPr kumimoji="1" lang="en-US" altLang="zh-CN" sz="2200" dirty="0"/>
              <a:t>AP </a:t>
            </a:r>
            <a:endParaRPr kumimoji="1" lang="en-US" altLang="zh-CN" sz="2200" dirty="0" smtClean="0"/>
          </a:p>
          <a:p>
            <a:pPr marL="565150" lvl="2">
              <a:spcBef>
                <a:spcPts val="2000"/>
              </a:spcBef>
            </a:pPr>
            <a:r>
              <a:rPr kumimoji="1" lang="en-US" altLang="zh-CN" dirty="0" smtClean="0"/>
              <a:t>No need to choose initializations</a:t>
            </a:r>
          </a:p>
          <a:p>
            <a:pPr marL="565150" lvl="2">
              <a:spcBef>
                <a:spcPts val="2000"/>
              </a:spcBef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3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Aim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Minimize the sum of squared errors between data points and their nearest center point.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The faster the better</a:t>
            </a:r>
          </a:p>
          <a:p>
            <a:r>
              <a:rPr kumimoji="1" lang="en-US" altLang="zh-CN" dirty="0" smtClean="0"/>
              <a:t>The less runs , the better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53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Responsibility</a:t>
            </a:r>
          </a:p>
          <a:p>
            <a:pPr lvl="1"/>
            <a:r>
              <a:rPr kumimoji="1" lang="en-US" altLang="zh-CN" dirty="0" smtClean="0"/>
              <a:t>The accumulated evidence for how well-suited point k is to serve as the exemplar for point </a:t>
            </a:r>
            <a:r>
              <a:rPr kumimoji="1" lang="en-US" altLang="zh-CN" dirty="0" err="1" smtClean="0"/>
              <a:t>i</a:t>
            </a:r>
            <a:endParaRPr kumimoji="1" lang="en-US" altLang="zh-CN" dirty="0" smtClean="0"/>
          </a:p>
          <a:p>
            <a:r>
              <a:rPr kumimoji="1" lang="en-US" altLang="zh-CN" dirty="0" smtClean="0"/>
              <a:t>Available</a:t>
            </a:r>
          </a:p>
          <a:p>
            <a:pPr lvl="1"/>
            <a:r>
              <a:rPr kumimoji="1" lang="en-US" altLang="zh-CN" dirty="0" smtClean="0"/>
              <a:t>The accumulated evidence for how appropriate it would be for point I to choose point k as its exemplar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71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47215" b="-147215"/>
          <a:stretch>
            <a:fillRect/>
          </a:stretch>
        </p:blipFill>
        <p:spPr>
          <a:xfrm>
            <a:off x="779463" y="381000"/>
            <a:ext cx="7583487" cy="420893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3092291"/>
            <a:ext cx="7112000" cy="1295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4589930"/>
            <a:ext cx="4800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 by </a:t>
            </a:r>
            <a:r>
              <a:rPr kumimoji="1" lang="en-US" altLang="zh-CN" dirty="0" err="1" smtClean="0"/>
              <a:t>matlab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9821" b="98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89362"/>
      </p:ext>
    </p:extLst>
  </p:cSld>
  <p:clrMapOvr>
    <a:masterClrMapping/>
  </p:clrMapOvr>
</p:sld>
</file>

<file path=ppt/theme/theme1.xml><?xml version="1.0" encoding="utf-8"?>
<a:theme xmlns:a="http://schemas.openxmlformats.org/drawingml/2006/main" name="旋转体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旋转体.thmx</Template>
  <TotalTime>33</TotalTime>
  <Words>101</Words>
  <Application>Microsoft Macintosh PowerPoint</Application>
  <PresentationFormat>全屏显示(4:3)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旋转体</vt:lpstr>
      <vt:lpstr>Clustering by passing message between data points</vt:lpstr>
      <vt:lpstr>Differences</vt:lpstr>
      <vt:lpstr>Aim</vt:lpstr>
      <vt:lpstr>Message</vt:lpstr>
      <vt:lpstr>PowerPoint 演示文稿</vt:lpstr>
      <vt:lpstr>Implement by matlab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by passing message between data points</dc:title>
  <dc:creator>omar chen</dc:creator>
  <cp:lastModifiedBy>omar chen</cp:lastModifiedBy>
  <cp:revision>3</cp:revision>
  <dcterms:created xsi:type="dcterms:W3CDTF">2013-04-11T14:35:12Z</dcterms:created>
  <dcterms:modified xsi:type="dcterms:W3CDTF">2013-04-11T15:09:10Z</dcterms:modified>
</cp:coreProperties>
</file>