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6" d="100"/>
          <a:sy n="126" d="100"/>
        </p:scale>
        <p:origin x="-195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13-3-14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zh-CN" altLang="en-US" smtClean="0"/>
              <a:t>单击此处编辑母版标题样式</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13-3-14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13-3-14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E80666-FB37-4B36-9149-507F3B0178E3}" type="datetimeFigureOut">
              <a:rPr lang="en-US" smtClean="0"/>
              <a:pPr/>
              <a:t>13-3-14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8E80666-FB37-4B36-9149-507F3B0178E3}" type="datetimeFigureOut">
              <a:rPr lang="en-US" smtClean="0"/>
              <a:pPr/>
              <a:t>13-3-14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8E80666-FB37-4B36-9149-507F3B0178E3}" type="datetimeFigureOut">
              <a:rPr lang="en-US" smtClean="0"/>
              <a:pPr/>
              <a:t>13-3-14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zh-CN" altLang="en-US" smtClean="0"/>
              <a:t>单击此处编辑母版文本样式</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28E80666-FB37-4B36-9149-507F3B0178E3}" type="datetimeFigureOut">
              <a:rPr lang="en-US" smtClean="0"/>
              <a:pPr/>
              <a:t>13-3-14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E63A33-8271-4DD0-9C48-789913D7C115}" type="slidenum">
              <a:rPr lang="en-US" smtClean="0"/>
              <a:pPr/>
              <a:t>‹#›</a:t>
            </a:fld>
            <a:endParaRPr 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8E80666-FB37-4B36-9149-507F3B0178E3}" type="datetimeFigureOut">
              <a:rPr lang="en-US" smtClean="0"/>
              <a:pPr/>
              <a:t>13-3-14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80666-FB37-4B36-9149-507F3B0178E3}" type="datetimeFigureOut">
              <a:rPr lang="en-US" smtClean="0"/>
              <a:pPr/>
              <a:t>13-3-14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8E80666-FB37-4B36-9149-507F3B0178E3}" type="datetimeFigureOut">
              <a:rPr lang="en-US" smtClean="0"/>
              <a:pPr/>
              <a:t>13-3-14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8E80666-FB37-4B36-9149-507F3B0178E3}" type="datetimeFigureOut">
              <a:rPr lang="en-US" smtClean="0"/>
              <a:pPr/>
              <a:t>13-3-14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zh-CN" altLang="en-US" smtClean="0"/>
              <a:t>单击此处编辑母版标题样式</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8E80666-FB37-4B36-9149-507F3B0178E3}" type="datetimeFigureOut">
              <a:rPr lang="en-US" smtClean="0"/>
              <a:pPr/>
              <a:t>13-3-14</a:t>
            </a:fld>
            <a:endParaRPr lang="en-US"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D7E63A33-8271-4DD0-9C48-789913D7C11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iming>
    <p:tnLst>
      <p:par>
        <p:cTn xmlns:p14="http://schemas.microsoft.com/office/powerpoint/2010/mai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pPr algn="ctr"/>
            <a:r>
              <a:rPr kumimoji="1" lang="zh-CN" altLang="en-US" dirty="0" smtClean="0"/>
              <a:t>陈杰</a:t>
            </a:r>
            <a:endParaRPr kumimoji="1" lang="en-US" altLang="zh-CN" dirty="0" smtClean="0"/>
          </a:p>
          <a:p>
            <a:pPr algn="ctr"/>
            <a:r>
              <a:rPr kumimoji="1" lang="en-US" altLang="zh-CN" dirty="0" smtClean="0"/>
              <a:t>20130314</a:t>
            </a:r>
            <a:endParaRPr kumimoji="1" lang="zh-CN" altLang="en-US" dirty="0"/>
          </a:p>
        </p:txBody>
      </p:sp>
      <p:sp>
        <p:nvSpPr>
          <p:cNvPr id="3" name="标题 2"/>
          <p:cNvSpPr>
            <a:spLocks noGrp="1"/>
          </p:cNvSpPr>
          <p:nvPr>
            <p:ph type="ctrTitle"/>
          </p:nvPr>
        </p:nvSpPr>
        <p:spPr/>
        <p:txBody>
          <a:bodyPr/>
          <a:lstStyle/>
          <a:p>
            <a:pPr algn="ctr"/>
            <a:r>
              <a:rPr kumimoji="1" lang="en-US" altLang="zh-CN" dirty="0" smtClean="0"/>
              <a:t>Deep learning</a:t>
            </a:r>
            <a:endParaRPr kumimoji="1" lang="zh-CN" altLang="en-US" dirty="0"/>
          </a:p>
        </p:txBody>
      </p:sp>
    </p:spTree>
    <p:extLst>
      <p:ext uri="{BB962C8B-B14F-4D97-AF65-F5344CB8AC3E}">
        <p14:creationId xmlns:p14="http://schemas.microsoft.com/office/powerpoint/2010/main" val="2080825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原因</a:t>
            </a:r>
            <a:endParaRPr kumimoji="1" lang="zh-CN" altLang="en-US" dirty="0"/>
          </a:p>
        </p:txBody>
      </p:sp>
      <p:sp>
        <p:nvSpPr>
          <p:cNvPr id="3" name="内容占位符 2"/>
          <p:cNvSpPr>
            <a:spLocks noGrp="1"/>
          </p:cNvSpPr>
          <p:nvPr>
            <p:ph sz="quarter" idx="13"/>
          </p:nvPr>
        </p:nvSpPr>
        <p:spPr/>
        <p:txBody>
          <a:bodyPr/>
          <a:lstStyle/>
          <a:p>
            <a:r>
              <a:rPr kumimoji="1" lang="zh-CN" altLang="en-US" dirty="0" smtClean="0"/>
              <a:t>上一篇论文是通过利用双层神经网络来避免分类、聚类或者最近邻方法等方法将待查询向量误分类，而选错模型，从而影响排序模型的效果。</a:t>
            </a:r>
            <a:endParaRPr kumimoji="1" lang="en-US" altLang="zh-CN" dirty="0" smtClean="0"/>
          </a:p>
          <a:p>
            <a:r>
              <a:rPr kumimoji="1" lang="zh-CN" altLang="en-US" dirty="0" smtClean="0"/>
              <a:t>而且上一篇双层网络模型将查询的特征向量直接应用到了查询层模型的构建，提高了模型准确性，受到启发</a:t>
            </a:r>
            <a:r>
              <a:rPr kumimoji="1" lang="en-US" altLang="zh-CN" dirty="0" smtClean="0"/>
              <a:t>:</a:t>
            </a:r>
            <a:r>
              <a:rPr kumimoji="1" lang="zh-CN" altLang="en-US" dirty="0" smtClean="0">
                <a:solidFill>
                  <a:srgbClr val="FF0000"/>
                </a:solidFill>
              </a:rPr>
              <a:t>是否可以应用深层学习算法来进一步提高精确度</a:t>
            </a:r>
            <a:r>
              <a:rPr kumimoji="1" lang="zh-CN" altLang="en-US" dirty="0" smtClean="0"/>
              <a:t>。</a:t>
            </a:r>
            <a:endParaRPr kumimoji="1" lang="zh-CN" altLang="en-US" dirty="0"/>
          </a:p>
        </p:txBody>
      </p:sp>
    </p:spTree>
    <p:extLst>
      <p:ext uri="{BB962C8B-B14F-4D97-AF65-F5344CB8AC3E}">
        <p14:creationId xmlns:p14="http://schemas.microsoft.com/office/powerpoint/2010/main" val="893604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Deap</a:t>
            </a:r>
            <a:r>
              <a:rPr kumimoji="1" lang="en-US" altLang="zh-CN" dirty="0" smtClean="0"/>
              <a:t> learning</a:t>
            </a:r>
            <a:r>
              <a:rPr kumimoji="1" lang="zh-CN" altLang="en-US" dirty="0" smtClean="0"/>
              <a:t>简介</a:t>
            </a:r>
            <a:endParaRPr kumimoji="1" lang="zh-CN" altLang="en-US" dirty="0"/>
          </a:p>
        </p:txBody>
      </p:sp>
      <p:sp>
        <p:nvSpPr>
          <p:cNvPr id="3" name="内容占位符 2"/>
          <p:cNvSpPr>
            <a:spLocks noGrp="1"/>
          </p:cNvSpPr>
          <p:nvPr>
            <p:ph sz="quarter" idx="13"/>
          </p:nvPr>
        </p:nvSpPr>
        <p:spPr/>
        <p:txBody>
          <a:bodyPr/>
          <a:lstStyle/>
          <a:p>
            <a:r>
              <a:rPr kumimoji="1" lang="en-US" altLang="zh-CN" dirty="0" smtClean="0"/>
              <a:t>Deep </a:t>
            </a:r>
            <a:r>
              <a:rPr kumimoji="1" lang="en-US" altLang="zh-CN" dirty="0" err="1" smtClean="0"/>
              <a:t>learning</a:t>
            </a:r>
            <a:r>
              <a:rPr kumimoji="1" lang="en-US" altLang="en-US" dirty="0" err="1" smtClean="0"/>
              <a:t>是</a:t>
            </a:r>
            <a:r>
              <a:rPr kumimoji="1" lang="en-US" altLang="zh-CN" dirty="0" err="1" smtClean="0"/>
              <a:t>Machine</a:t>
            </a:r>
            <a:r>
              <a:rPr kumimoji="1" lang="en-US" altLang="zh-CN" dirty="0" smtClean="0"/>
              <a:t> learning</a:t>
            </a:r>
            <a:r>
              <a:rPr kumimoji="1" lang="zh-CN" altLang="en-US" dirty="0" smtClean="0"/>
              <a:t>中的一个新的研究方法，它假设神经网络是多层的，首先通过波兹曼机来学习网络的结构，然后利用监督学习来学习网络的权重。</a:t>
            </a:r>
            <a:endParaRPr kumimoji="1" lang="zh-CN" altLang="en-US" dirty="0"/>
          </a:p>
        </p:txBody>
      </p:sp>
    </p:spTree>
    <p:extLst>
      <p:ext uri="{BB962C8B-B14F-4D97-AF65-F5344CB8AC3E}">
        <p14:creationId xmlns:p14="http://schemas.microsoft.com/office/powerpoint/2010/main" val="316311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分类</a:t>
            </a:r>
            <a:endParaRPr kumimoji="1" lang="zh-CN" altLang="en-US" dirty="0"/>
          </a:p>
        </p:txBody>
      </p:sp>
      <p:pic>
        <p:nvPicPr>
          <p:cNvPr id="4" name="内容占位符 3"/>
          <p:cNvPicPr>
            <a:picLocks noGrp="1" noChangeAspect="1"/>
          </p:cNvPicPr>
          <p:nvPr>
            <p:ph sz="quarter" idx="13"/>
          </p:nvPr>
        </p:nvPicPr>
        <p:blipFill>
          <a:blip r:embed="rId2"/>
          <a:srcRect t="-34373" b="-34373"/>
          <a:stretch>
            <a:fillRect/>
          </a:stretch>
        </p:blipFill>
        <p:spPr>
          <a:xfrm>
            <a:off x="604730" y="731838"/>
            <a:ext cx="8224946" cy="3475037"/>
          </a:xfrm>
        </p:spPr>
      </p:pic>
      <p:sp>
        <p:nvSpPr>
          <p:cNvPr id="5" name="文本框 4"/>
          <p:cNvSpPr txBox="1"/>
          <p:nvPr/>
        </p:nvSpPr>
        <p:spPr>
          <a:xfrm>
            <a:off x="1562215" y="3769821"/>
            <a:ext cx="615110" cy="369332"/>
          </a:xfrm>
          <a:prstGeom prst="rect">
            <a:avLst/>
          </a:prstGeom>
          <a:noFill/>
        </p:spPr>
        <p:txBody>
          <a:bodyPr wrap="none" rtlCol="0">
            <a:spAutoFit/>
          </a:bodyPr>
          <a:lstStyle/>
          <a:p>
            <a:r>
              <a:rPr kumimoji="1" lang="en-US" altLang="zh-CN" dirty="0" smtClean="0"/>
              <a:t>DDN</a:t>
            </a:r>
            <a:endParaRPr kumimoji="1" lang="zh-CN" altLang="en-US" dirty="0"/>
          </a:p>
        </p:txBody>
      </p:sp>
      <p:sp>
        <p:nvSpPr>
          <p:cNvPr id="6" name="文本框 5"/>
          <p:cNvSpPr txBox="1"/>
          <p:nvPr/>
        </p:nvSpPr>
        <p:spPr>
          <a:xfrm>
            <a:off x="4474991" y="3769821"/>
            <a:ext cx="620683" cy="369332"/>
          </a:xfrm>
          <a:prstGeom prst="rect">
            <a:avLst/>
          </a:prstGeom>
          <a:noFill/>
        </p:spPr>
        <p:txBody>
          <a:bodyPr wrap="none" rtlCol="0">
            <a:spAutoFit/>
          </a:bodyPr>
          <a:lstStyle/>
          <a:p>
            <a:r>
              <a:rPr kumimoji="1" lang="en-US" altLang="zh-CN" dirty="0" smtClean="0"/>
              <a:t>DBM</a:t>
            </a:r>
            <a:endParaRPr kumimoji="1" lang="zh-CN" altLang="en-US" dirty="0"/>
          </a:p>
        </p:txBody>
      </p:sp>
      <p:sp>
        <p:nvSpPr>
          <p:cNvPr id="7" name="文本框 6"/>
          <p:cNvSpPr txBox="1"/>
          <p:nvPr/>
        </p:nvSpPr>
        <p:spPr>
          <a:xfrm>
            <a:off x="7216428" y="3769821"/>
            <a:ext cx="604177" cy="369332"/>
          </a:xfrm>
          <a:prstGeom prst="rect">
            <a:avLst/>
          </a:prstGeom>
          <a:noFill/>
        </p:spPr>
        <p:txBody>
          <a:bodyPr wrap="none" rtlCol="0">
            <a:spAutoFit/>
          </a:bodyPr>
          <a:lstStyle/>
          <a:p>
            <a:r>
              <a:rPr kumimoji="1" lang="en-US" altLang="zh-CN" dirty="0" smtClean="0"/>
              <a:t>DBN</a:t>
            </a:r>
            <a:endParaRPr kumimoji="1" lang="zh-CN" altLang="en-US" dirty="0"/>
          </a:p>
        </p:txBody>
      </p:sp>
    </p:spTree>
    <p:extLst>
      <p:ext uri="{BB962C8B-B14F-4D97-AF65-F5344CB8AC3E}">
        <p14:creationId xmlns:p14="http://schemas.microsoft.com/office/powerpoint/2010/main" val="220377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79889" y="4943668"/>
            <a:ext cx="6512511" cy="1143000"/>
          </a:xfrm>
        </p:spPr>
        <p:txBody>
          <a:bodyPr/>
          <a:lstStyle/>
          <a:p>
            <a:r>
              <a:rPr kumimoji="1" lang="en-US" altLang="zh-CN" sz="3600" dirty="0" smtClean="0"/>
              <a:t>DDN</a:t>
            </a:r>
            <a:r>
              <a:rPr kumimoji="1" lang="zh-CN" altLang="en-US" sz="3600" dirty="0" smtClean="0"/>
              <a:t>（</a:t>
            </a:r>
            <a:r>
              <a:rPr kumimoji="1" lang="en-US" altLang="zh-CN" sz="3600" dirty="0" smtClean="0"/>
              <a:t>Deep direct </a:t>
            </a:r>
            <a:r>
              <a:rPr kumimoji="1" lang="en-US" altLang="zh-CN" sz="3600" dirty="0" err="1" smtClean="0"/>
              <a:t>Netwrok</a:t>
            </a:r>
            <a:r>
              <a:rPr kumimoji="1" lang="en-US" altLang="zh-CN" sz="3600" dirty="0" smtClean="0"/>
              <a:t>)</a:t>
            </a:r>
            <a:endParaRPr kumimoji="1" lang="zh-CN" altLang="en-US" sz="3600" dirty="0"/>
          </a:p>
        </p:txBody>
      </p:sp>
      <p:pic>
        <p:nvPicPr>
          <p:cNvPr id="4" name="内容占位符 3"/>
          <p:cNvPicPr>
            <a:picLocks noChangeAspect="1"/>
          </p:cNvPicPr>
          <p:nvPr/>
        </p:nvPicPr>
        <p:blipFill>
          <a:blip r:embed="rId2"/>
          <a:srcRect t="-103824" b="-103824"/>
          <a:stretch>
            <a:fillRect/>
          </a:stretch>
        </p:blipFill>
        <p:spPr>
          <a:xfrm>
            <a:off x="1143000" y="2102682"/>
            <a:ext cx="6400800" cy="3475037"/>
          </a:xfrm>
          <a:prstGeom prst="rect">
            <a:avLst/>
          </a:prstGeom>
        </p:spPr>
      </p:pic>
      <p:sp>
        <p:nvSpPr>
          <p:cNvPr id="5" name="文本框 4"/>
          <p:cNvSpPr txBox="1"/>
          <p:nvPr/>
        </p:nvSpPr>
        <p:spPr>
          <a:xfrm>
            <a:off x="1143000" y="2468921"/>
            <a:ext cx="7249400" cy="646331"/>
          </a:xfrm>
          <a:prstGeom prst="rect">
            <a:avLst/>
          </a:prstGeom>
          <a:noFill/>
        </p:spPr>
        <p:txBody>
          <a:bodyPr wrap="none" rtlCol="0">
            <a:spAutoFit/>
          </a:bodyPr>
          <a:lstStyle/>
          <a:p>
            <a:r>
              <a:rPr kumimoji="1" lang="zh-CN" altLang="en-US" dirty="0" smtClean="0"/>
              <a:t>当所有节点为</a:t>
            </a:r>
            <a:r>
              <a:rPr kumimoji="1" lang="en-US" altLang="zh-CN" dirty="0" smtClean="0"/>
              <a:t>binary</a:t>
            </a:r>
            <a:r>
              <a:rPr kumimoji="1" lang="zh-CN" altLang="en-US" dirty="0" smtClean="0"/>
              <a:t>，并且</a:t>
            </a:r>
            <a:r>
              <a:rPr kumimoji="1" lang="en-US" altLang="zh-CN" dirty="0" err="1" smtClean="0"/>
              <a:t>cpd</a:t>
            </a:r>
            <a:r>
              <a:rPr kumimoji="1" lang="zh-CN" altLang="en-US" dirty="0" smtClean="0"/>
              <a:t>均为</a:t>
            </a:r>
            <a:r>
              <a:rPr kumimoji="1" lang="en-US" altLang="zh-CN" dirty="0" smtClean="0"/>
              <a:t>logistic</a:t>
            </a:r>
            <a:r>
              <a:rPr kumimoji="1" lang="zh-CN" altLang="en-US" dirty="0" smtClean="0"/>
              <a:t>函数的时候，这个模型可以</a:t>
            </a:r>
            <a:r>
              <a:rPr kumimoji="1" lang="en-US" altLang="zh-CN" dirty="0" smtClean="0"/>
              <a:t/>
            </a:r>
            <a:br>
              <a:rPr kumimoji="1" lang="en-US" altLang="zh-CN" dirty="0" smtClean="0"/>
            </a:br>
            <a:r>
              <a:rPr kumimoji="1" lang="zh-CN" altLang="en-US" dirty="0" smtClean="0"/>
              <a:t>由下面这个联合概率分布来表示。</a:t>
            </a:r>
            <a:endParaRPr kumimoji="1" lang="zh-CN" altLang="en-US" dirty="0"/>
          </a:p>
        </p:txBody>
      </p:sp>
      <p:pic>
        <p:nvPicPr>
          <p:cNvPr id="6" name="图片 5"/>
          <p:cNvPicPr>
            <a:picLocks noChangeAspect="1"/>
          </p:cNvPicPr>
          <p:nvPr/>
        </p:nvPicPr>
        <p:blipFill>
          <a:blip r:embed="rId3"/>
          <a:stretch>
            <a:fillRect/>
          </a:stretch>
        </p:blipFill>
        <p:spPr>
          <a:xfrm>
            <a:off x="3507426" y="818291"/>
            <a:ext cx="1994330" cy="1466747"/>
          </a:xfrm>
          <a:prstGeom prst="rect">
            <a:avLst/>
          </a:prstGeom>
        </p:spPr>
      </p:pic>
    </p:spTree>
    <p:extLst>
      <p:ext uri="{BB962C8B-B14F-4D97-AF65-F5344CB8AC3E}">
        <p14:creationId xmlns:p14="http://schemas.microsoft.com/office/powerpoint/2010/main" val="1001469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5123" y="5168468"/>
            <a:ext cx="7761545" cy="1143000"/>
          </a:xfrm>
        </p:spPr>
        <p:txBody>
          <a:bodyPr/>
          <a:lstStyle/>
          <a:p>
            <a:r>
              <a:rPr kumimoji="1" lang="en-US" altLang="zh-CN" sz="3600" dirty="0" smtClean="0"/>
              <a:t>DBM</a:t>
            </a:r>
            <a:r>
              <a:rPr kumimoji="1" lang="zh-CN" altLang="en-US" sz="3600" dirty="0" smtClean="0"/>
              <a:t>（</a:t>
            </a:r>
            <a:r>
              <a:rPr kumimoji="1" lang="en-US" altLang="zh-CN" sz="3600" dirty="0" smtClean="0"/>
              <a:t>Deep Boltzmann Machine)</a:t>
            </a:r>
            <a:endParaRPr kumimoji="1" lang="zh-CN" altLang="en-US" sz="3600" dirty="0"/>
          </a:p>
        </p:txBody>
      </p:sp>
      <p:pic>
        <p:nvPicPr>
          <p:cNvPr id="4" name="内容占位符 3"/>
          <p:cNvPicPr>
            <a:picLocks noGrp="1" noChangeAspect="1"/>
          </p:cNvPicPr>
          <p:nvPr>
            <p:ph sz="quarter" idx="13"/>
          </p:nvPr>
        </p:nvPicPr>
        <p:blipFill>
          <a:blip r:embed="rId2"/>
          <a:srcRect t="-141197" b="-141197"/>
          <a:stretch>
            <a:fillRect/>
          </a:stretch>
        </p:blipFill>
        <p:spPr>
          <a:xfrm>
            <a:off x="1143000" y="2419137"/>
            <a:ext cx="6400800" cy="3474720"/>
          </a:xfrm>
        </p:spPr>
      </p:pic>
      <p:pic>
        <p:nvPicPr>
          <p:cNvPr id="5" name="图片 4"/>
          <p:cNvPicPr>
            <a:picLocks noChangeAspect="1"/>
          </p:cNvPicPr>
          <p:nvPr/>
        </p:nvPicPr>
        <p:blipFill>
          <a:blip r:embed="rId3"/>
          <a:stretch>
            <a:fillRect/>
          </a:stretch>
        </p:blipFill>
        <p:spPr>
          <a:xfrm>
            <a:off x="3597684" y="1280126"/>
            <a:ext cx="2056529" cy="1935335"/>
          </a:xfrm>
          <a:prstGeom prst="rect">
            <a:avLst/>
          </a:prstGeom>
        </p:spPr>
      </p:pic>
      <p:sp>
        <p:nvSpPr>
          <p:cNvPr id="6" name="文本框 5"/>
          <p:cNvSpPr txBox="1"/>
          <p:nvPr/>
        </p:nvSpPr>
        <p:spPr>
          <a:xfrm>
            <a:off x="1143000" y="3245701"/>
            <a:ext cx="5896867" cy="369332"/>
          </a:xfrm>
          <a:prstGeom prst="rect">
            <a:avLst/>
          </a:prstGeom>
          <a:noFill/>
        </p:spPr>
        <p:txBody>
          <a:bodyPr wrap="none" rtlCol="0">
            <a:spAutoFit/>
          </a:bodyPr>
          <a:lstStyle/>
          <a:p>
            <a:r>
              <a:rPr kumimoji="1" lang="zh-CN" altLang="en-US" dirty="0" smtClean="0"/>
              <a:t>如图，假设这里是三层</a:t>
            </a:r>
            <a:r>
              <a:rPr kumimoji="1" lang="en-US" altLang="zh-CN" dirty="0" smtClean="0"/>
              <a:t>RBM</a:t>
            </a:r>
            <a:r>
              <a:rPr kumimoji="1" lang="zh-CN" altLang="en-US" dirty="0" smtClean="0"/>
              <a:t>，那么这个</a:t>
            </a:r>
            <a:r>
              <a:rPr kumimoji="1" lang="en-US" altLang="zh-CN" dirty="0" smtClean="0"/>
              <a:t>DBM</a:t>
            </a:r>
            <a:r>
              <a:rPr kumimoji="1" lang="zh-CN" altLang="en-US" dirty="0" smtClean="0"/>
              <a:t>的模型如下：</a:t>
            </a:r>
            <a:endParaRPr kumimoji="1" lang="zh-CN" altLang="en-US" dirty="0"/>
          </a:p>
        </p:txBody>
      </p:sp>
    </p:spTree>
    <p:extLst>
      <p:ext uri="{BB962C8B-B14F-4D97-AF65-F5344CB8AC3E}">
        <p14:creationId xmlns:p14="http://schemas.microsoft.com/office/powerpoint/2010/main" val="3820835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3289" y="5128149"/>
            <a:ext cx="6512511" cy="1143000"/>
          </a:xfrm>
        </p:spPr>
        <p:txBody>
          <a:bodyPr/>
          <a:lstStyle/>
          <a:p>
            <a:r>
              <a:rPr kumimoji="1" lang="en-US" altLang="zh-CN" sz="3600" dirty="0" smtClean="0"/>
              <a:t>DBN(Deep Belief Network)</a:t>
            </a:r>
            <a:endParaRPr kumimoji="1" lang="zh-CN" altLang="en-US" sz="3600" dirty="0"/>
          </a:p>
        </p:txBody>
      </p:sp>
      <p:pic>
        <p:nvPicPr>
          <p:cNvPr id="7" name="内容占位符 6"/>
          <p:cNvPicPr>
            <a:picLocks noGrp="1" noChangeAspect="1"/>
          </p:cNvPicPr>
          <p:nvPr>
            <p:ph sz="quarter" idx="13"/>
          </p:nvPr>
        </p:nvPicPr>
        <p:blipFill>
          <a:blip r:embed="rId2"/>
          <a:srcRect t="-78525" b="-78525"/>
          <a:stretch>
            <a:fillRect/>
          </a:stretch>
        </p:blipFill>
        <p:spPr>
          <a:xfrm>
            <a:off x="1364734" y="2172923"/>
            <a:ext cx="6400800" cy="3474720"/>
          </a:xfrm>
        </p:spPr>
      </p:pic>
      <p:pic>
        <p:nvPicPr>
          <p:cNvPr id="8" name="图片 7"/>
          <p:cNvPicPr>
            <a:picLocks noChangeAspect="1"/>
          </p:cNvPicPr>
          <p:nvPr/>
        </p:nvPicPr>
        <p:blipFill>
          <a:blip r:embed="rId3"/>
          <a:stretch>
            <a:fillRect/>
          </a:stretch>
        </p:blipFill>
        <p:spPr>
          <a:xfrm>
            <a:off x="3215140" y="1047121"/>
            <a:ext cx="2251543" cy="1808093"/>
          </a:xfrm>
          <a:prstGeom prst="rect">
            <a:avLst/>
          </a:prstGeom>
        </p:spPr>
      </p:pic>
    </p:spTree>
    <p:extLst>
      <p:ext uri="{BB962C8B-B14F-4D97-AF65-F5344CB8AC3E}">
        <p14:creationId xmlns:p14="http://schemas.microsoft.com/office/powerpoint/2010/main" val="792065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问题</a:t>
            </a:r>
            <a:endParaRPr kumimoji="1" lang="zh-CN" altLang="en-US" dirty="0"/>
          </a:p>
        </p:txBody>
      </p:sp>
      <p:sp>
        <p:nvSpPr>
          <p:cNvPr id="3" name="内容占位符 2"/>
          <p:cNvSpPr>
            <a:spLocks noGrp="1"/>
          </p:cNvSpPr>
          <p:nvPr>
            <p:ph sz="quarter" idx="13"/>
          </p:nvPr>
        </p:nvSpPr>
        <p:spPr/>
        <p:txBody>
          <a:bodyPr/>
          <a:lstStyle/>
          <a:p>
            <a:r>
              <a:rPr kumimoji="1" lang="en-US" altLang="zh-CN" dirty="0" smtClean="0"/>
              <a:t>1. </a:t>
            </a:r>
            <a:r>
              <a:rPr kumimoji="1" lang="zh-CN" altLang="en-US" dirty="0" smtClean="0"/>
              <a:t>如何将</a:t>
            </a:r>
            <a:r>
              <a:rPr kumimoji="1" lang="en-US" altLang="zh-CN" dirty="0" smtClean="0"/>
              <a:t>query independent</a:t>
            </a:r>
            <a:r>
              <a:rPr kumimoji="1" lang="zh-CN" altLang="en-US" dirty="0" smtClean="0"/>
              <a:t>问题与</a:t>
            </a:r>
            <a:r>
              <a:rPr kumimoji="1" lang="en-US" altLang="zh-CN" dirty="0" smtClean="0"/>
              <a:t>deep neural network</a:t>
            </a:r>
            <a:r>
              <a:rPr kumimoji="1" lang="zh-CN" altLang="en-US" dirty="0" smtClean="0"/>
              <a:t>联系在一起？</a:t>
            </a:r>
            <a:endParaRPr kumimoji="1" lang="en-US" altLang="zh-CN" dirty="0" smtClean="0"/>
          </a:p>
          <a:p>
            <a:r>
              <a:rPr kumimoji="1" lang="en-US" altLang="zh-CN" dirty="0" smtClean="0"/>
              <a:t>2. </a:t>
            </a:r>
            <a:r>
              <a:rPr kumimoji="1" lang="zh-CN" altLang="en-US" dirty="0" smtClean="0"/>
              <a:t>如何选定节点</a:t>
            </a:r>
            <a:r>
              <a:rPr kumimoji="1" lang="zh-CN" altLang="en-US" smtClean="0"/>
              <a:t>函数？</a:t>
            </a:r>
            <a:endParaRPr kumimoji="1" lang="zh-CN" altLang="en-US" dirty="0"/>
          </a:p>
        </p:txBody>
      </p:sp>
    </p:spTree>
    <p:extLst>
      <p:ext uri="{BB962C8B-B14F-4D97-AF65-F5344CB8AC3E}">
        <p14:creationId xmlns:p14="http://schemas.microsoft.com/office/powerpoint/2010/main" val="3678919173"/>
      </p:ext>
    </p:extLst>
  </p:cSld>
  <p:clrMapOvr>
    <a:masterClrMapping/>
  </p:clrMapOvr>
</p:sld>
</file>

<file path=ppt/theme/theme1.xml><?xml version="1.0" encoding="utf-8"?>
<a:theme xmlns:a="http://schemas.openxmlformats.org/drawingml/2006/main" name="气流">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气流.thmx</Template>
  <TotalTime>51</TotalTime>
  <Words>118</Words>
  <Application>Microsoft Macintosh PowerPoint</Application>
  <PresentationFormat>全屏显示(4:3)</PresentationFormat>
  <Paragraphs>20</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气流</vt:lpstr>
      <vt:lpstr>Deep learning</vt:lpstr>
      <vt:lpstr>原因</vt:lpstr>
      <vt:lpstr>Deap learning简介</vt:lpstr>
      <vt:lpstr>分类</vt:lpstr>
      <vt:lpstr>DDN（Deep direct Netwrok)</vt:lpstr>
      <vt:lpstr>DBM（Deep Boltzmann Machine)</vt:lpstr>
      <vt:lpstr>DBN(Deep Belief Network)</vt:lpstr>
      <vt:lpstr>问题</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omar chen</dc:creator>
  <cp:lastModifiedBy>omar chen</cp:lastModifiedBy>
  <cp:revision>12</cp:revision>
  <dcterms:created xsi:type="dcterms:W3CDTF">2013-03-14T11:42:27Z</dcterms:created>
  <dcterms:modified xsi:type="dcterms:W3CDTF">2013-03-14T12:34:50Z</dcterms:modified>
</cp:coreProperties>
</file>