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2013年3月28日星期四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2013年3月28日星期四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2013年3月28日星期四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2013年3月28日星期四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2013年3月28日星期四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2013年3月28日星期四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2013年3月28日星期四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2013年3月28日星期四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2013年3月28日星期四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2013年3月28日星期四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2013年3月28日星期四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2013年3月28日星期四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A Practical Guide To Training RBM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From UTML 2010</a:t>
            </a:r>
          </a:p>
          <a:p>
            <a:endParaRPr kumimoji="1" lang="en-US" altLang="zh-CN" dirty="0"/>
          </a:p>
          <a:p>
            <a:r>
              <a:rPr kumimoji="1" lang="en-US" altLang="zh-CN" smtClean="0"/>
              <a:t>-- 20130328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81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Overview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4510" b="-14510"/>
          <a:stretch>
            <a:fillRect/>
          </a:stretch>
        </p:blipFill>
        <p:spPr>
          <a:xfrm>
            <a:off x="1498213" y="1714717"/>
            <a:ext cx="6684151" cy="36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8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Collect statistics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Contrastive Divergence</a:t>
            </a:r>
          </a:p>
          <a:p>
            <a:pPr lvl="1"/>
            <a:r>
              <a:rPr lang="en-US" altLang="zh-CN" dirty="0"/>
              <a:t>The learning rule is much more closely approximating the gradient of another objective function called the Contrastive Divergence (Hinton, 2002) which is the difference between two </a:t>
            </a:r>
            <a:r>
              <a:rPr lang="en-US" altLang="zh-CN" dirty="0" err="1"/>
              <a:t>Kullback-Liebler</a:t>
            </a:r>
            <a:r>
              <a:rPr lang="en-US" altLang="zh-CN" dirty="0"/>
              <a:t> divergences </a:t>
            </a:r>
            <a:endParaRPr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Compute hidden unit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Compare the value to random number between 0 and 1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92" y="4250837"/>
            <a:ext cx="2895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0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Update visible states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Collecting statistics</a:t>
            </a:r>
          </a:p>
          <a:p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364224"/>
            <a:ext cx="3835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6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Mini-batch methods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Divide the training set into small ‘mini-batches’.</a:t>
            </a:r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Good to GPU boards or in </a:t>
            </a:r>
            <a:r>
              <a:rPr kumimoji="1" lang="en-US" altLang="zh-CN" dirty="0" err="1" smtClean="0"/>
              <a:t>Matlab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Avoid having to change the learning rate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Never make the mini-batch too large when using stochastic gradient descent.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7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Others tricks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CN" dirty="0" smtClean="0"/>
              <a:t>Monitoring the progress of learning</a:t>
            </a:r>
          </a:p>
          <a:p>
            <a:pPr lvl="2"/>
            <a:r>
              <a:rPr kumimoji="1" lang="en-US" altLang="zh-CN" dirty="0" smtClean="0"/>
              <a:t>Using the reconstruction error 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Monitoring the learning rate</a:t>
            </a:r>
          </a:p>
          <a:p>
            <a:pPr lvl="2"/>
            <a:r>
              <a:rPr kumimoji="1" lang="en-US" altLang="zh-CN" dirty="0" smtClean="0"/>
              <a:t>10^(-3) times the weights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258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22</TotalTime>
  <Words>136</Words>
  <Application>Microsoft Macintosh PowerPoint</Application>
  <PresentationFormat>全屏显示(4:3)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清晰</vt:lpstr>
      <vt:lpstr>A Practical Guide To Training RBM</vt:lpstr>
      <vt:lpstr>Overview</vt:lpstr>
      <vt:lpstr>Collect statistics</vt:lpstr>
      <vt:lpstr>PowerPoint 演示文稿</vt:lpstr>
      <vt:lpstr>Mini-batch methods </vt:lpstr>
      <vt:lpstr>Others tricks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Guide To Training RBM</dc:title>
  <dc:creator>omar chen</dc:creator>
  <cp:lastModifiedBy>omar chen</cp:lastModifiedBy>
  <cp:revision>3</cp:revision>
  <dcterms:created xsi:type="dcterms:W3CDTF">2013-03-28T14:28:01Z</dcterms:created>
  <dcterms:modified xsi:type="dcterms:W3CDTF">2013-03-28T14:50:43Z</dcterms:modified>
</cp:coreProperties>
</file>