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20" autoAdjust="0"/>
  </p:normalViewPr>
  <p:slideViewPr>
    <p:cSldViewPr snapToGrid="0" snapToObjects="1">
      <p:cViewPr varScale="1">
        <p:scale>
          <a:sx n="105" d="100"/>
          <a:sy n="105" d="100"/>
        </p:scale>
        <p:origin x="-96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13-4-8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13-4-8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13-4-8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13-4-8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13-4-8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13-4-8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13-4-8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13-4-8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13-4-8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13-4-8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13-4-8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13-4-8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2560" y="1252711"/>
            <a:ext cx="7406640" cy="1472184"/>
          </a:xfrm>
        </p:spPr>
        <p:txBody>
          <a:bodyPr/>
          <a:lstStyle/>
          <a:p>
            <a:r>
              <a:rPr kumimoji="1" lang="en-US" altLang="zh-CN" dirty="0" smtClean="0"/>
              <a:t>Query Dependent Ranking Based on Query Clustering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2713884"/>
            <a:ext cx="7406640" cy="1752600"/>
          </a:xfrm>
        </p:spPr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From 2013 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AES journal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77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Idea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Use different ranking model to rank different queries.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Steps: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Cluster the query train set</a:t>
            </a:r>
          </a:p>
          <a:p>
            <a:pPr lvl="1"/>
            <a:r>
              <a:rPr kumimoji="1" lang="en-US" altLang="zh-CN" dirty="0" smtClean="0"/>
              <a:t>Choose the best cluster for query</a:t>
            </a:r>
          </a:p>
          <a:p>
            <a:pPr lvl="1"/>
            <a:r>
              <a:rPr kumimoji="1" lang="en-US" altLang="zh-CN" dirty="0" smtClean="0"/>
              <a:t>Rank the query with the selected 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52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122" r="2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966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Cluster 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Choose bisecting k-means algorithm as the cluster alg.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53" y="2602991"/>
            <a:ext cx="7368008" cy="364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4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Ranking 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Choose Ranking SVM as the ranking model for each cluster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What’s Ranking SVM?</a:t>
            </a:r>
          </a:p>
          <a:p>
            <a:pPr lvl="1"/>
            <a:r>
              <a:rPr kumimoji="1" lang="en-US" altLang="zh-CN" dirty="0" smtClean="0"/>
              <a:t>Treat the ranking problem as a classification problem.</a:t>
            </a:r>
          </a:p>
          <a:p>
            <a:pPr lvl="1"/>
            <a:r>
              <a:rPr kumimoji="1" lang="en-US" altLang="zh-CN" dirty="0" smtClean="0"/>
              <a:t>Find a </a:t>
            </a:r>
            <a:r>
              <a:rPr kumimoji="1" lang="en-US" altLang="zh-CN" dirty="0" err="1" smtClean="0"/>
              <a:t>hyperplane</a:t>
            </a:r>
            <a:r>
              <a:rPr kumimoji="1" lang="en-US" altLang="zh-CN" dirty="0" smtClean="0"/>
              <a:t> to divide the 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09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Training Algorithm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5626" b="-56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760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Dataset</a:t>
            </a:r>
          </a:p>
          <a:p>
            <a:pPr lvl="1"/>
            <a:r>
              <a:rPr kumimoji="1" lang="en-US" altLang="zh-CN" dirty="0" smtClean="0"/>
              <a:t>TREC2003, TREC2004, OHSUMED</a:t>
            </a:r>
          </a:p>
          <a:p>
            <a:pPr lvl="1"/>
            <a:endParaRPr kumimoji="1" lang="en-US" altLang="zh-CN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en-US" altLang="zh-CN" sz="3200" dirty="0"/>
              <a:t>Evaluation </a:t>
            </a:r>
            <a:r>
              <a:rPr kumimoji="1" lang="en-US" altLang="zh-CN" sz="3200" dirty="0" smtClean="0"/>
              <a:t>Measure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en-US" altLang="zh-CN" dirty="0" err="1" smtClean="0"/>
              <a:t>P@n</a:t>
            </a: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en-US" altLang="zh-CN" dirty="0" smtClean="0"/>
              <a:t>MAP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996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66</TotalTime>
  <Words>102</Words>
  <Application>Microsoft Macintosh PowerPoint</Application>
  <PresentationFormat>全屏显示(4:3)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夏至</vt:lpstr>
      <vt:lpstr>Query Dependent Ranking Based on Query Clustering</vt:lpstr>
      <vt:lpstr>Idea</vt:lpstr>
      <vt:lpstr>System</vt:lpstr>
      <vt:lpstr>Cluster module</vt:lpstr>
      <vt:lpstr>Ranking module</vt:lpstr>
      <vt:lpstr>Training Algorithm</vt:lpstr>
      <vt:lpstr>Experiments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Dependent Ranking Based on Query Clustering</dc:title>
  <dc:creator>omar chen</dc:creator>
  <cp:lastModifiedBy>omar chen</cp:lastModifiedBy>
  <cp:revision>3</cp:revision>
  <dcterms:created xsi:type="dcterms:W3CDTF">2013-04-08T13:43:13Z</dcterms:created>
  <dcterms:modified xsi:type="dcterms:W3CDTF">2013-04-08T14:49:28Z</dcterms:modified>
</cp:coreProperties>
</file>