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6A3E9C-27BD-465B-990A-FBBD4D78A0D7}" type="datetimeFigureOut">
              <a:rPr lang="zh-CN" altLang="en-US" smtClean="0"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F1A51-EE70-44C3-8BD5-E22CEF463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From apweb@2010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Detect Events on Noisy Textual Databases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Event in TDT: some unique thing that happens at some point in time</a:t>
            </a:r>
          </a:p>
          <a:p>
            <a:pPr lvl="1"/>
            <a:r>
              <a:rPr lang="en-US" altLang="zh-CN" dirty="0" smtClean="0"/>
              <a:t>RED task in TDT: the task of discovering all of the hidden events in a corpus of stories.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 Contribution</a:t>
            </a:r>
          </a:p>
          <a:p>
            <a:pPr lvl="1"/>
            <a:r>
              <a:rPr lang="en-US" altLang="zh-CN" dirty="0" smtClean="0"/>
              <a:t>Propose a framework by leveraging both content similarity and burst property to detect events on noisy textual datasets.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5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for Event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Noise Analysis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err="1" smtClean="0"/>
              <a:t>Noise_Lack_Similarity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err="1" smtClean="0"/>
              <a:t>Noise_Lack_Words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err="1" smtClean="0"/>
              <a:t>Noise_Lack_both_Similarity_and_Words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Noise-filtering Framework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NL_S and partly NL_SW – filter out by C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Study burst property words, filter out no burst word document and NL_SW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Filter out NL_W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Description of Burst Property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Two step automaton model to find burst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Generating Events from Event Candidates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4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Dataset: 12177 original messages from 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 Internet forum from June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2007 to June 30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2007</a:t>
            </a:r>
          </a:p>
          <a:p>
            <a:r>
              <a:rPr lang="en-US" altLang="zh-CN" dirty="0" smtClean="0"/>
              <a:t>Evaluation measures: Precision, Recall, F1</a:t>
            </a:r>
          </a:p>
          <a:p>
            <a:r>
              <a:rPr lang="en-US" altLang="zh-CN" dirty="0" smtClean="0"/>
              <a:t>Compare with</a:t>
            </a:r>
          </a:p>
          <a:p>
            <a:pPr lvl="1"/>
            <a:r>
              <a:rPr lang="en-US" altLang="zh-CN" dirty="0" smtClean="0"/>
              <a:t>K-means clustering</a:t>
            </a:r>
          </a:p>
          <a:p>
            <a:pPr lvl="1"/>
            <a:r>
              <a:rPr lang="en-US" altLang="zh-CN" dirty="0" smtClean="0"/>
              <a:t>WND: time window event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3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</TotalTime>
  <Words>156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Detect Events on Noisy Textual Databases</vt:lpstr>
      <vt:lpstr>Introduction</vt:lpstr>
      <vt:lpstr>Framework for Event Detection</vt:lpstr>
      <vt:lpstr>Alg</vt:lpstr>
      <vt:lpstr>Experiments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Events on Noisy Textual Databases</dc:title>
  <dc:creator>omar</dc:creator>
  <cp:lastModifiedBy>omar</cp:lastModifiedBy>
  <cp:revision>9</cp:revision>
  <dcterms:created xsi:type="dcterms:W3CDTF">2013-06-06T11:48:18Z</dcterms:created>
  <dcterms:modified xsi:type="dcterms:W3CDTF">2013-06-06T12:17:52Z</dcterms:modified>
</cp:coreProperties>
</file>