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DataLst>
    <p:tags r:id="rId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7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37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14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82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24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5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09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46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0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39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21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B838-E50B-4891-8B04-332C0AF6C36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Способность объекта скрывать свое внутреннее устройство, согласно которому объект рассматривается как черный ящик, называется</a:t>
            </a:r>
          </a:p>
          <a:p>
            <a:pPr lvl="1"/>
            <a:r>
              <a:rPr lang="en-US" dirty="0"/>
              <a:t>A</a:t>
            </a:r>
            <a:r>
              <a:rPr lang="ru-RU" dirty="0"/>
              <a:t>. Класс</a:t>
            </a:r>
          </a:p>
          <a:p>
            <a:pPr lvl="1"/>
            <a:r>
              <a:rPr lang="en-US" dirty="0"/>
              <a:t>B.</a:t>
            </a:r>
            <a:r>
              <a:rPr lang="ru-RU" dirty="0"/>
              <a:t> Инкапсуляция</a:t>
            </a:r>
          </a:p>
          <a:p>
            <a:pPr lvl="1"/>
            <a:r>
              <a:rPr lang="en-US" dirty="0"/>
              <a:t>C. </a:t>
            </a:r>
            <a:r>
              <a:rPr lang="ru-RU" dirty="0"/>
              <a:t>Наследование</a:t>
            </a:r>
          </a:p>
          <a:p>
            <a:pPr lvl="1"/>
            <a:r>
              <a:rPr lang="en-US" dirty="0"/>
              <a:t>D.</a:t>
            </a:r>
            <a:r>
              <a:rPr lang="ru-RU" dirty="0"/>
              <a:t> Полиморфизм </a:t>
            </a:r>
          </a:p>
          <a:p>
            <a:pPr lvl="1"/>
            <a:r>
              <a:rPr lang="en-US" dirty="0"/>
              <a:t>E. </a:t>
            </a:r>
            <a:r>
              <a:rPr lang="ru-RU" dirty="0"/>
              <a:t>Абстракция</a:t>
            </a:r>
          </a:p>
          <a:p>
            <a:pPr lvl="1"/>
            <a:r>
              <a:rPr lang="en-US" dirty="0"/>
              <a:t>F. </a:t>
            </a:r>
            <a:r>
              <a:rPr lang="ru-RU" dirty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46811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определяет интерфейс класса</a:t>
            </a:r>
            <a:r>
              <a:rPr lang="en-US" dirty="0"/>
              <a:t>?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A. </a:t>
            </a:r>
            <a:r>
              <a:rPr lang="ru-RU" dirty="0"/>
              <a:t>Его закрытые данные и методы</a:t>
            </a:r>
          </a:p>
          <a:p>
            <a:pPr lvl="1"/>
            <a:r>
              <a:rPr lang="en-US" dirty="0"/>
              <a:t>B. </a:t>
            </a:r>
            <a:r>
              <a:rPr lang="ru-RU" dirty="0"/>
              <a:t>Его защищенные данные и методы</a:t>
            </a:r>
          </a:p>
          <a:p>
            <a:pPr lvl="1"/>
            <a:r>
              <a:rPr lang="en-US" dirty="0"/>
              <a:t>C. </a:t>
            </a:r>
            <a:r>
              <a:rPr lang="ru-RU" dirty="0"/>
              <a:t>Его публичные данные и методы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Его члены-данными</a:t>
            </a:r>
          </a:p>
          <a:p>
            <a:pPr lvl="1"/>
            <a:r>
              <a:rPr lang="en-US" dirty="0"/>
              <a:t>E. </a:t>
            </a:r>
            <a:r>
              <a:rPr lang="ru-RU" dirty="0"/>
              <a:t>Всеми его методами</a:t>
            </a:r>
          </a:p>
          <a:p>
            <a:pPr lvl="1"/>
            <a:r>
              <a:rPr lang="en-US" dirty="0"/>
              <a:t>F. </a:t>
            </a:r>
            <a:r>
              <a:rPr lang="ru-RU" dirty="0"/>
              <a:t>Его конструктором/</a:t>
            </a:r>
            <a:r>
              <a:rPr lang="ru-RU" dirty="0" err="1"/>
              <a:t>ами</a:t>
            </a:r>
            <a:endParaRPr lang="ru-RU" dirty="0"/>
          </a:p>
          <a:p>
            <a:pPr lvl="1"/>
            <a:r>
              <a:rPr lang="en-US" dirty="0"/>
              <a:t>G. </a:t>
            </a:r>
            <a:r>
              <a:rPr lang="ru-RU" dirty="0"/>
              <a:t>Его деструктором</a:t>
            </a:r>
          </a:p>
        </p:txBody>
      </p:sp>
    </p:spTree>
    <p:extLst>
      <p:ext uri="{BB962C8B-B14F-4D97-AF65-F5344CB8AC3E}">
        <p14:creationId xmlns:p14="http://schemas.microsoft.com/office/powerpoint/2010/main" val="105608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Какие методы класса «Автомобиль» следует объявить константными</a:t>
            </a:r>
          </a:p>
          <a:p>
            <a:pPr lvl="1"/>
            <a:r>
              <a:rPr lang="en-US" dirty="0"/>
              <a:t>A. </a:t>
            </a:r>
            <a:r>
              <a:rPr lang="ru-RU" dirty="0"/>
              <a:t>«Заправить топливом»</a:t>
            </a:r>
          </a:p>
          <a:p>
            <a:pPr lvl="1"/>
            <a:r>
              <a:rPr lang="en-US" dirty="0"/>
              <a:t>B. </a:t>
            </a:r>
            <a:r>
              <a:rPr lang="ru-RU" dirty="0"/>
              <a:t>«Сообщить модель автомобиля»</a:t>
            </a:r>
          </a:p>
          <a:p>
            <a:pPr lvl="1"/>
            <a:r>
              <a:rPr lang="en-US" dirty="0"/>
              <a:t>C. </a:t>
            </a:r>
            <a:r>
              <a:rPr lang="ru-RU" dirty="0"/>
              <a:t>«Узнать цвет кузова»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«Перекрасить кузов»</a:t>
            </a:r>
          </a:p>
          <a:p>
            <a:pPr lvl="1"/>
            <a:r>
              <a:rPr lang="en-US" dirty="0"/>
              <a:t>E. </a:t>
            </a:r>
            <a:r>
              <a:rPr lang="ru-RU" dirty="0"/>
              <a:t>«Узнать количество топлива в бензобаке»</a:t>
            </a:r>
          </a:p>
          <a:p>
            <a:pPr lvl="1"/>
            <a:r>
              <a:rPr lang="en-US" dirty="0"/>
              <a:t>F. </a:t>
            </a:r>
            <a:r>
              <a:rPr lang="ru-RU" dirty="0"/>
              <a:t>«Вернуть текущую скорость движения»</a:t>
            </a:r>
          </a:p>
        </p:txBody>
      </p:sp>
    </p:spTree>
    <p:extLst>
      <p:ext uri="{BB962C8B-B14F-4D97-AF65-F5344CB8AC3E}">
        <p14:creationId xmlns:p14="http://schemas.microsoft.com/office/powerpoint/2010/main" val="229311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 класса это</a:t>
            </a:r>
          </a:p>
          <a:p>
            <a:pPr lvl="1"/>
            <a:r>
              <a:rPr lang="en-US" dirty="0"/>
              <a:t>A. </a:t>
            </a:r>
            <a:r>
              <a:rPr lang="ru-RU" dirty="0"/>
              <a:t>Специальный метод класса, выполняющий освобождение занимаемых объектом ресурсов</a:t>
            </a:r>
          </a:p>
          <a:p>
            <a:pPr lvl="1"/>
            <a:r>
              <a:rPr lang="en-US" dirty="0"/>
              <a:t>B. </a:t>
            </a:r>
            <a:r>
              <a:rPr lang="ru-RU" dirty="0"/>
              <a:t>Его базовый класс</a:t>
            </a:r>
          </a:p>
          <a:p>
            <a:pPr lvl="1"/>
            <a:r>
              <a:rPr lang="en-US" dirty="0"/>
              <a:t>C. </a:t>
            </a:r>
            <a:r>
              <a:rPr lang="ru-RU" dirty="0"/>
              <a:t>Специальный метод класса, выполняющий инициализацию начального состояния объекта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Список инициализации</a:t>
            </a:r>
          </a:p>
          <a:p>
            <a:pPr lvl="1"/>
            <a:r>
              <a:rPr lang="en-US" dirty="0"/>
              <a:t>E. </a:t>
            </a:r>
            <a:r>
              <a:rPr lang="ru-RU" dirty="0"/>
              <a:t>Программист, выполняющий разработку и проектирование внутреннего устройства класса</a:t>
            </a:r>
          </a:p>
        </p:txBody>
      </p:sp>
    </p:spTree>
    <p:extLst>
      <p:ext uri="{BB962C8B-B14F-4D97-AF65-F5344CB8AC3E}">
        <p14:creationId xmlns:p14="http://schemas.microsoft.com/office/powerpoint/2010/main" val="396718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974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0f355a53c33ba4adc9d6c44e13a82f8aff15860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188</Words>
  <Application>Microsoft Office PowerPoint</Application>
  <PresentationFormat>Экран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Вопрос №1</vt:lpstr>
      <vt:lpstr>Вопрос №2</vt:lpstr>
      <vt:lpstr>Вопрос №3</vt:lpstr>
      <vt:lpstr>Вопрос №4</vt:lpstr>
      <vt:lpstr>Презентация PowerPoint</vt:lpstr>
    </vt:vector>
  </TitlesOfParts>
  <Company>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Вопрос №1</dc:title>
  <dc:creator>Valued Acer Customer</dc:creator>
  <cp:lastModifiedBy>Alexey Malov</cp:lastModifiedBy>
  <cp:revision>8</cp:revision>
  <dcterms:created xsi:type="dcterms:W3CDTF">2013-03-11T03:07:39Z</dcterms:created>
  <dcterms:modified xsi:type="dcterms:W3CDTF">2022-04-14T15:49:38Z</dcterms:modified>
</cp:coreProperties>
</file>