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 autoAdjust="0"/>
    <p:restoredTop sz="94660"/>
  </p:normalViewPr>
  <p:slideViewPr>
    <p:cSldViewPr>
      <p:cViewPr varScale="1">
        <p:scale>
          <a:sx n="71" d="100"/>
          <a:sy n="71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C48E-B98C-4203-84B3-20760ACD87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156D86-6C07-4172-90C5-6B63B507EB1B}">
      <dgm:prSet phldrT="[Текст]"/>
      <dgm:spPr/>
      <dgm:t>
        <a:bodyPr/>
        <a:lstStyle/>
        <a:p>
          <a:r>
            <a:rPr lang="ru-RU" dirty="0"/>
            <a:t>Фигура</a:t>
          </a:r>
        </a:p>
      </dgm:t>
    </dgm:pt>
    <dgm:pt modelId="{0DC3A203-3D25-431B-A101-22A1E9C786F8}" type="parTrans" cxnId="{FC6D21C4-0D0E-476A-895A-6D7260976E50}">
      <dgm:prSet/>
      <dgm:spPr/>
      <dgm:t>
        <a:bodyPr/>
        <a:lstStyle/>
        <a:p>
          <a:endParaRPr lang="ru-RU"/>
        </a:p>
      </dgm:t>
    </dgm:pt>
    <dgm:pt modelId="{BFF1BC3A-2DD4-4CEC-B9C7-30CF39AB2765}" type="sibTrans" cxnId="{FC6D21C4-0D0E-476A-895A-6D7260976E50}">
      <dgm:prSet/>
      <dgm:spPr/>
      <dgm:t>
        <a:bodyPr/>
        <a:lstStyle/>
        <a:p>
          <a:endParaRPr lang="ru-RU"/>
        </a:p>
      </dgm:t>
    </dgm:pt>
    <dgm:pt modelId="{C1170109-7BC1-4E7F-B004-8E2D588F7194}">
      <dgm:prSet phldrT="[Текст]"/>
      <dgm:spPr/>
      <dgm:t>
        <a:bodyPr/>
        <a:lstStyle/>
        <a:p>
          <a:r>
            <a:rPr lang="ru-RU" dirty="0"/>
            <a:t>Замкнутая фигура</a:t>
          </a:r>
        </a:p>
      </dgm:t>
    </dgm:pt>
    <dgm:pt modelId="{018B1995-8647-49E8-B1D3-38B583671010}" type="parTrans" cxnId="{8165D81C-D75B-4C9E-8448-BD22968995C5}">
      <dgm:prSet/>
      <dgm:spPr/>
      <dgm:t>
        <a:bodyPr/>
        <a:lstStyle/>
        <a:p>
          <a:endParaRPr lang="ru-RU"/>
        </a:p>
      </dgm:t>
    </dgm:pt>
    <dgm:pt modelId="{0BBB8B89-D088-42B1-8573-D05FB5F93E5F}" type="sibTrans" cxnId="{8165D81C-D75B-4C9E-8448-BD22968995C5}">
      <dgm:prSet/>
      <dgm:spPr/>
      <dgm:t>
        <a:bodyPr/>
        <a:lstStyle/>
        <a:p>
          <a:endParaRPr lang="ru-RU"/>
        </a:p>
      </dgm:t>
    </dgm:pt>
    <dgm:pt modelId="{D8F25ACF-321D-478B-BEA1-9BD8F7036D41}">
      <dgm:prSet phldrT="[Текст]"/>
      <dgm:spPr/>
      <dgm:t>
        <a:bodyPr/>
        <a:lstStyle/>
        <a:p>
          <a:r>
            <a:rPr lang="ru-RU" dirty="0"/>
            <a:t>Окружность</a:t>
          </a:r>
        </a:p>
      </dgm:t>
    </dgm:pt>
    <dgm:pt modelId="{5065425F-2C5C-4DF8-8656-63C65F2997EF}" type="parTrans" cxnId="{0FD7D794-8321-4E9D-8337-38849428E566}">
      <dgm:prSet/>
      <dgm:spPr/>
      <dgm:t>
        <a:bodyPr/>
        <a:lstStyle/>
        <a:p>
          <a:endParaRPr lang="ru-RU"/>
        </a:p>
      </dgm:t>
    </dgm:pt>
    <dgm:pt modelId="{AE2EA0FC-BF36-4189-BF2E-A507CE0F64F5}" type="sibTrans" cxnId="{0FD7D794-8321-4E9D-8337-38849428E566}">
      <dgm:prSet/>
      <dgm:spPr/>
      <dgm:t>
        <a:bodyPr/>
        <a:lstStyle/>
        <a:p>
          <a:endParaRPr lang="ru-RU"/>
        </a:p>
      </dgm:t>
    </dgm:pt>
    <dgm:pt modelId="{557D3BB9-2B21-444B-B8ED-4805C1F6CDED}">
      <dgm:prSet phldrT="[Текст]"/>
      <dgm:spPr/>
      <dgm:t>
        <a:bodyPr/>
        <a:lstStyle/>
        <a:p>
          <a:r>
            <a:rPr lang="ru-RU" dirty="0"/>
            <a:t>Треугольник</a:t>
          </a:r>
        </a:p>
      </dgm:t>
    </dgm:pt>
    <dgm:pt modelId="{CC0B5645-F2BF-47C7-A22E-13867ED7CB69}" type="parTrans" cxnId="{B283B8E6-B81D-45F1-8E33-652B74ADD2AA}">
      <dgm:prSet/>
      <dgm:spPr/>
      <dgm:t>
        <a:bodyPr/>
        <a:lstStyle/>
        <a:p>
          <a:endParaRPr lang="ru-RU"/>
        </a:p>
      </dgm:t>
    </dgm:pt>
    <dgm:pt modelId="{9B7709C9-1C26-48C0-B892-91D677A9FAFF}" type="sibTrans" cxnId="{B283B8E6-B81D-45F1-8E33-652B74ADD2AA}">
      <dgm:prSet/>
      <dgm:spPr/>
      <dgm:t>
        <a:bodyPr/>
        <a:lstStyle/>
        <a:p>
          <a:endParaRPr lang="ru-RU"/>
        </a:p>
      </dgm:t>
    </dgm:pt>
    <dgm:pt modelId="{ADDA526E-58E9-4C8F-91C0-75E300D74A99}">
      <dgm:prSet phldrT="[Текст]"/>
      <dgm:spPr/>
      <dgm:t>
        <a:bodyPr/>
        <a:lstStyle/>
        <a:p>
          <a:r>
            <a:rPr lang="ru-RU" dirty="0"/>
            <a:t>Кривая</a:t>
          </a:r>
        </a:p>
      </dgm:t>
    </dgm:pt>
    <dgm:pt modelId="{3BE93795-B2AA-4128-8074-1157031E5609}" type="parTrans" cxnId="{B26C9D10-9DD0-43CC-A95F-51E9DB8DF369}">
      <dgm:prSet/>
      <dgm:spPr/>
      <dgm:t>
        <a:bodyPr/>
        <a:lstStyle/>
        <a:p>
          <a:endParaRPr lang="ru-RU"/>
        </a:p>
      </dgm:t>
    </dgm:pt>
    <dgm:pt modelId="{D097059A-F4A6-48E8-A172-9ABD2B63BCC5}" type="sibTrans" cxnId="{B26C9D10-9DD0-43CC-A95F-51E9DB8DF369}">
      <dgm:prSet/>
      <dgm:spPr/>
      <dgm:t>
        <a:bodyPr/>
        <a:lstStyle/>
        <a:p>
          <a:endParaRPr lang="ru-RU"/>
        </a:p>
      </dgm:t>
    </dgm:pt>
    <dgm:pt modelId="{777E6487-EB49-4F75-A03B-ED667B047D0B}">
      <dgm:prSet phldrT="[Текст]"/>
      <dgm:spPr/>
      <dgm:t>
        <a:bodyPr/>
        <a:lstStyle/>
        <a:p>
          <a:r>
            <a:rPr lang="ru-RU" dirty="0"/>
            <a:t>Прямая</a:t>
          </a:r>
        </a:p>
      </dgm:t>
    </dgm:pt>
    <dgm:pt modelId="{2DD13292-9B36-4921-9DB9-8196CBC1B1DB}" type="parTrans" cxnId="{592B3D09-95FA-4FC5-BFD4-0A6BCF5169E5}">
      <dgm:prSet/>
      <dgm:spPr/>
      <dgm:t>
        <a:bodyPr/>
        <a:lstStyle/>
        <a:p>
          <a:endParaRPr lang="ru-RU"/>
        </a:p>
      </dgm:t>
    </dgm:pt>
    <dgm:pt modelId="{3C9BDC63-7D5B-4485-8847-49001CBF183D}" type="sibTrans" cxnId="{592B3D09-95FA-4FC5-BFD4-0A6BCF5169E5}">
      <dgm:prSet/>
      <dgm:spPr/>
      <dgm:t>
        <a:bodyPr/>
        <a:lstStyle/>
        <a:p>
          <a:endParaRPr lang="ru-RU"/>
        </a:p>
      </dgm:t>
    </dgm:pt>
    <dgm:pt modelId="{F282CB64-605D-485B-A877-41BB0C071131}">
      <dgm:prSet phldrT="[Текст]"/>
      <dgm:spPr/>
      <dgm:t>
        <a:bodyPr/>
        <a:lstStyle/>
        <a:p>
          <a:r>
            <a:rPr lang="ru-RU" dirty="0"/>
            <a:t>Парабола</a:t>
          </a:r>
        </a:p>
      </dgm:t>
    </dgm:pt>
    <dgm:pt modelId="{E4DC1CE3-BB0A-4D43-98F7-FE916B23B0A2}" type="parTrans" cxnId="{0C808405-00F5-4FA1-8F57-0EA3A90C8731}">
      <dgm:prSet/>
      <dgm:spPr/>
      <dgm:t>
        <a:bodyPr/>
        <a:lstStyle/>
        <a:p>
          <a:endParaRPr lang="ru-RU"/>
        </a:p>
      </dgm:t>
    </dgm:pt>
    <dgm:pt modelId="{0048F72B-05B9-444F-A574-58E18C2EBE53}" type="sibTrans" cxnId="{0C808405-00F5-4FA1-8F57-0EA3A90C8731}">
      <dgm:prSet/>
      <dgm:spPr/>
      <dgm:t>
        <a:bodyPr/>
        <a:lstStyle/>
        <a:p>
          <a:endParaRPr lang="ru-RU"/>
        </a:p>
      </dgm:t>
    </dgm:pt>
    <dgm:pt modelId="{91FC972A-881D-4571-9C90-646CC06FD320}" type="pres">
      <dgm:prSet presAssocID="{C1E7C48E-B98C-4203-84B3-20760ACD8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4521D9-9971-4D27-A766-E796DAFFA110}" type="pres">
      <dgm:prSet presAssocID="{20156D86-6C07-4172-90C5-6B63B507EB1B}" presName="hierRoot1" presStyleCnt="0"/>
      <dgm:spPr/>
    </dgm:pt>
    <dgm:pt modelId="{58E0EBE3-219C-4CBF-8B6F-9C338C084084}" type="pres">
      <dgm:prSet presAssocID="{20156D86-6C07-4172-90C5-6B63B507EB1B}" presName="composite" presStyleCnt="0"/>
      <dgm:spPr/>
    </dgm:pt>
    <dgm:pt modelId="{69FC574F-D9EB-4473-96A0-C29ADC58B96F}" type="pres">
      <dgm:prSet presAssocID="{20156D86-6C07-4172-90C5-6B63B507EB1B}" presName="background" presStyleLbl="node0" presStyleIdx="0" presStyleCnt="1"/>
      <dgm:spPr/>
    </dgm:pt>
    <dgm:pt modelId="{DAAD5AB0-461E-4F22-86F1-32A4EB1AB592}" type="pres">
      <dgm:prSet presAssocID="{20156D86-6C07-4172-90C5-6B63B507EB1B}" presName="text" presStyleLbl="fgAcc0" presStyleIdx="0" presStyleCnt="1">
        <dgm:presLayoutVars>
          <dgm:chPref val="3"/>
        </dgm:presLayoutVars>
      </dgm:prSet>
      <dgm:spPr/>
    </dgm:pt>
    <dgm:pt modelId="{9E4B7F13-3DDF-4A91-95E8-1732E23EB5A5}" type="pres">
      <dgm:prSet presAssocID="{20156D86-6C07-4172-90C5-6B63B507EB1B}" presName="hierChild2" presStyleCnt="0"/>
      <dgm:spPr/>
    </dgm:pt>
    <dgm:pt modelId="{8B4790DE-8A4C-4C9C-A07E-68BC36400A8F}" type="pres">
      <dgm:prSet presAssocID="{018B1995-8647-49E8-B1D3-38B583671010}" presName="Name10" presStyleLbl="parChTrans1D2" presStyleIdx="0" presStyleCnt="2"/>
      <dgm:spPr/>
    </dgm:pt>
    <dgm:pt modelId="{8416DF6B-C44B-4BBE-AFB4-719B33B2E614}" type="pres">
      <dgm:prSet presAssocID="{C1170109-7BC1-4E7F-B004-8E2D588F7194}" presName="hierRoot2" presStyleCnt="0"/>
      <dgm:spPr/>
    </dgm:pt>
    <dgm:pt modelId="{11794B81-1BD8-45CA-BB53-B7952F6171A6}" type="pres">
      <dgm:prSet presAssocID="{C1170109-7BC1-4E7F-B004-8E2D588F7194}" presName="composite2" presStyleCnt="0"/>
      <dgm:spPr/>
    </dgm:pt>
    <dgm:pt modelId="{62319A7A-0881-4265-9DFA-B20E0A8DCFC7}" type="pres">
      <dgm:prSet presAssocID="{C1170109-7BC1-4E7F-B004-8E2D588F7194}" presName="background2" presStyleLbl="node2" presStyleIdx="0" presStyleCnt="2"/>
      <dgm:spPr/>
    </dgm:pt>
    <dgm:pt modelId="{BB70E5B4-95C4-4516-A9C0-1F85301E84A5}" type="pres">
      <dgm:prSet presAssocID="{C1170109-7BC1-4E7F-B004-8E2D588F7194}" presName="text2" presStyleLbl="fgAcc2" presStyleIdx="0" presStyleCnt="2">
        <dgm:presLayoutVars>
          <dgm:chPref val="3"/>
        </dgm:presLayoutVars>
      </dgm:prSet>
      <dgm:spPr/>
    </dgm:pt>
    <dgm:pt modelId="{5C18C9C6-FF4A-4B30-BE7E-AF14D9379772}" type="pres">
      <dgm:prSet presAssocID="{C1170109-7BC1-4E7F-B004-8E2D588F7194}" presName="hierChild3" presStyleCnt="0"/>
      <dgm:spPr/>
    </dgm:pt>
    <dgm:pt modelId="{0A2902CF-3FE7-49A7-9275-CF8546912620}" type="pres">
      <dgm:prSet presAssocID="{5065425F-2C5C-4DF8-8656-63C65F2997EF}" presName="Name17" presStyleLbl="parChTrans1D3" presStyleIdx="0" presStyleCnt="4"/>
      <dgm:spPr/>
    </dgm:pt>
    <dgm:pt modelId="{B8A7A8E7-856B-44A6-BCB1-3B2A8E33752C}" type="pres">
      <dgm:prSet presAssocID="{D8F25ACF-321D-478B-BEA1-9BD8F7036D41}" presName="hierRoot3" presStyleCnt="0"/>
      <dgm:spPr/>
    </dgm:pt>
    <dgm:pt modelId="{4E708AB9-6FFB-4E3A-BE8C-F87C848E4872}" type="pres">
      <dgm:prSet presAssocID="{D8F25ACF-321D-478B-BEA1-9BD8F7036D41}" presName="composite3" presStyleCnt="0"/>
      <dgm:spPr/>
    </dgm:pt>
    <dgm:pt modelId="{A4C182B9-EEA2-4334-9C53-474F4BC0208D}" type="pres">
      <dgm:prSet presAssocID="{D8F25ACF-321D-478B-BEA1-9BD8F7036D41}" presName="background3" presStyleLbl="node3" presStyleIdx="0" presStyleCnt="4"/>
      <dgm:spPr/>
    </dgm:pt>
    <dgm:pt modelId="{A75489FC-56A8-4498-BEB5-027713830C2C}" type="pres">
      <dgm:prSet presAssocID="{D8F25ACF-321D-478B-BEA1-9BD8F7036D41}" presName="text3" presStyleLbl="fgAcc3" presStyleIdx="0" presStyleCnt="4">
        <dgm:presLayoutVars>
          <dgm:chPref val="3"/>
        </dgm:presLayoutVars>
      </dgm:prSet>
      <dgm:spPr/>
    </dgm:pt>
    <dgm:pt modelId="{64E2043C-0585-4C54-810E-94B448CA7EAC}" type="pres">
      <dgm:prSet presAssocID="{D8F25ACF-321D-478B-BEA1-9BD8F7036D41}" presName="hierChild4" presStyleCnt="0"/>
      <dgm:spPr/>
    </dgm:pt>
    <dgm:pt modelId="{B3A8D901-A88A-4426-94A0-6B07E392BB7E}" type="pres">
      <dgm:prSet presAssocID="{CC0B5645-F2BF-47C7-A22E-13867ED7CB69}" presName="Name17" presStyleLbl="parChTrans1D3" presStyleIdx="1" presStyleCnt="4"/>
      <dgm:spPr/>
    </dgm:pt>
    <dgm:pt modelId="{0967B9C5-7144-40A0-A195-1D2CC1C9A774}" type="pres">
      <dgm:prSet presAssocID="{557D3BB9-2B21-444B-B8ED-4805C1F6CDED}" presName="hierRoot3" presStyleCnt="0"/>
      <dgm:spPr/>
    </dgm:pt>
    <dgm:pt modelId="{A248992B-6858-439D-B5AD-2505B0189B24}" type="pres">
      <dgm:prSet presAssocID="{557D3BB9-2B21-444B-B8ED-4805C1F6CDED}" presName="composite3" presStyleCnt="0"/>
      <dgm:spPr/>
    </dgm:pt>
    <dgm:pt modelId="{D353624A-E2B4-4FCD-84C2-8A7BE89CC10A}" type="pres">
      <dgm:prSet presAssocID="{557D3BB9-2B21-444B-B8ED-4805C1F6CDED}" presName="background3" presStyleLbl="node3" presStyleIdx="1" presStyleCnt="4"/>
      <dgm:spPr/>
    </dgm:pt>
    <dgm:pt modelId="{35F8727D-D339-4C7E-BC2C-C0492B9C6286}" type="pres">
      <dgm:prSet presAssocID="{557D3BB9-2B21-444B-B8ED-4805C1F6CDED}" presName="text3" presStyleLbl="fgAcc3" presStyleIdx="1" presStyleCnt="4">
        <dgm:presLayoutVars>
          <dgm:chPref val="3"/>
        </dgm:presLayoutVars>
      </dgm:prSet>
      <dgm:spPr/>
    </dgm:pt>
    <dgm:pt modelId="{331C4BD2-765B-45C8-9CA7-BA92D7D2C903}" type="pres">
      <dgm:prSet presAssocID="{557D3BB9-2B21-444B-B8ED-4805C1F6CDED}" presName="hierChild4" presStyleCnt="0"/>
      <dgm:spPr/>
    </dgm:pt>
    <dgm:pt modelId="{F2A3D314-C5B9-43E5-A9E1-D4C5407844EF}" type="pres">
      <dgm:prSet presAssocID="{3BE93795-B2AA-4128-8074-1157031E5609}" presName="Name10" presStyleLbl="parChTrans1D2" presStyleIdx="1" presStyleCnt="2"/>
      <dgm:spPr/>
    </dgm:pt>
    <dgm:pt modelId="{18587E0F-21AE-4ABC-B79D-F87D777F6EEA}" type="pres">
      <dgm:prSet presAssocID="{ADDA526E-58E9-4C8F-91C0-75E300D74A99}" presName="hierRoot2" presStyleCnt="0"/>
      <dgm:spPr/>
    </dgm:pt>
    <dgm:pt modelId="{DD47096F-9023-4F46-AC0D-0F51543A22E1}" type="pres">
      <dgm:prSet presAssocID="{ADDA526E-58E9-4C8F-91C0-75E300D74A99}" presName="composite2" presStyleCnt="0"/>
      <dgm:spPr/>
    </dgm:pt>
    <dgm:pt modelId="{2770437B-E171-4D3D-A53F-9BF213BA7849}" type="pres">
      <dgm:prSet presAssocID="{ADDA526E-58E9-4C8F-91C0-75E300D74A99}" presName="background2" presStyleLbl="node2" presStyleIdx="1" presStyleCnt="2"/>
      <dgm:spPr/>
    </dgm:pt>
    <dgm:pt modelId="{51815D8F-3D1C-4106-BDDD-427AE213E8E8}" type="pres">
      <dgm:prSet presAssocID="{ADDA526E-58E9-4C8F-91C0-75E300D74A99}" presName="text2" presStyleLbl="fgAcc2" presStyleIdx="1" presStyleCnt="2">
        <dgm:presLayoutVars>
          <dgm:chPref val="3"/>
        </dgm:presLayoutVars>
      </dgm:prSet>
      <dgm:spPr/>
    </dgm:pt>
    <dgm:pt modelId="{F6E95912-A23E-4891-A245-706AA34A7DF1}" type="pres">
      <dgm:prSet presAssocID="{ADDA526E-58E9-4C8F-91C0-75E300D74A99}" presName="hierChild3" presStyleCnt="0"/>
      <dgm:spPr/>
    </dgm:pt>
    <dgm:pt modelId="{FF33E690-A6B7-4D7D-9F52-A7A995BCC70D}" type="pres">
      <dgm:prSet presAssocID="{2DD13292-9B36-4921-9DB9-8196CBC1B1DB}" presName="Name17" presStyleLbl="parChTrans1D3" presStyleIdx="2" presStyleCnt="4"/>
      <dgm:spPr/>
    </dgm:pt>
    <dgm:pt modelId="{D03F05E7-5A67-4A09-99E2-307D4677B34B}" type="pres">
      <dgm:prSet presAssocID="{777E6487-EB49-4F75-A03B-ED667B047D0B}" presName="hierRoot3" presStyleCnt="0"/>
      <dgm:spPr/>
    </dgm:pt>
    <dgm:pt modelId="{B8CA22D2-D81E-4108-B80C-22927BFD48F2}" type="pres">
      <dgm:prSet presAssocID="{777E6487-EB49-4F75-A03B-ED667B047D0B}" presName="composite3" presStyleCnt="0"/>
      <dgm:spPr/>
    </dgm:pt>
    <dgm:pt modelId="{94673E53-D93A-4278-8261-82982A5E8DA6}" type="pres">
      <dgm:prSet presAssocID="{777E6487-EB49-4F75-A03B-ED667B047D0B}" presName="background3" presStyleLbl="node3" presStyleIdx="2" presStyleCnt="4"/>
      <dgm:spPr/>
    </dgm:pt>
    <dgm:pt modelId="{A541EDF6-6F2A-486D-AC5F-0D3F845F0DAB}" type="pres">
      <dgm:prSet presAssocID="{777E6487-EB49-4F75-A03B-ED667B047D0B}" presName="text3" presStyleLbl="fgAcc3" presStyleIdx="2" presStyleCnt="4">
        <dgm:presLayoutVars>
          <dgm:chPref val="3"/>
        </dgm:presLayoutVars>
      </dgm:prSet>
      <dgm:spPr/>
    </dgm:pt>
    <dgm:pt modelId="{F9F2D23B-7605-4F7D-B331-CEE9973C288A}" type="pres">
      <dgm:prSet presAssocID="{777E6487-EB49-4F75-A03B-ED667B047D0B}" presName="hierChild4" presStyleCnt="0"/>
      <dgm:spPr/>
    </dgm:pt>
    <dgm:pt modelId="{B8D3F977-5BD0-46BB-BE4E-AE0190035863}" type="pres">
      <dgm:prSet presAssocID="{E4DC1CE3-BB0A-4D43-98F7-FE916B23B0A2}" presName="Name17" presStyleLbl="parChTrans1D3" presStyleIdx="3" presStyleCnt="4"/>
      <dgm:spPr/>
    </dgm:pt>
    <dgm:pt modelId="{750953EB-40EB-4593-885A-E610E3DA47C9}" type="pres">
      <dgm:prSet presAssocID="{F282CB64-605D-485B-A877-41BB0C071131}" presName="hierRoot3" presStyleCnt="0"/>
      <dgm:spPr/>
    </dgm:pt>
    <dgm:pt modelId="{BED0FD7D-19C2-4949-B6E2-037B4ACFDD75}" type="pres">
      <dgm:prSet presAssocID="{F282CB64-605D-485B-A877-41BB0C071131}" presName="composite3" presStyleCnt="0"/>
      <dgm:spPr/>
    </dgm:pt>
    <dgm:pt modelId="{CD4EC472-2791-4ACB-89B2-2A474C3CAF05}" type="pres">
      <dgm:prSet presAssocID="{F282CB64-605D-485B-A877-41BB0C071131}" presName="background3" presStyleLbl="node3" presStyleIdx="3" presStyleCnt="4"/>
      <dgm:spPr/>
    </dgm:pt>
    <dgm:pt modelId="{0C6BAD78-72A8-435D-9067-FFFFC6F9E9F1}" type="pres">
      <dgm:prSet presAssocID="{F282CB64-605D-485B-A877-41BB0C071131}" presName="text3" presStyleLbl="fgAcc3" presStyleIdx="3" presStyleCnt="4">
        <dgm:presLayoutVars>
          <dgm:chPref val="3"/>
        </dgm:presLayoutVars>
      </dgm:prSet>
      <dgm:spPr/>
    </dgm:pt>
    <dgm:pt modelId="{A30B10D8-12D3-40AE-8E91-E8FA6A873EAF}" type="pres">
      <dgm:prSet presAssocID="{F282CB64-605D-485B-A877-41BB0C071131}" presName="hierChild4" presStyleCnt="0"/>
      <dgm:spPr/>
    </dgm:pt>
  </dgm:ptLst>
  <dgm:cxnLst>
    <dgm:cxn modelId="{0C808405-00F5-4FA1-8F57-0EA3A90C8731}" srcId="{ADDA526E-58E9-4C8F-91C0-75E300D74A99}" destId="{F282CB64-605D-485B-A877-41BB0C071131}" srcOrd="1" destOrd="0" parTransId="{E4DC1CE3-BB0A-4D43-98F7-FE916B23B0A2}" sibTransId="{0048F72B-05B9-444F-A574-58E18C2EBE53}"/>
    <dgm:cxn modelId="{592B3D09-95FA-4FC5-BFD4-0A6BCF5169E5}" srcId="{ADDA526E-58E9-4C8F-91C0-75E300D74A99}" destId="{777E6487-EB49-4F75-A03B-ED667B047D0B}" srcOrd="0" destOrd="0" parTransId="{2DD13292-9B36-4921-9DB9-8196CBC1B1DB}" sibTransId="{3C9BDC63-7D5B-4485-8847-49001CBF183D}"/>
    <dgm:cxn modelId="{A961910E-93A9-42E6-896E-63A5FDB15418}" type="presOf" srcId="{557D3BB9-2B21-444B-B8ED-4805C1F6CDED}" destId="{35F8727D-D339-4C7E-BC2C-C0492B9C6286}" srcOrd="0" destOrd="0" presId="urn:microsoft.com/office/officeart/2005/8/layout/hierarchy1"/>
    <dgm:cxn modelId="{B26C9D10-9DD0-43CC-A95F-51E9DB8DF369}" srcId="{20156D86-6C07-4172-90C5-6B63B507EB1B}" destId="{ADDA526E-58E9-4C8F-91C0-75E300D74A99}" srcOrd="1" destOrd="0" parTransId="{3BE93795-B2AA-4128-8074-1157031E5609}" sibTransId="{D097059A-F4A6-48E8-A172-9ABD2B63BCC5}"/>
    <dgm:cxn modelId="{8165D81C-D75B-4C9E-8448-BD22968995C5}" srcId="{20156D86-6C07-4172-90C5-6B63B507EB1B}" destId="{C1170109-7BC1-4E7F-B004-8E2D588F7194}" srcOrd="0" destOrd="0" parTransId="{018B1995-8647-49E8-B1D3-38B583671010}" sibTransId="{0BBB8B89-D088-42B1-8573-D05FB5F93E5F}"/>
    <dgm:cxn modelId="{CAEB1721-8215-4A08-ACC1-E2BB5BBEBDDE}" type="presOf" srcId="{E4DC1CE3-BB0A-4D43-98F7-FE916B23B0A2}" destId="{B8D3F977-5BD0-46BB-BE4E-AE0190035863}" srcOrd="0" destOrd="0" presId="urn:microsoft.com/office/officeart/2005/8/layout/hierarchy1"/>
    <dgm:cxn modelId="{161D6C24-0643-4003-9952-17DFFFC91823}" type="presOf" srcId="{3BE93795-B2AA-4128-8074-1157031E5609}" destId="{F2A3D314-C5B9-43E5-A9E1-D4C5407844EF}" srcOrd="0" destOrd="0" presId="urn:microsoft.com/office/officeart/2005/8/layout/hierarchy1"/>
    <dgm:cxn modelId="{7C047B47-2C17-43DA-A570-EF74F4937738}" type="presOf" srcId="{2DD13292-9B36-4921-9DB9-8196CBC1B1DB}" destId="{FF33E690-A6B7-4D7D-9F52-A7A995BCC70D}" srcOrd="0" destOrd="0" presId="urn:microsoft.com/office/officeart/2005/8/layout/hierarchy1"/>
    <dgm:cxn modelId="{B629F268-6589-4754-A697-9AE4E01C7E74}" type="presOf" srcId="{CC0B5645-F2BF-47C7-A22E-13867ED7CB69}" destId="{B3A8D901-A88A-4426-94A0-6B07E392BB7E}" srcOrd="0" destOrd="0" presId="urn:microsoft.com/office/officeart/2005/8/layout/hierarchy1"/>
    <dgm:cxn modelId="{F0D6967F-9B27-4A74-A5FC-401B2BC08873}" type="presOf" srcId="{C1E7C48E-B98C-4203-84B3-20760ACD87AA}" destId="{91FC972A-881D-4571-9C90-646CC06FD320}" srcOrd="0" destOrd="0" presId="urn:microsoft.com/office/officeart/2005/8/layout/hierarchy1"/>
    <dgm:cxn modelId="{0FD7D794-8321-4E9D-8337-38849428E566}" srcId="{C1170109-7BC1-4E7F-B004-8E2D588F7194}" destId="{D8F25ACF-321D-478B-BEA1-9BD8F7036D41}" srcOrd="0" destOrd="0" parTransId="{5065425F-2C5C-4DF8-8656-63C65F2997EF}" sibTransId="{AE2EA0FC-BF36-4189-BF2E-A507CE0F64F5}"/>
    <dgm:cxn modelId="{78DBECA5-B940-421B-83B7-72C88DF5EE3D}" type="presOf" srcId="{ADDA526E-58E9-4C8F-91C0-75E300D74A99}" destId="{51815D8F-3D1C-4106-BDDD-427AE213E8E8}" srcOrd="0" destOrd="0" presId="urn:microsoft.com/office/officeart/2005/8/layout/hierarchy1"/>
    <dgm:cxn modelId="{86FD1FAA-6B8D-4838-A76B-C7AD1C87D467}" type="presOf" srcId="{5065425F-2C5C-4DF8-8656-63C65F2997EF}" destId="{0A2902CF-3FE7-49A7-9275-CF8546912620}" srcOrd="0" destOrd="0" presId="urn:microsoft.com/office/officeart/2005/8/layout/hierarchy1"/>
    <dgm:cxn modelId="{FC6D21C4-0D0E-476A-895A-6D7260976E50}" srcId="{C1E7C48E-B98C-4203-84B3-20760ACD87AA}" destId="{20156D86-6C07-4172-90C5-6B63B507EB1B}" srcOrd="0" destOrd="0" parTransId="{0DC3A203-3D25-431B-A101-22A1E9C786F8}" sibTransId="{BFF1BC3A-2DD4-4CEC-B9C7-30CF39AB2765}"/>
    <dgm:cxn modelId="{B283B8E6-B81D-45F1-8E33-652B74ADD2AA}" srcId="{C1170109-7BC1-4E7F-B004-8E2D588F7194}" destId="{557D3BB9-2B21-444B-B8ED-4805C1F6CDED}" srcOrd="1" destOrd="0" parTransId="{CC0B5645-F2BF-47C7-A22E-13867ED7CB69}" sibTransId="{9B7709C9-1C26-48C0-B892-91D677A9FAFF}"/>
    <dgm:cxn modelId="{8BD506EA-3148-458F-AE2A-F8FDD819AC97}" type="presOf" srcId="{F282CB64-605D-485B-A877-41BB0C071131}" destId="{0C6BAD78-72A8-435D-9067-FFFFC6F9E9F1}" srcOrd="0" destOrd="0" presId="urn:microsoft.com/office/officeart/2005/8/layout/hierarchy1"/>
    <dgm:cxn modelId="{87110EF1-1D52-4A70-9477-BA52E1B8601E}" type="presOf" srcId="{20156D86-6C07-4172-90C5-6B63B507EB1B}" destId="{DAAD5AB0-461E-4F22-86F1-32A4EB1AB592}" srcOrd="0" destOrd="0" presId="urn:microsoft.com/office/officeart/2005/8/layout/hierarchy1"/>
    <dgm:cxn modelId="{9EE43FF1-2076-4D1B-A160-B2A4A3F606CA}" type="presOf" srcId="{018B1995-8647-49E8-B1D3-38B583671010}" destId="{8B4790DE-8A4C-4C9C-A07E-68BC36400A8F}" srcOrd="0" destOrd="0" presId="urn:microsoft.com/office/officeart/2005/8/layout/hierarchy1"/>
    <dgm:cxn modelId="{4B2439F6-BC48-42AA-AF79-74B3F2435CBF}" type="presOf" srcId="{D8F25ACF-321D-478B-BEA1-9BD8F7036D41}" destId="{A75489FC-56A8-4498-BEB5-027713830C2C}" srcOrd="0" destOrd="0" presId="urn:microsoft.com/office/officeart/2005/8/layout/hierarchy1"/>
    <dgm:cxn modelId="{1E1108F9-2A3F-4313-9831-0ECD25E398FC}" type="presOf" srcId="{777E6487-EB49-4F75-A03B-ED667B047D0B}" destId="{A541EDF6-6F2A-486D-AC5F-0D3F845F0DAB}" srcOrd="0" destOrd="0" presId="urn:microsoft.com/office/officeart/2005/8/layout/hierarchy1"/>
    <dgm:cxn modelId="{96AC54FC-6ECA-47B7-94FA-1216D8B60CDF}" type="presOf" srcId="{C1170109-7BC1-4E7F-B004-8E2D588F7194}" destId="{BB70E5B4-95C4-4516-A9C0-1F85301E84A5}" srcOrd="0" destOrd="0" presId="urn:microsoft.com/office/officeart/2005/8/layout/hierarchy1"/>
    <dgm:cxn modelId="{265BEFF5-A936-4D43-A553-3C2479A3715D}" type="presParOf" srcId="{91FC972A-881D-4571-9C90-646CC06FD320}" destId="{BE4521D9-9971-4D27-A766-E796DAFFA110}" srcOrd="0" destOrd="0" presId="urn:microsoft.com/office/officeart/2005/8/layout/hierarchy1"/>
    <dgm:cxn modelId="{A65FC755-E5CB-46E0-8CDD-058CD6395FDA}" type="presParOf" srcId="{BE4521D9-9971-4D27-A766-E796DAFFA110}" destId="{58E0EBE3-219C-4CBF-8B6F-9C338C084084}" srcOrd="0" destOrd="0" presId="urn:microsoft.com/office/officeart/2005/8/layout/hierarchy1"/>
    <dgm:cxn modelId="{DAB1B0FC-01E6-480E-9183-327924E48600}" type="presParOf" srcId="{58E0EBE3-219C-4CBF-8B6F-9C338C084084}" destId="{69FC574F-D9EB-4473-96A0-C29ADC58B96F}" srcOrd="0" destOrd="0" presId="urn:microsoft.com/office/officeart/2005/8/layout/hierarchy1"/>
    <dgm:cxn modelId="{B52C5DB4-54EA-4D3F-AB8A-698EC61D0909}" type="presParOf" srcId="{58E0EBE3-219C-4CBF-8B6F-9C338C084084}" destId="{DAAD5AB0-461E-4F22-86F1-32A4EB1AB592}" srcOrd="1" destOrd="0" presId="urn:microsoft.com/office/officeart/2005/8/layout/hierarchy1"/>
    <dgm:cxn modelId="{423BBA3D-ED6D-44DB-8BB4-AFA4A11D1351}" type="presParOf" srcId="{BE4521D9-9971-4D27-A766-E796DAFFA110}" destId="{9E4B7F13-3DDF-4A91-95E8-1732E23EB5A5}" srcOrd="1" destOrd="0" presId="urn:microsoft.com/office/officeart/2005/8/layout/hierarchy1"/>
    <dgm:cxn modelId="{05282A31-492C-4FC6-911E-088F777B4405}" type="presParOf" srcId="{9E4B7F13-3DDF-4A91-95E8-1732E23EB5A5}" destId="{8B4790DE-8A4C-4C9C-A07E-68BC36400A8F}" srcOrd="0" destOrd="0" presId="urn:microsoft.com/office/officeart/2005/8/layout/hierarchy1"/>
    <dgm:cxn modelId="{AD1F4893-1F0D-44B9-95E8-ED3F3B82271D}" type="presParOf" srcId="{9E4B7F13-3DDF-4A91-95E8-1732E23EB5A5}" destId="{8416DF6B-C44B-4BBE-AFB4-719B33B2E614}" srcOrd="1" destOrd="0" presId="urn:microsoft.com/office/officeart/2005/8/layout/hierarchy1"/>
    <dgm:cxn modelId="{25DB34CA-106D-456B-A8E8-AA7066BA8087}" type="presParOf" srcId="{8416DF6B-C44B-4BBE-AFB4-719B33B2E614}" destId="{11794B81-1BD8-45CA-BB53-B7952F6171A6}" srcOrd="0" destOrd="0" presId="urn:microsoft.com/office/officeart/2005/8/layout/hierarchy1"/>
    <dgm:cxn modelId="{5DE630F6-B127-41C7-AE85-292C7FC412DA}" type="presParOf" srcId="{11794B81-1BD8-45CA-BB53-B7952F6171A6}" destId="{62319A7A-0881-4265-9DFA-B20E0A8DCFC7}" srcOrd="0" destOrd="0" presId="urn:microsoft.com/office/officeart/2005/8/layout/hierarchy1"/>
    <dgm:cxn modelId="{4290C0B1-2871-410E-B3C3-2A57254997BD}" type="presParOf" srcId="{11794B81-1BD8-45CA-BB53-B7952F6171A6}" destId="{BB70E5B4-95C4-4516-A9C0-1F85301E84A5}" srcOrd="1" destOrd="0" presId="urn:microsoft.com/office/officeart/2005/8/layout/hierarchy1"/>
    <dgm:cxn modelId="{CA332C99-30EB-488B-A5FD-4FD6A2EBC194}" type="presParOf" srcId="{8416DF6B-C44B-4BBE-AFB4-719B33B2E614}" destId="{5C18C9C6-FF4A-4B30-BE7E-AF14D9379772}" srcOrd="1" destOrd="0" presId="urn:microsoft.com/office/officeart/2005/8/layout/hierarchy1"/>
    <dgm:cxn modelId="{2A547A42-6E9E-4CED-A3C6-ECECA0658E65}" type="presParOf" srcId="{5C18C9C6-FF4A-4B30-BE7E-AF14D9379772}" destId="{0A2902CF-3FE7-49A7-9275-CF8546912620}" srcOrd="0" destOrd="0" presId="urn:microsoft.com/office/officeart/2005/8/layout/hierarchy1"/>
    <dgm:cxn modelId="{1A9ED22F-9166-49AE-84AD-8F9D39397AC2}" type="presParOf" srcId="{5C18C9C6-FF4A-4B30-BE7E-AF14D9379772}" destId="{B8A7A8E7-856B-44A6-BCB1-3B2A8E33752C}" srcOrd="1" destOrd="0" presId="urn:microsoft.com/office/officeart/2005/8/layout/hierarchy1"/>
    <dgm:cxn modelId="{ED8C1B8F-8445-4049-952D-5E21BE6FDF57}" type="presParOf" srcId="{B8A7A8E7-856B-44A6-BCB1-3B2A8E33752C}" destId="{4E708AB9-6FFB-4E3A-BE8C-F87C848E4872}" srcOrd="0" destOrd="0" presId="urn:microsoft.com/office/officeart/2005/8/layout/hierarchy1"/>
    <dgm:cxn modelId="{4AC1C49C-3910-45C4-A17C-B0728241D914}" type="presParOf" srcId="{4E708AB9-6FFB-4E3A-BE8C-F87C848E4872}" destId="{A4C182B9-EEA2-4334-9C53-474F4BC0208D}" srcOrd="0" destOrd="0" presId="urn:microsoft.com/office/officeart/2005/8/layout/hierarchy1"/>
    <dgm:cxn modelId="{33D7B1BD-8452-4F16-871F-289E62C8C53F}" type="presParOf" srcId="{4E708AB9-6FFB-4E3A-BE8C-F87C848E4872}" destId="{A75489FC-56A8-4498-BEB5-027713830C2C}" srcOrd="1" destOrd="0" presId="urn:microsoft.com/office/officeart/2005/8/layout/hierarchy1"/>
    <dgm:cxn modelId="{0E0E14C9-085F-432C-B7CD-D223CC765E31}" type="presParOf" srcId="{B8A7A8E7-856B-44A6-BCB1-3B2A8E33752C}" destId="{64E2043C-0585-4C54-810E-94B448CA7EAC}" srcOrd="1" destOrd="0" presId="urn:microsoft.com/office/officeart/2005/8/layout/hierarchy1"/>
    <dgm:cxn modelId="{CF3E2BCF-5B14-45BC-9F1D-EB5D0A945E06}" type="presParOf" srcId="{5C18C9C6-FF4A-4B30-BE7E-AF14D9379772}" destId="{B3A8D901-A88A-4426-94A0-6B07E392BB7E}" srcOrd="2" destOrd="0" presId="urn:microsoft.com/office/officeart/2005/8/layout/hierarchy1"/>
    <dgm:cxn modelId="{9513C8EC-A9B1-4FFF-B8D5-728CDBD48786}" type="presParOf" srcId="{5C18C9C6-FF4A-4B30-BE7E-AF14D9379772}" destId="{0967B9C5-7144-40A0-A195-1D2CC1C9A774}" srcOrd="3" destOrd="0" presId="urn:microsoft.com/office/officeart/2005/8/layout/hierarchy1"/>
    <dgm:cxn modelId="{9EF47F76-C244-44EC-B89E-6B4F9742FA2C}" type="presParOf" srcId="{0967B9C5-7144-40A0-A195-1D2CC1C9A774}" destId="{A248992B-6858-439D-B5AD-2505B0189B24}" srcOrd="0" destOrd="0" presId="urn:microsoft.com/office/officeart/2005/8/layout/hierarchy1"/>
    <dgm:cxn modelId="{C039B47A-FABF-48BD-8ED3-82DEC3A1A563}" type="presParOf" srcId="{A248992B-6858-439D-B5AD-2505B0189B24}" destId="{D353624A-E2B4-4FCD-84C2-8A7BE89CC10A}" srcOrd="0" destOrd="0" presId="urn:microsoft.com/office/officeart/2005/8/layout/hierarchy1"/>
    <dgm:cxn modelId="{A919371D-391B-4A83-BA16-C21E4AA0DC27}" type="presParOf" srcId="{A248992B-6858-439D-B5AD-2505B0189B24}" destId="{35F8727D-D339-4C7E-BC2C-C0492B9C6286}" srcOrd="1" destOrd="0" presId="urn:microsoft.com/office/officeart/2005/8/layout/hierarchy1"/>
    <dgm:cxn modelId="{6FAE445C-60F5-4191-BA11-847F97B5F7AE}" type="presParOf" srcId="{0967B9C5-7144-40A0-A195-1D2CC1C9A774}" destId="{331C4BD2-765B-45C8-9CA7-BA92D7D2C903}" srcOrd="1" destOrd="0" presId="urn:microsoft.com/office/officeart/2005/8/layout/hierarchy1"/>
    <dgm:cxn modelId="{B6D8FC85-99F2-4C34-BFFC-5C7EDB3AFE87}" type="presParOf" srcId="{9E4B7F13-3DDF-4A91-95E8-1732E23EB5A5}" destId="{F2A3D314-C5B9-43E5-A9E1-D4C5407844EF}" srcOrd="2" destOrd="0" presId="urn:microsoft.com/office/officeart/2005/8/layout/hierarchy1"/>
    <dgm:cxn modelId="{A4A6A841-C711-4436-AF77-D38ED151B58B}" type="presParOf" srcId="{9E4B7F13-3DDF-4A91-95E8-1732E23EB5A5}" destId="{18587E0F-21AE-4ABC-B79D-F87D777F6EEA}" srcOrd="3" destOrd="0" presId="urn:microsoft.com/office/officeart/2005/8/layout/hierarchy1"/>
    <dgm:cxn modelId="{1485F5D9-4C47-4E25-B3A0-4227D41F0389}" type="presParOf" srcId="{18587E0F-21AE-4ABC-B79D-F87D777F6EEA}" destId="{DD47096F-9023-4F46-AC0D-0F51543A22E1}" srcOrd="0" destOrd="0" presId="urn:microsoft.com/office/officeart/2005/8/layout/hierarchy1"/>
    <dgm:cxn modelId="{AAA686DF-69A7-44A4-B52C-F5CDB59161C7}" type="presParOf" srcId="{DD47096F-9023-4F46-AC0D-0F51543A22E1}" destId="{2770437B-E171-4D3D-A53F-9BF213BA7849}" srcOrd="0" destOrd="0" presId="urn:microsoft.com/office/officeart/2005/8/layout/hierarchy1"/>
    <dgm:cxn modelId="{3EE56B7C-3983-4947-A72E-3CF45C6ADB32}" type="presParOf" srcId="{DD47096F-9023-4F46-AC0D-0F51543A22E1}" destId="{51815D8F-3D1C-4106-BDDD-427AE213E8E8}" srcOrd="1" destOrd="0" presId="urn:microsoft.com/office/officeart/2005/8/layout/hierarchy1"/>
    <dgm:cxn modelId="{DE326947-4DE9-42F8-B7C8-82FFD3D21A37}" type="presParOf" srcId="{18587E0F-21AE-4ABC-B79D-F87D777F6EEA}" destId="{F6E95912-A23E-4891-A245-706AA34A7DF1}" srcOrd="1" destOrd="0" presId="urn:microsoft.com/office/officeart/2005/8/layout/hierarchy1"/>
    <dgm:cxn modelId="{A9A263C3-5953-446D-932F-63C4D801DDA4}" type="presParOf" srcId="{F6E95912-A23E-4891-A245-706AA34A7DF1}" destId="{FF33E690-A6B7-4D7D-9F52-A7A995BCC70D}" srcOrd="0" destOrd="0" presId="urn:microsoft.com/office/officeart/2005/8/layout/hierarchy1"/>
    <dgm:cxn modelId="{E83EF384-2576-4DEC-8C03-B6D8BEB7AB63}" type="presParOf" srcId="{F6E95912-A23E-4891-A245-706AA34A7DF1}" destId="{D03F05E7-5A67-4A09-99E2-307D4677B34B}" srcOrd="1" destOrd="0" presId="urn:microsoft.com/office/officeart/2005/8/layout/hierarchy1"/>
    <dgm:cxn modelId="{A4C67B44-E652-4037-8E8C-95D033C0ECCF}" type="presParOf" srcId="{D03F05E7-5A67-4A09-99E2-307D4677B34B}" destId="{B8CA22D2-D81E-4108-B80C-22927BFD48F2}" srcOrd="0" destOrd="0" presId="urn:microsoft.com/office/officeart/2005/8/layout/hierarchy1"/>
    <dgm:cxn modelId="{B70071B5-8263-4137-94EE-E977C1FAECAD}" type="presParOf" srcId="{B8CA22D2-D81E-4108-B80C-22927BFD48F2}" destId="{94673E53-D93A-4278-8261-82982A5E8DA6}" srcOrd="0" destOrd="0" presId="urn:microsoft.com/office/officeart/2005/8/layout/hierarchy1"/>
    <dgm:cxn modelId="{9BB5899B-78B0-4AA5-84BC-9F4E9AFDAC66}" type="presParOf" srcId="{B8CA22D2-D81E-4108-B80C-22927BFD48F2}" destId="{A541EDF6-6F2A-486D-AC5F-0D3F845F0DAB}" srcOrd="1" destOrd="0" presId="urn:microsoft.com/office/officeart/2005/8/layout/hierarchy1"/>
    <dgm:cxn modelId="{0A01E79C-46D5-4A24-9796-B2069323990A}" type="presParOf" srcId="{D03F05E7-5A67-4A09-99E2-307D4677B34B}" destId="{F9F2D23B-7605-4F7D-B331-CEE9973C288A}" srcOrd="1" destOrd="0" presId="urn:microsoft.com/office/officeart/2005/8/layout/hierarchy1"/>
    <dgm:cxn modelId="{7BBC29BA-8E48-4840-AF9B-58F066CFC093}" type="presParOf" srcId="{F6E95912-A23E-4891-A245-706AA34A7DF1}" destId="{B8D3F977-5BD0-46BB-BE4E-AE0190035863}" srcOrd="2" destOrd="0" presId="urn:microsoft.com/office/officeart/2005/8/layout/hierarchy1"/>
    <dgm:cxn modelId="{93E29F68-57CC-48D8-BEDF-3855C7F88E60}" type="presParOf" srcId="{F6E95912-A23E-4891-A245-706AA34A7DF1}" destId="{750953EB-40EB-4593-885A-E610E3DA47C9}" srcOrd="3" destOrd="0" presId="urn:microsoft.com/office/officeart/2005/8/layout/hierarchy1"/>
    <dgm:cxn modelId="{BA20ECAD-C731-478D-9A17-B50E63BA5461}" type="presParOf" srcId="{750953EB-40EB-4593-885A-E610E3DA47C9}" destId="{BED0FD7D-19C2-4949-B6E2-037B4ACFDD75}" srcOrd="0" destOrd="0" presId="urn:microsoft.com/office/officeart/2005/8/layout/hierarchy1"/>
    <dgm:cxn modelId="{E0E50E90-F707-4D0C-B320-8DDB1898F93F}" type="presParOf" srcId="{BED0FD7D-19C2-4949-B6E2-037B4ACFDD75}" destId="{CD4EC472-2791-4ACB-89B2-2A474C3CAF05}" srcOrd="0" destOrd="0" presId="urn:microsoft.com/office/officeart/2005/8/layout/hierarchy1"/>
    <dgm:cxn modelId="{11A20DFA-E888-44E3-845D-26A15A8D3233}" type="presParOf" srcId="{BED0FD7D-19C2-4949-B6E2-037B4ACFDD75}" destId="{0C6BAD78-72A8-435D-9067-FFFFC6F9E9F1}" srcOrd="1" destOrd="0" presId="urn:microsoft.com/office/officeart/2005/8/layout/hierarchy1"/>
    <dgm:cxn modelId="{FABC182E-3251-4950-91EE-9DC994A07734}" type="presParOf" srcId="{750953EB-40EB-4593-885A-E610E3DA47C9}" destId="{A30B10D8-12D3-40AE-8E91-E8FA6A873E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6DA74-FBB6-43B5-81B4-1665BFDAF8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DCB757-0B14-4634-A171-5A5C1C2A8F1F}">
      <dgm:prSet phldrT="[Текст]"/>
      <dgm:spPr/>
      <dgm:t>
        <a:bodyPr/>
        <a:lstStyle/>
        <a:p>
          <a:r>
            <a:rPr lang="ru-RU" dirty="0"/>
            <a:t>Туловище</a:t>
          </a:r>
        </a:p>
      </dgm:t>
    </dgm:pt>
    <dgm:pt modelId="{65703E51-C40C-4928-B5F8-A6D69A40F662}" type="parTrans" cxnId="{449D0A14-72CF-43F6-ADEB-0CDF4BEB2AEB}">
      <dgm:prSet/>
      <dgm:spPr/>
      <dgm:t>
        <a:bodyPr/>
        <a:lstStyle/>
        <a:p>
          <a:endParaRPr lang="ru-RU"/>
        </a:p>
      </dgm:t>
    </dgm:pt>
    <dgm:pt modelId="{51988432-314D-4CCC-A771-6C387A1518CA}" type="sibTrans" cxnId="{449D0A14-72CF-43F6-ADEB-0CDF4BEB2AEB}">
      <dgm:prSet/>
      <dgm:spPr/>
      <dgm:t>
        <a:bodyPr/>
        <a:lstStyle/>
        <a:p>
          <a:endParaRPr lang="ru-RU"/>
        </a:p>
      </dgm:t>
    </dgm:pt>
    <dgm:pt modelId="{48CDEFB0-40AD-4827-9CF9-6E98D2450CC5}">
      <dgm:prSet phldrT="[Текст]"/>
      <dgm:spPr/>
      <dgm:t>
        <a:bodyPr/>
        <a:lstStyle/>
        <a:p>
          <a:r>
            <a:rPr lang="ru-RU" dirty="0"/>
            <a:t>Сердце</a:t>
          </a:r>
        </a:p>
      </dgm:t>
    </dgm:pt>
    <dgm:pt modelId="{AA407470-553C-468B-AAED-1F6569F04FF3}" type="parTrans" cxnId="{EE2B755A-8F0E-4094-8B1A-3108CDA1374A}">
      <dgm:prSet/>
      <dgm:spPr/>
      <dgm:t>
        <a:bodyPr/>
        <a:lstStyle/>
        <a:p>
          <a:endParaRPr lang="ru-RU"/>
        </a:p>
      </dgm:t>
    </dgm:pt>
    <dgm:pt modelId="{40E6010A-EFE5-4493-A703-C2F26000EFF6}" type="sibTrans" cxnId="{EE2B755A-8F0E-4094-8B1A-3108CDA1374A}">
      <dgm:prSet/>
      <dgm:spPr/>
      <dgm:t>
        <a:bodyPr/>
        <a:lstStyle/>
        <a:p>
          <a:endParaRPr lang="ru-RU"/>
        </a:p>
      </dgm:t>
    </dgm:pt>
    <dgm:pt modelId="{63B18F5A-0C70-4EBF-BA8C-2EA88431425F}">
      <dgm:prSet phldrT="[Текст]"/>
      <dgm:spPr/>
      <dgm:t>
        <a:bodyPr/>
        <a:lstStyle/>
        <a:p>
          <a:r>
            <a:rPr lang="ru-RU" dirty="0"/>
            <a:t>Желудок</a:t>
          </a:r>
        </a:p>
      </dgm:t>
    </dgm:pt>
    <dgm:pt modelId="{7FC42F11-E7BB-4D22-A419-D396EBC5319A}" type="parTrans" cxnId="{F6458F33-FBC2-4930-8F9C-93109EFD8BD9}">
      <dgm:prSet/>
      <dgm:spPr/>
      <dgm:t>
        <a:bodyPr/>
        <a:lstStyle/>
        <a:p>
          <a:endParaRPr lang="ru-RU"/>
        </a:p>
      </dgm:t>
    </dgm:pt>
    <dgm:pt modelId="{3EFF5DA3-B4B3-4952-AE94-E236D529F20A}" type="sibTrans" cxnId="{F6458F33-FBC2-4930-8F9C-93109EFD8BD9}">
      <dgm:prSet/>
      <dgm:spPr/>
      <dgm:t>
        <a:bodyPr/>
        <a:lstStyle/>
        <a:p>
          <a:endParaRPr lang="ru-RU"/>
        </a:p>
      </dgm:t>
    </dgm:pt>
    <dgm:pt modelId="{13807429-84A8-4F76-BC35-C9E7010A4161}">
      <dgm:prSet phldrT="[Текст]"/>
      <dgm:spPr/>
      <dgm:t>
        <a:bodyPr/>
        <a:lstStyle/>
        <a:p>
          <a:r>
            <a:rPr lang="ru-RU" dirty="0"/>
            <a:t>Руки</a:t>
          </a:r>
        </a:p>
      </dgm:t>
    </dgm:pt>
    <dgm:pt modelId="{3F9C22E0-A0B0-4E59-98D8-305C63F7F774}" type="parTrans" cxnId="{9F29CC1D-17BC-4195-B406-2765D58F8BC2}">
      <dgm:prSet/>
      <dgm:spPr/>
      <dgm:t>
        <a:bodyPr/>
        <a:lstStyle/>
        <a:p>
          <a:endParaRPr lang="ru-RU"/>
        </a:p>
      </dgm:t>
    </dgm:pt>
    <dgm:pt modelId="{73E97C2A-726D-4D73-9235-E8045661E5DA}" type="sibTrans" cxnId="{9F29CC1D-17BC-4195-B406-2765D58F8BC2}">
      <dgm:prSet/>
      <dgm:spPr/>
      <dgm:t>
        <a:bodyPr/>
        <a:lstStyle/>
        <a:p>
          <a:endParaRPr lang="ru-RU"/>
        </a:p>
      </dgm:t>
    </dgm:pt>
    <dgm:pt modelId="{FD8AD9E6-8BFD-4203-A069-2A7420D33F9D}">
      <dgm:prSet phldrT="[Текст]"/>
      <dgm:spPr/>
      <dgm:t>
        <a:bodyPr/>
        <a:lstStyle/>
        <a:p>
          <a:r>
            <a:rPr lang="ru-RU" dirty="0"/>
            <a:t>Ноги</a:t>
          </a:r>
        </a:p>
      </dgm:t>
    </dgm:pt>
    <dgm:pt modelId="{1E321F45-0806-4AEB-B26A-55068D55D3B5}" type="parTrans" cxnId="{4FC1A564-18E7-496F-BAE0-A94BD9BEDBBC}">
      <dgm:prSet/>
      <dgm:spPr/>
      <dgm:t>
        <a:bodyPr/>
        <a:lstStyle/>
        <a:p>
          <a:endParaRPr lang="ru-RU"/>
        </a:p>
      </dgm:t>
    </dgm:pt>
    <dgm:pt modelId="{50155CF6-DA74-43C6-9A33-519D1F4E6E80}" type="sibTrans" cxnId="{4FC1A564-18E7-496F-BAE0-A94BD9BEDBBC}">
      <dgm:prSet/>
      <dgm:spPr/>
      <dgm:t>
        <a:bodyPr/>
        <a:lstStyle/>
        <a:p>
          <a:endParaRPr lang="ru-RU"/>
        </a:p>
      </dgm:t>
    </dgm:pt>
    <dgm:pt modelId="{4A337895-FFA8-450F-8F1C-0AF4C6E58EBA}">
      <dgm:prSet phldrT="[Текст]"/>
      <dgm:spPr/>
      <dgm:t>
        <a:bodyPr/>
        <a:lstStyle/>
        <a:p>
          <a:r>
            <a:rPr lang="ru-RU" dirty="0"/>
            <a:t>Человек</a:t>
          </a:r>
        </a:p>
      </dgm:t>
    </dgm:pt>
    <dgm:pt modelId="{51EA7DBB-5A51-4964-9D4B-28877D815853}" type="parTrans" cxnId="{497477B5-B32E-4DF3-8AB3-900502349FE5}">
      <dgm:prSet/>
      <dgm:spPr/>
      <dgm:t>
        <a:bodyPr/>
        <a:lstStyle/>
        <a:p>
          <a:endParaRPr lang="ru-RU"/>
        </a:p>
      </dgm:t>
    </dgm:pt>
    <dgm:pt modelId="{8FB9809F-0412-42FB-964D-F90975E8DD2D}" type="sibTrans" cxnId="{497477B5-B32E-4DF3-8AB3-900502349FE5}">
      <dgm:prSet/>
      <dgm:spPr/>
      <dgm:t>
        <a:bodyPr/>
        <a:lstStyle/>
        <a:p>
          <a:endParaRPr lang="ru-RU"/>
        </a:p>
      </dgm:t>
    </dgm:pt>
    <dgm:pt modelId="{1AA1045D-AF55-4AB9-8EE2-328B97747919}">
      <dgm:prSet phldrT="[Текст]"/>
      <dgm:spPr/>
      <dgm:t>
        <a:bodyPr/>
        <a:lstStyle/>
        <a:p>
          <a:r>
            <a:rPr lang="ru-RU" dirty="0"/>
            <a:t>Ладонь</a:t>
          </a:r>
        </a:p>
      </dgm:t>
    </dgm:pt>
    <dgm:pt modelId="{87F674BF-403F-45F6-8A08-5AC15522F20B}" type="parTrans" cxnId="{09B48FC8-4DAC-419C-9E47-41F041F4FB6A}">
      <dgm:prSet/>
      <dgm:spPr/>
      <dgm:t>
        <a:bodyPr/>
        <a:lstStyle/>
        <a:p>
          <a:endParaRPr lang="ru-RU"/>
        </a:p>
      </dgm:t>
    </dgm:pt>
    <dgm:pt modelId="{92D9D9A3-8F89-4ACD-9BD7-F6FF91D033A5}" type="sibTrans" cxnId="{09B48FC8-4DAC-419C-9E47-41F041F4FB6A}">
      <dgm:prSet/>
      <dgm:spPr/>
      <dgm:t>
        <a:bodyPr/>
        <a:lstStyle/>
        <a:p>
          <a:endParaRPr lang="ru-RU"/>
        </a:p>
      </dgm:t>
    </dgm:pt>
    <dgm:pt modelId="{4296E9D0-FAA0-4D84-B312-DD640F997773}">
      <dgm:prSet phldrT="[Текст]"/>
      <dgm:spPr/>
      <dgm:t>
        <a:bodyPr/>
        <a:lstStyle/>
        <a:p>
          <a:r>
            <a:rPr lang="ru-RU" dirty="0"/>
            <a:t>Стопа</a:t>
          </a:r>
        </a:p>
      </dgm:t>
    </dgm:pt>
    <dgm:pt modelId="{AF8C2BB5-6829-4148-91ED-A068C0EA9D2E}" type="parTrans" cxnId="{61CC1298-2386-41A2-8A84-2497D4B82B6D}">
      <dgm:prSet/>
      <dgm:spPr/>
      <dgm:t>
        <a:bodyPr/>
        <a:lstStyle/>
        <a:p>
          <a:endParaRPr lang="ru-RU"/>
        </a:p>
      </dgm:t>
    </dgm:pt>
    <dgm:pt modelId="{7DCDA810-4ED8-49D0-BAD0-26E80D695D5B}" type="sibTrans" cxnId="{61CC1298-2386-41A2-8A84-2497D4B82B6D}">
      <dgm:prSet/>
      <dgm:spPr/>
      <dgm:t>
        <a:bodyPr/>
        <a:lstStyle/>
        <a:p>
          <a:endParaRPr lang="ru-RU"/>
        </a:p>
      </dgm:t>
    </dgm:pt>
    <dgm:pt modelId="{18416813-2D15-49C8-9152-5180BEB69662}" type="pres">
      <dgm:prSet presAssocID="{3016DA74-FBB6-43B5-81B4-1665BFDAF8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A2A701-9287-4537-99D2-4AC13ADE6947}" type="pres">
      <dgm:prSet presAssocID="{4A337895-FFA8-450F-8F1C-0AF4C6E58EBA}" presName="hierRoot1" presStyleCnt="0"/>
      <dgm:spPr/>
    </dgm:pt>
    <dgm:pt modelId="{BA73712D-9EC6-4483-967B-BE04775FB072}" type="pres">
      <dgm:prSet presAssocID="{4A337895-FFA8-450F-8F1C-0AF4C6E58EBA}" presName="composite" presStyleCnt="0"/>
      <dgm:spPr/>
    </dgm:pt>
    <dgm:pt modelId="{71348C18-ED6F-44A8-9DF0-941B14222D0F}" type="pres">
      <dgm:prSet presAssocID="{4A337895-FFA8-450F-8F1C-0AF4C6E58EBA}" presName="background" presStyleLbl="node0" presStyleIdx="0" presStyleCnt="1"/>
      <dgm:spPr/>
    </dgm:pt>
    <dgm:pt modelId="{0DE91539-B4B2-4A36-A33C-8F7F11E867EC}" type="pres">
      <dgm:prSet presAssocID="{4A337895-FFA8-450F-8F1C-0AF4C6E58EBA}" presName="text" presStyleLbl="fgAcc0" presStyleIdx="0" presStyleCnt="1">
        <dgm:presLayoutVars>
          <dgm:chPref val="3"/>
        </dgm:presLayoutVars>
      </dgm:prSet>
      <dgm:spPr/>
    </dgm:pt>
    <dgm:pt modelId="{747683E8-9703-4F9E-9110-117B33E59F6C}" type="pres">
      <dgm:prSet presAssocID="{4A337895-FFA8-450F-8F1C-0AF4C6E58EBA}" presName="hierChild2" presStyleCnt="0"/>
      <dgm:spPr/>
    </dgm:pt>
    <dgm:pt modelId="{B54AE129-0847-4CF8-ACD1-4FABF2413CD7}" type="pres">
      <dgm:prSet presAssocID="{65703E51-C40C-4928-B5F8-A6D69A40F662}" presName="Name10" presStyleLbl="parChTrans1D2" presStyleIdx="0" presStyleCnt="3"/>
      <dgm:spPr/>
    </dgm:pt>
    <dgm:pt modelId="{ACF7810A-8EDF-4869-B6FE-16FEBD328ACB}" type="pres">
      <dgm:prSet presAssocID="{29DCB757-0B14-4634-A171-5A5C1C2A8F1F}" presName="hierRoot2" presStyleCnt="0"/>
      <dgm:spPr/>
    </dgm:pt>
    <dgm:pt modelId="{464B6A85-4EF9-469F-986E-EB0703979122}" type="pres">
      <dgm:prSet presAssocID="{29DCB757-0B14-4634-A171-5A5C1C2A8F1F}" presName="composite2" presStyleCnt="0"/>
      <dgm:spPr/>
    </dgm:pt>
    <dgm:pt modelId="{D1BFB0A2-0F80-4768-AEC5-457BCC2E952A}" type="pres">
      <dgm:prSet presAssocID="{29DCB757-0B14-4634-A171-5A5C1C2A8F1F}" presName="background2" presStyleLbl="node2" presStyleIdx="0" presStyleCnt="3"/>
      <dgm:spPr/>
    </dgm:pt>
    <dgm:pt modelId="{AB17DEBF-5F25-42D7-BA3B-F72EEDDC0F3A}" type="pres">
      <dgm:prSet presAssocID="{29DCB757-0B14-4634-A171-5A5C1C2A8F1F}" presName="text2" presStyleLbl="fgAcc2" presStyleIdx="0" presStyleCnt="3">
        <dgm:presLayoutVars>
          <dgm:chPref val="3"/>
        </dgm:presLayoutVars>
      </dgm:prSet>
      <dgm:spPr/>
    </dgm:pt>
    <dgm:pt modelId="{4EFFD6AB-AF4F-42C5-959E-C549CB4DBA88}" type="pres">
      <dgm:prSet presAssocID="{29DCB757-0B14-4634-A171-5A5C1C2A8F1F}" presName="hierChild3" presStyleCnt="0"/>
      <dgm:spPr/>
    </dgm:pt>
    <dgm:pt modelId="{BE8DC8A4-1A89-4C64-B576-65C0EFDE3274}" type="pres">
      <dgm:prSet presAssocID="{AA407470-553C-468B-AAED-1F6569F04FF3}" presName="Name17" presStyleLbl="parChTrans1D3" presStyleIdx="0" presStyleCnt="4"/>
      <dgm:spPr/>
    </dgm:pt>
    <dgm:pt modelId="{AFE571CA-EFC1-4DA2-BB7A-EBDF9102F848}" type="pres">
      <dgm:prSet presAssocID="{48CDEFB0-40AD-4827-9CF9-6E98D2450CC5}" presName="hierRoot3" presStyleCnt="0"/>
      <dgm:spPr/>
    </dgm:pt>
    <dgm:pt modelId="{75E86ACD-D18F-4943-B1C9-BEFD287ADF63}" type="pres">
      <dgm:prSet presAssocID="{48CDEFB0-40AD-4827-9CF9-6E98D2450CC5}" presName="composite3" presStyleCnt="0"/>
      <dgm:spPr/>
    </dgm:pt>
    <dgm:pt modelId="{E6BB6276-24E8-43AD-BD52-5FE41BEAC2F9}" type="pres">
      <dgm:prSet presAssocID="{48CDEFB0-40AD-4827-9CF9-6E98D2450CC5}" presName="background3" presStyleLbl="node3" presStyleIdx="0" presStyleCnt="4"/>
      <dgm:spPr/>
    </dgm:pt>
    <dgm:pt modelId="{8A461643-201A-4A2B-9612-E35751E13977}" type="pres">
      <dgm:prSet presAssocID="{48CDEFB0-40AD-4827-9CF9-6E98D2450CC5}" presName="text3" presStyleLbl="fgAcc3" presStyleIdx="0" presStyleCnt="4">
        <dgm:presLayoutVars>
          <dgm:chPref val="3"/>
        </dgm:presLayoutVars>
      </dgm:prSet>
      <dgm:spPr/>
    </dgm:pt>
    <dgm:pt modelId="{F6802436-98F6-456A-BEDC-CA95D3BC250A}" type="pres">
      <dgm:prSet presAssocID="{48CDEFB0-40AD-4827-9CF9-6E98D2450CC5}" presName="hierChild4" presStyleCnt="0"/>
      <dgm:spPr/>
    </dgm:pt>
    <dgm:pt modelId="{738D005C-305C-4677-ADEC-71CA342097DF}" type="pres">
      <dgm:prSet presAssocID="{7FC42F11-E7BB-4D22-A419-D396EBC5319A}" presName="Name17" presStyleLbl="parChTrans1D3" presStyleIdx="1" presStyleCnt="4"/>
      <dgm:spPr/>
    </dgm:pt>
    <dgm:pt modelId="{A4CE83CD-499D-4244-B32C-1528DC0349FD}" type="pres">
      <dgm:prSet presAssocID="{63B18F5A-0C70-4EBF-BA8C-2EA88431425F}" presName="hierRoot3" presStyleCnt="0"/>
      <dgm:spPr/>
    </dgm:pt>
    <dgm:pt modelId="{5CA6076B-E6C0-42F0-9056-F8FE1BA9F9C8}" type="pres">
      <dgm:prSet presAssocID="{63B18F5A-0C70-4EBF-BA8C-2EA88431425F}" presName="composite3" presStyleCnt="0"/>
      <dgm:spPr/>
    </dgm:pt>
    <dgm:pt modelId="{36748C5E-1304-4D8B-8005-5AD6A5FCA0DA}" type="pres">
      <dgm:prSet presAssocID="{63B18F5A-0C70-4EBF-BA8C-2EA88431425F}" presName="background3" presStyleLbl="node3" presStyleIdx="1" presStyleCnt="4"/>
      <dgm:spPr/>
    </dgm:pt>
    <dgm:pt modelId="{B4C79B37-68FC-4D80-9FF9-980018AE1F99}" type="pres">
      <dgm:prSet presAssocID="{63B18F5A-0C70-4EBF-BA8C-2EA88431425F}" presName="text3" presStyleLbl="fgAcc3" presStyleIdx="1" presStyleCnt="4">
        <dgm:presLayoutVars>
          <dgm:chPref val="3"/>
        </dgm:presLayoutVars>
      </dgm:prSet>
      <dgm:spPr/>
    </dgm:pt>
    <dgm:pt modelId="{D6BFE24C-4481-4F54-9C64-1C53CAD9A4C9}" type="pres">
      <dgm:prSet presAssocID="{63B18F5A-0C70-4EBF-BA8C-2EA88431425F}" presName="hierChild4" presStyleCnt="0"/>
      <dgm:spPr/>
    </dgm:pt>
    <dgm:pt modelId="{5C350BA3-F35B-48FA-A284-0850BEB51E54}" type="pres">
      <dgm:prSet presAssocID="{3F9C22E0-A0B0-4E59-98D8-305C63F7F774}" presName="Name10" presStyleLbl="parChTrans1D2" presStyleIdx="1" presStyleCnt="3"/>
      <dgm:spPr/>
    </dgm:pt>
    <dgm:pt modelId="{08C69A51-1B5C-453D-BC74-C7201AA486DC}" type="pres">
      <dgm:prSet presAssocID="{13807429-84A8-4F76-BC35-C9E7010A4161}" presName="hierRoot2" presStyleCnt="0"/>
      <dgm:spPr/>
    </dgm:pt>
    <dgm:pt modelId="{70ECA7EC-12B2-4320-A43A-0DF33D881738}" type="pres">
      <dgm:prSet presAssocID="{13807429-84A8-4F76-BC35-C9E7010A4161}" presName="composite2" presStyleCnt="0"/>
      <dgm:spPr/>
    </dgm:pt>
    <dgm:pt modelId="{19FAE5A8-3D24-4692-8E11-5D775C1CDB10}" type="pres">
      <dgm:prSet presAssocID="{13807429-84A8-4F76-BC35-C9E7010A4161}" presName="background2" presStyleLbl="node2" presStyleIdx="1" presStyleCnt="3"/>
      <dgm:spPr/>
    </dgm:pt>
    <dgm:pt modelId="{6B43D7F6-77BA-4F02-9762-2C59475A2DA8}" type="pres">
      <dgm:prSet presAssocID="{13807429-84A8-4F76-BC35-C9E7010A4161}" presName="text2" presStyleLbl="fgAcc2" presStyleIdx="1" presStyleCnt="3">
        <dgm:presLayoutVars>
          <dgm:chPref val="3"/>
        </dgm:presLayoutVars>
      </dgm:prSet>
      <dgm:spPr/>
    </dgm:pt>
    <dgm:pt modelId="{F8D6C82C-6961-4147-A477-899A782A8CF5}" type="pres">
      <dgm:prSet presAssocID="{13807429-84A8-4F76-BC35-C9E7010A4161}" presName="hierChild3" presStyleCnt="0"/>
      <dgm:spPr/>
    </dgm:pt>
    <dgm:pt modelId="{D28365EE-2F88-4CAF-844E-8747857613D7}" type="pres">
      <dgm:prSet presAssocID="{87F674BF-403F-45F6-8A08-5AC15522F20B}" presName="Name17" presStyleLbl="parChTrans1D3" presStyleIdx="2" presStyleCnt="4"/>
      <dgm:spPr/>
    </dgm:pt>
    <dgm:pt modelId="{025B25A4-135C-478F-940C-DB40FB490F8A}" type="pres">
      <dgm:prSet presAssocID="{1AA1045D-AF55-4AB9-8EE2-328B97747919}" presName="hierRoot3" presStyleCnt="0"/>
      <dgm:spPr/>
    </dgm:pt>
    <dgm:pt modelId="{697D0A44-10BA-4DEB-BCC9-A54214A7E0E0}" type="pres">
      <dgm:prSet presAssocID="{1AA1045D-AF55-4AB9-8EE2-328B97747919}" presName="composite3" presStyleCnt="0"/>
      <dgm:spPr/>
    </dgm:pt>
    <dgm:pt modelId="{1A1F6F2E-E978-4815-BF42-CC3FFDCBD3C4}" type="pres">
      <dgm:prSet presAssocID="{1AA1045D-AF55-4AB9-8EE2-328B97747919}" presName="background3" presStyleLbl="node3" presStyleIdx="2" presStyleCnt="4"/>
      <dgm:spPr/>
    </dgm:pt>
    <dgm:pt modelId="{3F002DBC-E518-4A19-85A7-FCF22F59BCBB}" type="pres">
      <dgm:prSet presAssocID="{1AA1045D-AF55-4AB9-8EE2-328B97747919}" presName="text3" presStyleLbl="fgAcc3" presStyleIdx="2" presStyleCnt="4">
        <dgm:presLayoutVars>
          <dgm:chPref val="3"/>
        </dgm:presLayoutVars>
      </dgm:prSet>
      <dgm:spPr/>
    </dgm:pt>
    <dgm:pt modelId="{E6BC288C-8758-42B8-8127-B7FB063862D0}" type="pres">
      <dgm:prSet presAssocID="{1AA1045D-AF55-4AB9-8EE2-328B97747919}" presName="hierChild4" presStyleCnt="0"/>
      <dgm:spPr/>
    </dgm:pt>
    <dgm:pt modelId="{B06ADD77-664A-4731-8378-384FEEA775E1}" type="pres">
      <dgm:prSet presAssocID="{1E321F45-0806-4AEB-B26A-55068D55D3B5}" presName="Name10" presStyleLbl="parChTrans1D2" presStyleIdx="2" presStyleCnt="3"/>
      <dgm:spPr/>
    </dgm:pt>
    <dgm:pt modelId="{D5C6C61A-0EB1-41C5-87D2-08007703529D}" type="pres">
      <dgm:prSet presAssocID="{FD8AD9E6-8BFD-4203-A069-2A7420D33F9D}" presName="hierRoot2" presStyleCnt="0"/>
      <dgm:spPr/>
    </dgm:pt>
    <dgm:pt modelId="{14AF7553-778A-4954-A1DE-59003507FCBC}" type="pres">
      <dgm:prSet presAssocID="{FD8AD9E6-8BFD-4203-A069-2A7420D33F9D}" presName="composite2" presStyleCnt="0"/>
      <dgm:spPr/>
    </dgm:pt>
    <dgm:pt modelId="{87897824-41B4-48E8-B416-D7203894B2E7}" type="pres">
      <dgm:prSet presAssocID="{FD8AD9E6-8BFD-4203-A069-2A7420D33F9D}" presName="background2" presStyleLbl="node2" presStyleIdx="2" presStyleCnt="3"/>
      <dgm:spPr/>
    </dgm:pt>
    <dgm:pt modelId="{E5435AD2-12A9-4021-A784-73DFB98207B1}" type="pres">
      <dgm:prSet presAssocID="{FD8AD9E6-8BFD-4203-A069-2A7420D33F9D}" presName="text2" presStyleLbl="fgAcc2" presStyleIdx="2" presStyleCnt="3">
        <dgm:presLayoutVars>
          <dgm:chPref val="3"/>
        </dgm:presLayoutVars>
      </dgm:prSet>
      <dgm:spPr/>
    </dgm:pt>
    <dgm:pt modelId="{BBC85DCB-8FD4-443B-ACA1-D60E8B3D0FBA}" type="pres">
      <dgm:prSet presAssocID="{FD8AD9E6-8BFD-4203-A069-2A7420D33F9D}" presName="hierChild3" presStyleCnt="0"/>
      <dgm:spPr/>
    </dgm:pt>
    <dgm:pt modelId="{640CB222-296F-4E83-8785-B4DCA0342B7D}" type="pres">
      <dgm:prSet presAssocID="{AF8C2BB5-6829-4148-91ED-A068C0EA9D2E}" presName="Name17" presStyleLbl="parChTrans1D3" presStyleIdx="3" presStyleCnt="4"/>
      <dgm:spPr/>
    </dgm:pt>
    <dgm:pt modelId="{059D6655-6D6F-445E-96D7-143F7B7C51F3}" type="pres">
      <dgm:prSet presAssocID="{4296E9D0-FAA0-4D84-B312-DD640F997773}" presName="hierRoot3" presStyleCnt="0"/>
      <dgm:spPr/>
    </dgm:pt>
    <dgm:pt modelId="{8CC4DDD7-56A3-46FF-AD35-5929FB02D757}" type="pres">
      <dgm:prSet presAssocID="{4296E9D0-FAA0-4D84-B312-DD640F997773}" presName="composite3" presStyleCnt="0"/>
      <dgm:spPr/>
    </dgm:pt>
    <dgm:pt modelId="{BA018D03-31A5-47BD-BB81-F2D0402D26D6}" type="pres">
      <dgm:prSet presAssocID="{4296E9D0-FAA0-4D84-B312-DD640F997773}" presName="background3" presStyleLbl="node3" presStyleIdx="3" presStyleCnt="4"/>
      <dgm:spPr/>
    </dgm:pt>
    <dgm:pt modelId="{86E82659-B985-4182-9001-8AE9EDC5569E}" type="pres">
      <dgm:prSet presAssocID="{4296E9D0-FAA0-4D84-B312-DD640F997773}" presName="text3" presStyleLbl="fgAcc3" presStyleIdx="3" presStyleCnt="4">
        <dgm:presLayoutVars>
          <dgm:chPref val="3"/>
        </dgm:presLayoutVars>
      </dgm:prSet>
      <dgm:spPr/>
    </dgm:pt>
    <dgm:pt modelId="{09760EEA-BFEC-4C48-ADC2-A298FAC050EA}" type="pres">
      <dgm:prSet presAssocID="{4296E9D0-FAA0-4D84-B312-DD640F997773}" presName="hierChild4" presStyleCnt="0"/>
      <dgm:spPr/>
    </dgm:pt>
  </dgm:ptLst>
  <dgm:cxnLst>
    <dgm:cxn modelId="{956C1704-25AE-4B4A-B392-550541E459F9}" type="presOf" srcId="{29DCB757-0B14-4634-A171-5A5C1C2A8F1F}" destId="{AB17DEBF-5F25-42D7-BA3B-F72EEDDC0F3A}" srcOrd="0" destOrd="0" presId="urn:microsoft.com/office/officeart/2005/8/layout/hierarchy1"/>
    <dgm:cxn modelId="{449D0A14-72CF-43F6-ADEB-0CDF4BEB2AEB}" srcId="{4A337895-FFA8-450F-8F1C-0AF4C6E58EBA}" destId="{29DCB757-0B14-4634-A171-5A5C1C2A8F1F}" srcOrd="0" destOrd="0" parTransId="{65703E51-C40C-4928-B5F8-A6D69A40F662}" sibTransId="{51988432-314D-4CCC-A771-6C387A1518CA}"/>
    <dgm:cxn modelId="{79CBC314-E64E-4312-9A30-A2DE82D3F63F}" type="presOf" srcId="{AA407470-553C-468B-AAED-1F6569F04FF3}" destId="{BE8DC8A4-1A89-4C64-B576-65C0EFDE3274}" srcOrd="0" destOrd="0" presId="urn:microsoft.com/office/officeart/2005/8/layout/hierarchy1"/>
    <dgm:cxn modelId="{4BCF1615-5CCD-42E2-AD83-450479090946}" type="presOf" srcId="{AF8C2BB5-6829-4148-91ED-A068C0EA9D2E}" destId="{640CB222-296F-4E83-8785-B4DCA0342B7D}" srcOrd="0" destOrd="0" presId="urn:microsoft.com/office/officeart/2005/8/layout/hierarchy1"/>
    <dgm:cxn modelId="{9F29CC1D-17BC-4195-B406-2765D58F8BC2}" srcId="{4A337895-FFA8-450F-8F1C-0AF4C6E58EBA}" destId="{13807429-84A8-4F76-BC35-C9E7010A4161}" srcOrd="1" destOrd="0" parTransId="{3F9C22E0-A0B0-4E59-98D8-305C63F7F774}" sibTransId="{73E97C2A-726D-4D73-9235-E8045661E5DA}"/>
    <dgm:cxn modelId="{E0CCFC24-1E96-4BD4-9F3C-FA835B422AEB}" type="presOf" srcId="{3016DA74-FBB6-43B5-81B4-1665BFDAF843}" destId="{18416813-2D15-49C8-9152-5180BEB69662}" srcOrd="0" destOrd="0" presId="urn:microsoft.com/office/officeart/2005/8/layout/hierarchy1"/>
    <dgm:cxn modelId="{B236CD2E-1E36-4A83-B35A-8AB3C9501D5A}" type="presOf" srcId="{13807429-84A8-4F76-BC35-C9E7010A4161}" destId="{6B43D7F6-77BA-4F02-9762-2C59475A2DA8}" srcOrd="0" destOrd="0" presId="urn:microsoft.com/office/officeart/2005/8/layout/hierarchy1"/>
    <dgm:cxn modelId="{0AD24A2F-04B4-46B9-A2D4-FDBAEDBCD972}" type="presOf" srcId="{FD8AD9E6-8BFD-4203-A069-2A7420D33F9D}" destId="{E5435AD2-12A9-4021-A784-73DFB98207B1}" srcOrd="0" destOrd="0" presId="urn:microsoft.com/office/officeart/2005/8/layout/hierarchy1"/>
    <dgm:cxn modelId="{F6458F33-FBC2-4930-8F9C-93109EFD8BD9}" srcId="{29DCB757-0B14-4634-A171-5A5C1C2A8F1F}" destId="{63B18F5A-0C70-4EBF-BA8C-2EA88431425F}" srcOrd="1" destOrd="0" parTransId="{7FC42F11-E7BB-4D22-A419-D396EBC5319A}" sibTransId="{3EFF5DA3-B4B3-4952-AE94-E236D529F20A}"/>
    <dgm:cxn modelId="{AC4F7E39-6EDB-4D56-BE9B-66184D63D8B0}" type="presOf" srcId="{87F674BF-403F-45F6-8A08-5AC15522F20B}" destId="{D28365EE-2F88-4CAF-844E-8747857613D7}" srcOrd="0" destOrd="0" presId="urn:microsoft.com/office/officeart/2005/8/layout/hierarchy1"/>
    <dgm:cxn modelId="{4FC1A564-18E7-496F-BAE0-A94BD9BEDBBC}" srcId="{4A337895-FFA8-450F-8F1C-0AF4C6E58EBA}" destId="{FD8AD9E6-8BFD-4203-A069-2A7420D33F9D}" srcOrd="2" destOrd="0" parTransId="{1E321F45-0806-4AEB-B26A-55068D55D3B5}" sibTransId="{50155CF6-DA74-43C6-9A33-519D1F4E6E80}"/>
    <dgm:cxn modelId="{9FABB447-71A7-4022-8D01-26092BEDBF75}" type="presOf" srcId="{65703E51-C40C-4928-B5F8-A6D69A40F662}" destId="{B54AE129-0847-4CF8-ACD1-4FABF2413CD7}" srcOrd="0" destOrd="0" presId="urn:microsoft.com/office/officeart/2005/8/layout/hierarchy1"/>
    <dgm:cxn modelId="{52CF3772-B467-40F0-B697-BAC428513CF4}" type="presOf" srcId="{1AA1045D-AF55-4AB9-8EE2-328B97747919}" destId="{3F002DBC-E518-4A19-85A7-FCF22F59BCBB}" srcOrd="0" destOrd="0" presId="urn:microsoft.com/office/officeart/2005/8/layout/hierarchy1"/>
    <dgm:cxn modelId="{2A03AA79-D6C0-4E58-BB02-653626C4C088}" type="presOf" srcId="{3F9C22E0-A0B0-4E59-98D8-305C63F7F774}" destId="{5C350BA3-F35B-48FA-A284-0850BEB51E54}" srcOrd="0" destOrd="0" presId="urn:microsoft.com/office/officeart/2005/8/layout/hierarchy1"/>
    <dgm:cxn modelId="{EE2B755A-8F0E-4094-8B1A-3108CDA1374A}" srcId="{29DCB757-0B14-4634-A171-5A5C1C2A8F1F}" destId="{48CDEFB0-40AD-4827-9CF9-6E98D2450CC5}" srcOrd="0" destOrd="0" parTransId="{AA407470-553C-468B-AAED-1F6569F04FF3}" sibTransId="{40E6010A-EFE5-4493-A703-C2F26000EFF6}"/>
    <dgm:cxn modelId="{79B8885A-2E4D-40AA-8C89-257E8CC0173F}" type="presOf" srcId="{4296E9D0-FAA0-4D84-B312-DD640F997773}" destId="{86E82659-B985-4182-9001-8AE9EDC5569E}" srcOrd="0" destOrd="0" presId="urn:microsoft.com/office/officeart/2005/8/layout/hierarchy1"/>
    <dgm:cxn modelId="{6C32C78B-1332-49F2-95E7-83529DEDC85F}" type="presOf" srcId="{48CDEFB0-40AD-4827-9CF9-6E98D2450CC5}" destId="{8A461643-201A-4A2B-9612-E35751E13977}" srcOrd="0" destOrd="0" presId="urn:microsoft.com/office/officeart/2005/8/layout/hierarchy1"/>
    <dgm:cxn modelId="{61CC1298-2386-41A2-8A84-2497D4B82B6D}" srcId="{FD8AD9E6-8BFD-4203-A069-2A7420D33F9D}" destId="{4296E9D0-FAA0-4D84-B312-DD640F997773}" srcOrd="0" destOrd="0" parTransId="{AF8C2BB5-6829-4148-91ED-A068C0EA9D2E}" sibTransId="{7DCDA810-4ED8-49D0-BAD0-26E80D695D5B}"/>
    <dgm:cxn modelId="{094937A8-2E42-444E-AC29-9C533381D4EE}" type="presOf" srcId="{7FC42F11-E7BB-4D22-A419-D396EBC5319A}" destId="{738D005C-305C-4677-ADEC-71CA342097DF}" srcOrd="0" destOrd="0" presId="urn:microsoft.com/office/officeart/2005/8/layout/hierarchy1"/>
    <dgm:cxn modelId="{497477B5-B32E-4DF3-8AB3-900502349FE5}" srcId="{3016DA74-FBB6-43B5-81B4-1665BFDAF843}" destId="{4A337895-FFA8-450F-8F1C-0AF4C6E58EBA}" srcOrd="0" destOrd="0" parTransId="{51EA7DBB-5A51-4964-9D4B-28877D815853}" sibTransId="{8FB9809F-0412-42FB-964D-F90975E8DD2D}"/>
    <dgm:cxn modelId="{353EEAC7-379E-4A82-AB2E-916D352B1B20}" type="presOf" srcId="{63B18F5A-0C70-4EBF-BA8C-2EA88431425F}" destId="{B4C79B37-68FC-4D80-9FF9-980018AE1F99}" srcOrd="0" destOrd="0" presId="urn:microsoft.com/office/officeart/2005/8/layout/hierarchy1"/>
    <dgm:cxn modelId="{09B48FC8-4DAC-419C-9E47-41F041F4FB6A}" srcId="{13807429-84A8-4F76-BC35-C9E7010A4161}" destId="{1AA1045D-AF55-4AB9-8EE2-328B97747919}" srcOrd="0" destOrd="0" parTransId="{87F674BF-403F-45F6-8A08-5AC15522F20B}" sibTransId="{92D9D9A3-8F89-4ACD-9BD7-F6FF91D033A5}"/>
    <dgm:cxn modelId="{BE13D9DB-C3A5-4D04-B255-A0616819B539}" type="presOf" srcId="{1E321F45-0806-4AEB-B26A-55068D55D3B5}" destId="{B06ADD77-664A-4731-8378-384FEEA775E1}" srcOrd="0" destOrd="0" presId="urn:microsoft.com/office/officeart/2005/8/layout/hierarchy1"/>
    <dgm:cxn modelId="{DC0274EC-0825-4BF2-B6A5-F8999B5E2B9E}" type="presOf" srcId="{4A337895-FFA8-450F-8F1C-0AF4C6E58EBA}" destId="{0DE91539-B4B2-4A36-A33C-8F7F11E867EC}" srcOrd="0" destOrd="0" presId="urn:microsoft.com/office/officeart/2005/8/layout/hierarchy1"/>
    <dgm:cxn modelId="{7BE08641-3222-4A58-BCB9-80D4BA24D592}" type="presParOf" srcId="{18416813-2D15-49C8-9152-5180BEB69662}" destId="{0AA2A701-9287-4537-99D2-4AC13ADE6947}" srcOrd="0" destOrd="0" presId="urn:microsoft.com/office/officeart/2005/8/layout/hierarchy1"/>
    <dgm:cxn modelId="{CD718F99-318E-435F-8CC2-33850BCA46CB}" type="presParOf" srcId="{0AA2A701-9287-4537-99D2-4AC13ADE6947}" destId="{BA73712D-9EC6-4483-967B-BE04775FB072}" srcOrd="0" destOrd="0" presId="urn:microsoft.com/office/officeart/2005/8/layout/hierarchy1"/>
    <dgm:cxn modelId="{F8726864-A1D3-4487-A2A3-3AC7CD47D203}" type="presParOf" srcId="{BA73712D-9EC6-4483-967B-BE04775FB072}" destId="{71348C18-ED6F-44A8-9DF0-941B14222D0F}" srcOrd="0" destOrd="0" presId="urn:microsoft.com/office/officeart/2005/8/layout/hierarchy1"/>
    <dgm:cxn modelId="{FF317ADB-7BA4-46CF-B995-A8BA4AD00B74}" type="presParOf" srcId="{BA73712D-9EC6-4483-967B-BE04775FB072}" destId="{0DE91539-B4B2-4A36-A33C-8F7F11E867EC}" srcOrd="1" destOrd="0" presId="urn:microsoft.com/office/officeart/2005/8/layout/hierarchy1"/>
    <dgm:cxn modelId="{6CFCD55D-FBBD-479E-A650-6D2E75C8F676}" type="presParOf" srcId="{0AA2A701-9287-4537-99D2-4AC13ADE6947}" destId="{747683E8-9703-4F9E-9110-117B33E59F6C}" srcOrd="1" destOrd="0" presId="urn:microsoft.com/office/officeart/2005/8/layout/hierarchy1"/>
    <dgm:cxn modelId="{B237F61A-C17F-4D2D-979F-B1FD1495396F}" type="presParOf" srcId="{747683E8-9703-4F9E-9110-117B33E59F6C}" destId="{B54AE129-0847-4CF8-ACD1-4FABF2413CD7}" srcOrd="0" destOrd="0" presId="urn:microsoft.com/office/officeart/2005/8/layout/hierarchy1"/>
    <dgm:cxn modelId="{3E240642-2B3A-4C8F-BF1B-B2EDAB271596}" type="presParOf" srcId="{747683E8-9703-4F9E-9110-117B33E59F6C}" destId="{ACF7810A-8EDF-4869-B6FE-16FEBD328ACB}" srcOrd="1" destOrd="0" presId="urn:microsoft.com/office/officeart/2005/8/layout/hierarchy1"/>
    <dgm:cxn modelId="{54C02131-7F09-428C-A46D-7B42A35C4776}" type="presParOf" srcId="{ACF7810A-8EDF-4869-B6FE-16FEBD328ACB}" destId="{464B6A85-4EF9-469F-986E-EB0703979122}" srcOrd="0" destOrd="0" presId="urn:microsoft.com/office/officeart/2005/8/layout/hierarchy1"/>
    <dgm:cxn modelId="{7B5D6EB9-6166-4527-AA97-E1CF49556806}" type="presParOf" srcId="{464B6A85-4EF9-469F-986E-EB0703979122}" destId="{D1BFB0A2-0F80-4768-AEC5-457BCC2E952A}" srcOrd="0" destOrd="0" presId="urn:microsoft.com/office/officeart/2005/8/layout/hierarchy1"/>
    <dgm:cxn modelId="{6BCDAF8C-CB69-4C39-A351-7C5F361FD97B}" type="presParOf" srcId="{464B6A85-4EF9-469F-986E-EB0703979122}" destId="{AB17DEBF-5F25-42D7-BA3B-F72EEDDC0F3A}" srcOrd="1" destOrd="0" presId="urn:microsoft.com/office/officeart/2005/8/layout/hierarchy1"/>
    <dgm:cxn modelId="{81D81DC9-40B1-40DA-964F-F1DC91A862AC}" type="presParOf" srcId="{ACF7810A-8EDF-4869-B6FE-16FEBD328ACB}" destId="{4EFFD6AB-AF4F-42C5-959E-C549CB4DBA88}" srcOrd="1" destOrd="0" presId="urn:microsoft.com/office/officeart/2005/8/layout/hierarchy1"/>
    <dgm:cxn modelId="{39CB1689-A63C-429F-A3BC-3BEA0C796EA2}" type="presParOf" srcId="{4EFFD6AB-AF4F-42C5-959E-C549CB4DBA88}" destId="{BE8DC8A4-1A89-4C64-B576-65C0EFDE3274}" srcOrd="0" destOrd="0" presId="urn:microsoft.com/office/officeart/2005/8/layout/hierarchy1"/>
    <dgm:cxn modelId="{22618310-E7B5-45B6-A8F5-CD72D68F16D1}" type="presParOf" srcId="{4EFFD6AB-AF4F-42C5-959E-C549CB4DBA88}" destId="{AFE571CA-EFC1-4DA2-BB7A-EBDF9102F848}" srcOrd="1" destOrd="0" presId="urn:microsoft.com/office/officeart/2005/8/layout/hierarchy1"/>
    <dgm:cxn modelId="{4E2D6C5F-A440-4861-A392-3DEB7F6B64CF}" type="presParOf" srcId="{AFE571CA-EFC1-4DA2-BB7A-EBDF9102F848}" destId="{75E86ACD-D18F-4943-B1C9-BEFD287ADF63}" srcOrd="0" destOrd="0" presId="urn:microsoft.com/office/officeart/2005/8/layout/hierarchy1"/>
    <dgm:cxn modelId="{AA032B54-23BF-4A65-AD43-D1806C75CEA6}" type="presParOf" srcId="{75E86ACD-D18F-4943-B1C9-BEFD287ADF63}" destId="{E6BB6276-24E8-43AD-BD52-5FE41BEAC2F9}" srcOrd="0" destOrd="0" presId="urn:microsoft.com/office/officeart/2005/8/layout/hierarchy1"/>
    <dgm:cxn modelId="{48791C5C-478A-4EC0-88A1-0FB573A193F1}" type="presParOf" srcId="{75E86ACD-D18F-4943-B1C9-BEFD287ADF63}" destId="{8A461643-201A-4A2B-9612-E35751E13977}" srcOrd="1" destOrd="0" presId="urn:microsoft.com/office/officeart/2005/8/layout/hierarchy1"/>
    <dgm:cxn modelId="{BE963F99-3A20-4046-9BA3-B1996A1C3EB8}" type="presParOf" srcId="{AFE571CA-EFC1-4DA2-BB7A-EBDF9102F848}" destId="{F6802436-98F6-456A-BEDC-CA95D3BC250A}" srcOrd="1" destOrd="0" presId="urn:microsoft.com/office/officeart/2005/8/layout/hierarchy1"/>
    <dgm:cxn modelId="{6A639BE6-3A85-4E3A-A5E6-0602646858DB}" type="presParOf" srcId="{4EFFD6AB-AF4F-42C5-959E-C549CB4DBA88}" destId="{738D005C-305C-4677-ADEC-71CA342097DF}" srcOrd="2" destOrd="0" presId="urn:microsoft.com/office/officeart/2005/8/layout/hierarchy1"/>
    <dgm:cxn modelId="{EB2886E0-714E-4B5F-A8E8-8C126A448C02}" type="presParOf" srcId="{4EFFD6AB-AF4F-42C5-959E-C549CB4DBA88}" destId="{A4CE83CD-499D-4244-B32C-1528DC0349FD}" srcOrd="3" destOrd="0" presId="urn:microsoft.com/office/officeart/2005/8/layout/hierarchy1"/>
    <dgm:cxn modelId="{CB380F86-174E-4123-891C-EE4B9120FCDA}" type="presParOf" srcId="{A4CE83CD-499D-4244-B32C-1528DC0349FD}" destId="{5CA6076B-E6C0-42F0-9056-F8FE1BA9F9C8}" srcOrd="0" destOrd="0" presId="urn:microsoft.com/office/officeart/2005/8/layout/hierarchy1"/>
    <dgm:cxn modelId="{4243365C-49CD-4930-9C5B-A3F6E205E8F8}" type="presParOf" srcId="{5CA6076B-E6C0-42F0-9056-F8FE1BA9F9C8}" destId="{36748C5E-1304-4D8B-8005-5AD6A5FCA0DA}" srcOrd="0" destOrd="0" presId="urn:microsoft.com/office/officeart/2005/8/layout/hierarchy1"/>
    <dgm:cxn modelId="{CF7CE5B9-DDAE-4797-8A29-600CAD7DA26C}" type="presParOf" srcId="{5CA6076B-E6C0-42F0-9056-F8FE1BA9F9C8}" destId="{B4C79B37-68FC-4D80-9FF9-980018AE1F99}" srcOrd="1" destOrd="0" presId="urn:microsoft.com/office/officeart/2005/8/layout/hierarchy1"/>
    <dgm:cxn modelId="{59F85E28-CD21-45CC-8BD8-3D02FD1D18C9}" type="presParOf" srcId="{A4CE83CD-499D-4244-B32C-1528DC0349FD}" destId="{D6BFE24C-4481-4F54-9C64-1C53CAD9A4C9}" srcOrd="1" destOrd="0" presId="urn:microsoft.com/office/officeart/2005/8/layout/hierarchy1"/>
    <dgm:cxn modelId="{FC04BF69-A69F-4E64-B8DC-8278CD16E653}" type="presParOf" srcId="{747683E8-9703-4F9E-9110-117B33E59F6C}" destId="{5C350BA3-F35B-48FA-A284-0850BEB51E54}" srcOrd="2" destOrd="0" presId="urn:microsoft.com/office/officeart/2005/8/layout/hierarchy1"/>
    <dgm:cxn modelId="{07C15D4F-2E9D-44BA-9ECB-C6CB6FC55615}" type="presParOf" srcId="{747683E8-9703-4F9E-9110-117B33E59F6C}" destId="{08C69A51-1B5C-453D-BC74-C7201AA486DC}" srcOrd="3" destOrd="0" presId="urn:microsoft.com/office/officeart/2005/8/layout/hierarchy1"/>
    <dgm:cxn modelId="{04B3D2B4-67B6-4A30-9B92-C8229ACCCE91}" type="presParOf" srcId="{08C69A51-1B5C-453D-BC74-C7201AA486DC}" destId="{70ECA7EC-12B2-4320-A43A-0DF33D881738}" srcOrd="0" destOrd="0" presId="urn:microsoft.com/office/officeart/2005/8/layout/hierarchy1"/>
    <dgm:cxn modelId="{2FCF2537-268C-4F8A-B6FC-2DEC7306DE3B}" type="presParOf" srcId="{70ECA7EC-12B2-4320-A43A-0DF33D881738}" destId="{19FAE5A8-3D24-4692-8E11-5D775C1CDB10}" srcOrd="0" destOrd="0" presId="urn:microsoft.com/office/officeart/2005/8/layout/hierarchy1"/>
    <dgm:cxn modelId="{BE30271E-7149-4E6F-9D0F-9A54E2A80DB6}" type="presParOf" srcId="{70ECA7EC-12B2-4320-A43A-0DF33D881738}" destId="{6B43D7F6-77BA-4F02-9762-2C59475A2DA8}" srcOrd="1" destOrd="0" presId="urn:microsoft.com/office/officeart/2005/8/layout/hierarchy1"/>
    <dgm:cxn modelId="{8CF6D3FC-AACF-4216-8F05-10EAD11D7B7B}" type="presParOf" srcId="{08C69A51-1B5C-453D-BC74-C7201AA486DC}" destId="{F8D6C82C-6961-4147-A477-899A782A8CF5}" srcOrd="1" destOrd="0" presId="urn:microsoft.com/office/officeart/2005/8/layout/hierarchy1"/>
    <dgm:cxn modelId="{38D85518-71EB-4748-B3C0-7C34DDDBB3F0}" type="presParOf" srcId="{F8D6C82C-6961-4147-A477-899A782A8CF5}" destId="{D28365EE-2F88-4CAF-844E-8747857613D7}" srcOrd="0" destOrd="0" presId="urn:microsoft.com/office/officeart/2005/8/layout/hierarchy1"/>
    <dgm:cxn modelId="{78F38425-9F53-4D40-A5D3-3192FEA59F0D}" type="presParOf" srcId="{F8D6C82C-6961-4147-A477-899A782A8CF5}" destId="{025B25A4-135C-478F-940C-DB40FB490F8A}" srcOrd="1" destOrd="0" presId="urn:microsoft.com/office/officeart/2005/8/layout/hierarchy1"/>
    <dgm:cxn modelId="{23637F8A-8C1E-442D-B8D3-72C868F66FAB}" type="presParOf" srcId="{025B25A4-135C-478F-940C-DB40FB490F8A}" destId="{697D0A44-10BA-4DEB-BCC9-A54214A7E0E0}" srcOrd="0" destOrd="0" presId="urn:microsoft.com/office/officeart/2005/8/layout/hierarchy1"/>
    <dgm:cxn modelId="{B951F6F0-8AE8-4035-927F-DB66B0142802}" type="presParOf" srcId="{697D0A44-10BA-4DEB-BCC9-A54214A7E0E0}" destId="{1A1F6F2E-E978-4815-BF42-CC3FFDCBD3C4}" srcOrd="0" destOrd="0" presId="urn:microsoft.com/office/officeart/2005/8/layout/hierarchy1"/>
    <dgm:cxn modelId="{82116C65-B1FB-4148-91C7-3F729F4F6B86}" type="presParOf" srcId="{697D0A44-10BA-4DEB-BCC9-A54214A7E0E0}" destId="{3F002DBC-E518-4A19-85A7-FCF22F59BCBB}" srcOrd="1" destOrd="0" presId="urn:microsoft.com/office/officeart/2005/8/layout/hierarchy1"/>
    <dgm:cxn modelId="{A713167F-3B03-49AD-A6F9-903CEB45CCCB}" type="presParOf" srcId="{025B25A4-135C-478F-940C-DB40FB490F8A}" destId="{E6BC288C-8758-42B8-8127-B7FB063862D0}" srcOrd="1" destOrd="0" presId="urn:microsoft.com/office/officeart/2005/8/layout/hierarchy1"/>
    <dgm:cxn modelId="{0C37B86E-F724-4EFE-ABAB-32ED56E914F5}" type="presParOf" srcId="{747683E8-9703-4F9E-9110-117B33E59F6C}" destId="{B06ADD77-664A-4731-8378-384FEEA775E1}" srcOrd="4" destOrd="0" presId="urn:microsoft.com/office/officeart/2005/8/layout/hierarchy1"/>
    <dgm:cxn modelId="{DB7CC02A-C67B-4FCA-A432-C800EF6A259C}" type="presParOf" srcId="{747683E8-9703-4F9E-9110-117B33E59F6C}" destId="{D5C6C61A-0EB1-41C5-87D2-08007703529D}" srcOrd="5" destOrd="0" presId="urn:microsoft.com/office/officeart/2005/8/layout/hierarchy1"/>
    <dgm:cxn modelId="{B3388B8D-D93B-4C98-8C3F-3417AD482F0F}" type="presParOf" srcId="{D5C6C61A-0EB1-41C5-87D2-08007703529D}" destId="{14AF7553-778A-4954-A1DE-59003507FCBC}" srcOrd="0" destOrd="0" presId="urn:microsoft.com/office/officeart/2005/8/layout/hierarchy1"/>
    <dgm:cxn modelId="{BB03DA1C-7DBC-4367-9007-969F9193AFDF}" type="presParOf" srcId="{14AF7553-778A-4954-A1DE-59003507FCBC}" destId="{87897824-41B4-48E8-B416-D7203894B2E7}" srcOrd="0" destOrd="0" presId="urn:microsoft.com/office/officeart/2005/8/layout/hierarchy1"/>
    <dgm:cxn modelId="{B98C986C-1AFC-4A1D-91DD-8736AF852D4E}" type="presParOf" srcId="{14AF7553-778A-4954-A1DE-59003507FCBC}" destId="{E5435AD2-12A9-4021-A784-73DFB98207B1}" srcOrd="1" destOrd="0" presId="urn:microsoft.com/office/officeart/2005/8/layout/hierarchy1"/>
    <dgm:cxn modelId="{7F6A1E71-B9F9-4958-B393-1D564023039C}" type="presParOf" srcId="{D5C6C61A-0EB1-41C5-87D2-08007703529D}" destId="{BBC85DCB-8FD4-443B-ACA1-D60E8B3D0FBA}" srcOrd="1" destOrd="0" presId="urn:microsoft.com/office/officeart/2005/8/layout/hierarchy1"/>
    <dgm:cxn modelId="{49E6935D-1613-42F2-A139-23CE664A26C1}" type="presParOf" srcId="{BBC85DCB-8FD4-443B-ACA1-D60E8B3D0FBA}" destId="{640CB222-296F-4E83-8785-B4DCA0342B7D}" srcOrd="0" destOrd="0" presId="urn:microsoft.com/office/officeart/2005/8/layout/hierarchy1"/>
    <dgm:cxn modelId="{EBC88DF7-BCBE-431A-8ADC-CAD6A9704BA0}" type="presParOf" srcId="{BBC85DCB-8FD4-443B-ACA1-D60E8B3D0FBA}" destId="{059D6655-6D6F-445E-96D7-143F7B7C51F3}" srcOrd="1" destOrd="0" presId="urn:microsoft.com/office/officeart/2005/8/layout/hierarchy1"/>
    <dgm:cxn modelId="{C1ACC877-1629-4ACD-9460-2F406D5A500F}" type="presParOf" srcId="{059D6655-6D6F-445E-96D7-143F7B7C51F3}" destId="{8CC4DDD7-56A3-46FF-AD35-5929FB02D757}" srcOrd="0" destOrd="0" presId="urn:microsoft.com/office/officeart/2005/8/layout/hierarchy1"/>
    <dgm:cxn modelId="{7934889E-0868-4CA0-9FC2-78853EAAA2A8}" type="presParOf" srcId="{8CC4DDD7-56A3-46FF-AD35-5929FB02D757}" destId="{BA018D03-31A5-47BD-BB81-F2D0402D26D6}" srcOrd="0" destOrd="0" presId="urn:microsoft.com/office/officeart/2005/8/layout/hierarchy1"/>
    <dgm:cxn modelId="{AB200DB1-3641-4F29-91EE-7719002B5BDB}" type="presParOf" srcId="{8CC4DDD7-56A3-46FF-AD35-5929FB02D757}" destId="{86E82659-B985-4182-9001-8AE9EDC5569E}" srcOrd="1" destOrd="0" presId="urn:microsoft.com/office/officeart/2005/8/layout/hierarchy1"/>
    <dgm:cxn modelId="{CE14CB0B-EED4-45F1-AF2B-BF3686B0A66D}" type="presParOf" srcId="{059D6655-6D6F-445E-96D7-143F7B7C51F3}" destId="{09760EEA-BFEC-4C48-ADC2-A298FAC050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C48E-B98C-4203-84B3-20760ACD87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156D86-6C07-4172-90C5-6B63B507EB1B}">
      <dgm:prSet phldrT="[Текст]" custT="1"/>
      <dgm:spPr/>
      <dgm:t>
        <a:bodyPr/>
        <a:lstStyle/>
        <a:p>
          <a:r>
            <a:rPr lang="ru-RU" sz="1200" dirty="0"/>
            <a:t>Посуда</a:t>
          </a:r>
        </a:p>
      </dgm:t>
    </dgm:pt>
    <dgm:pt modelId="{0DC3A203-3D25-431B-A101-22A1E9C786F8}" type="parTrans" cxnId="{FC6D21C4-0D0E-476A-895A-6D7260976E50}">
      <dgm:prSet/>
      <dgm:spPr/>
      <dgm:t>
        <a:bodyPr/>
        <a:lstStyle/>
        <a:p>
          <a:endParaRPr lang="ru-RU" sz="1200"/>
        </a:p>
      </dgm:t>
    </dgm:pt>
    <dgm:pt modelId="{BFF1BC3A-2DD4-4CEC-B9C7-30CF39AB2765}" type="sibTrans" cxnId="{FC6D21C4-0D0E-476A-895A-6D7260976E50}">
      <dgm:prSet/>
      <dgm:spPr/>
      <dgm:t>
        <a:bodyPr/>
        <a:lstStyle/>
        <a:p>
          <a:endParaRPr lang="ru-RU" sz="1200"/>
        </a:p>
      </dgm:t>
    </dgm:pt>
    <dgm:pt modelId="{C1170109-7BC1-4E7F-B004-8E2D588F7194}">
      <dgm:prSet phldrT="[Текст]" custT="1"/>
      <dgm:spPr/>
      <dgm:t>
        <a:bodyPr/>
        <a:lstStyle/>
        <a:p>
          <a:r>
            <a:rPr lang="ru-RU" sz="1200" dirty="0"/>
            <a:t>Кувшин</a:t>
          </a:r>
        </a:p>
      </dgm:t>
    </dgm:pt>
    <dgm:pt modelId="{018B1995-8647-49E8-B1D3-38B583671010}" type="parTrans" cxnId="{8165D81C-D75B-4C9E-8448-BD22968995C5}">
      <dgm:prSet/>
      <dgm:spPr/>
      <dgm:t>
        <a:bodyPr/>
        <a:lstStyle/>
        <a:p>
          <a:endParaRPr lang="ru-RU" sz="1200"/>
        </a:p>
      </dgm:t>
    </dgm:pt>
    <dgm:pt modelId="{0BBB8B89-D088-42B1-8573-D05FB5F93E5F}" type="sibTrans" cxnId="{8165D81C-D75B-4C9E-8448-BD22968995C5}">
      <dgm:prSet/>
      <dgm:spPr/>
      <dgm:t>
        <a:bodyPr/>
        <a:lstStyle/>
        <a:p>
          <a:endParaRPr lang="ru-RU" sz="1200"/>
        </a:p>
      </dgm:t>
    </dgm:pt>
    <dgm:pt modelId="{D8F25ACF-321D-478B-BEA1-9BD8F7036D41}">
      <dgm:prSet phldrT="[Текст]" custT="1"/>
      <dgm:spPr/>
      <dgm:t>
        <a:bodyPr/>
        <a:lstStyle/>
        <a:p>
          <a:r>
            <a:rPr lang="ru-RU" sz="1200" dirty="0"/>
            <a:t>Тарелка</a:t>
          </a:r>
        </a:p>
      </dgm:t>
    </dgm:pt>
    <dgm:pt modelId="{5065425F-2C5C-4DF8-8656-63C65F2997EF}" type="parTrans" cxnId="{0FD7D794-8321-4E9D-8337-38849428E566}">
      <dgm:prSet/>
      <dgm:spPr/>
      <dgm:t>
        <a:bodyPr/>
        <a:lstStyle/>
        <a:p>
          <a:endParaRPr lang="ru-RU" sz="1200"/>
        </a:p>
      </dgm:t>
    </dgm:pt>
    <dgm:pt modelId="{AE2EA0FC-BF36-4189-BF2E-A507CE0F64F5}" type="sibTrans" cxnId="{0FD7D794-8321-4E9D-8337-38849428E566}">
      <dgm:prSet/>
      <dgm:spPr/>
      <dgm:t>
        <a:bodyPr/>
        <a:lstStyle/>
        <a:p>
          <a:endParaRPr lang="ru-RU" sz="1200"/>
        </a:p>
      </dgm:t>
    </dgm:pt>
    <dgm:pt modelId="{557D3BB9-2B21-444B-B8ED-4805C1F6CDED}">
      <dgm:prSet phldrT="[Текст]" custT="1"/>
      <dgm:spPr/>
      <dgm:t>
        <a:bodyPr/>
        <a:lstStyle/>
        <a:p>
          <a:r>
            <a:rPr lang="ru-RU" sz="1200" dirty="0"/>
            <a:t>Кастрюля</a:t>
          </a:r>
        </a:p>
      </dgm:t>
    </dgm:pt>
    <dgm:pt modelId="{CC0B5645-F2BF-47C7-A22E-13867ED7CB69}" type="parTrans" cxnId="{B283B8E6-B81D-45F1-8E33-652B74ADD2AA}">
      <dgm:prSet/>
      <dgm:spPr/>
      <dgm:t>
        <a:bodyPr/>
        <a:lstStyle/>
        <a:p>
          <a:endParaRPr lang="ru-RU" sz="1200"/>
        </a:p>
      </dgm:t>
    </dgm:pt>
    <dgm:pt modelId="{9B7709C9-1C26-48C0-B892-91D677A9FAFF}" type="sibTrans" cxnId="{B283B8E6-B81D-45F1-8E33-652B74ADD2AA}">
      <dgm:prSet/>
      <dgm:spPr/>
      <dgm:t>
        <a:bodyPr/>
        <a:lstStyle/>
        <a:p>
          <a:endParaRPr lang="ru-RU" sz="1200"/>
        </a:p>
      </dgm:t>
    </dgm:pt>
    <dgm:pt modelId="{ADDA526E-58E9-4C8F-91C0-75E300D74A99}">
      <dgm:prSet phldrT="[Текст]" custT="1"/>
      <dgm:spPr/>
      <dgm:t>
        <a:bodyPr/>
        <a:lstStyle/>
        <a:p>
          <a:r>
            <a:rPr lang="ru-RU" sz="1200" dirty="0"/>
            <a:t>Чайник</a:t>
          </a:r>
        </a:p>
      </dgm:t>
    </dgm:pt>
    <dgm:pt modelId="{3BE93795-B2AA-4128-8074-1157031E5609}" type="parTrans" cxnId="{B26C9D10-9DD0-43CC-A95F-51E9DB8DF369}">
      <dgm:prSet/>
      <dgm:spPr/>
      <dgm:t>
        <a:bodyPr/>
        <a:lstStyle/>
        <a:p>
          <a:endParaRPr lang="ru-RU" sz="1200"/>
        </a:p>
      </dgm:t>
    </dgm:pt>
    <dgm:pt modelId="{D097059A-F4A6-48E8-A172-9ABD2B63BCC5}" type="sibTrans" cxnId="{B26C9D10-9DD0-43CC-A95F-51E9DB8DF369}">
      <dgm:prSet/>
      <dgm:spPr/>
      <dgm:t>
        <a:bodyPr/>
        <a:lstStyle/>
        <a:p>
          <a:endParaRPr lang="ru-RU" sz="1200"/>
        </a:p>
      </dgm:t>
    </dgm:pt>
    <dgm:pt modelId="{777E6487-EB49-4F75-A03B-ED667B047D0B}">
      <dgm:prSet phldrT="[Текст]" custT="1"/>
      <dgm:spPr/>
      <dgm:t>
        <a:bodyPr/>
        <a:lstStyle/>
        <a:p>
          <a:r>
            <a:rPr lang="ru-RU" sz="1200" dirty="0"/>
            <a:t>Электрочайник</a:t>
          </a:r>
        </a:p>
      </dgm:t>
    </dgm:pt>
    <dgm:pt modelId="{2DD13292-9B36-4921-9DB9-8196CBC1B1DB}" type="parTrans" cxnId="{592B3D09-95FA-4FC5-BFD4-0A6BCF5169E5}">
      <dgm:prSet/>
      <dgm:spPr/>
      <dgm:t>
        <a:bodyPr/>
        <a:lstStyle/>
        <a:p>
          <a:endParaRPr lang="ru-RU" sz="1200"/>
        </a:p>
      </dgm:t>
    </dgm:pt>
    <dgm:pt modelId="{3C9BDC63-7D5B-4485-8847-49001CBF183D}" type="sibTrans" cxnId="{592B3D09-95FA-4FC5-BFD4-0A6BCF5169E5}">
      <dgm:prSet/>
      <dgm:spPr/>
      <dgm:t>
        <a:bodyPr/>
        <a:lstStyle/>
        <a:p>
          <a:endParaRPr lang="ru-RU" sz="1200"/>
        </a:p>
      </dgm:t>
    </dgm:pt>
    <dgm:pt modelId="{91FC972A-881D-4571-9C90-646CC06FD320}" type="pres">
      <dgm:prSet presAssocID="{C1E7C48E-B98C-4203-84B3-20760ACD8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4521D9-9971-4D27-A766-E796DAFFA110}" type="pres">
      <dgm:prSet presAssocID="{20156D86-6C07-4172-90C5-6B63B507EB1B}" presName="hierRoot1" presStyleCnt="0"/>
      <dgm:spPr/>
    </dgm:pt>
    <dgm:pt modelId="{58E0EBE3-219C-4CBF-8B6F-9C338C084084}" type="pres">
      <dgm:prSet presAssocID="{20156D86-6C07-4172-90C5-6B63B507EB1B}" presName="composite" presStyleCnt="0"/>
      <dgm:spPr/>
    </dgm:pt>
    <dgm:pt modelId="{69FC574F-D9EB-4473-96A0-C29ADC58B96F}" type="pres">
      <dgm:prSet presAssocID="{20156D86-6C07-4172-90C5-6B63B507EB1B}" presName="background" presStyleLbl="node0" presStyleIdx="0" presStyleCnt="1"/>
      <dgm:spPr/>
    </dgm:pt>
    <dgm:pt modelId="{DAAD5AB0-461E-4F22-86F1-32A4EB1AB592}" type="pres">
      <dgm:prSet presAssocID="{20156D86-6C07-4172-90C5-6B63B507EB1B}" presName="text" presStyleLbl="fgAcc0" presStyleIdx="0" presStyleCnt="1">
        <dgm:presLayoutVars>
          <dgm:chPref val="3"/>
        </dgm:presLayoutVars>
      </dgm:prSet>
      <dgm:spPr/>
    </dgm:pt>
    <dgm:pt modelId="{9E4B7F13-3DDF-4A91-95E8-1732E23EB5A5}" type="pres">
      <dgm:prSet presAssocID="{20156D86-6C07-4172-90C5-6B63B507EB1B}" presName="hierChild2" presStyleCnt="0"/>
      <dgm:spPr/>
    </dgm:pt>
    <dgm:pt modelId="{8B4790DE-8A4C-4C9C-A07E-68BC36400A8F}" type="pres">
      <dgm:prSet presAssocID="{018B1995-8647-49E8-B1D3-38B583671010}" presName="Name10" presStyleLbl="parChTrans1D2" presStyleIdx="0" presStyleCnt="4"/>
      <dgm:spPr/>
    </dgm:pt>
    <dgm:pt modelId="{8416DF6B-C44B-4BBE-AFB4-719B33B2E614}" type="pres">
      <dgm:prSet presAssocID="{C1170109-7BC1-4E7F-B004-8E2D588F7194}" presName="hierRoot2" presStyleCnt="0"/>
      <dgm:spPr/>
    </dgm:pt>
    <dgm:pt modelId="{11794B81-1BD8-45CA-BB53-B7952F6171A6}" type="pres">
      <dgm:prSet presAssocID="{C1170109-7BC1-4E7F-B004-8E2D588F7194}" presName="composite2" presStyleCnt="0"/>
      <dgm:spPr/>
    </dgm:pt>
    <dgm:pt modelId="{62319A7A-0881-4265-9DFA-B20E0A8DCFC7}" type="pres">
      <dgm:prSet presAssocID="{C1170109-7BC1-4E7F-B004-8E2D588F7194}" presName="background2" presStyleLbl="node2" presStyleIdx="0" presStyleCnt="4"/>
      <dgm:spPr/>
    </dgm:pt>
    <dgm:pt modelId="{BB70E5B4-95C4-4516-A9C0-1F85301E84A5}" type="pres">
      <dgm:prSet presAssocID="{C1170109-7BC1-4E7F-B004-8E2D588F7194}" presName="text2" presStyleLbl="fgAcc2" presStyleIdx="0" presStyleCnt="4">
        <dgm:presLayoutVars>
          <dgm:chPref val="3"/>
        </dgm:presLayoutVars>
      </dgm:prSet>
      <dgm:spPr/>
    </dgm:pt>
    <dgm:pt modelId="{5C18C9C6-FF4A-4B30-BE7E-AF14D9379772}" type="pres">
      <dgm:prSet presAssocID="{C1170109-7BC1-4E7F-B004-8E2D588F7194}" presName="hierChild3" presStyleCnt="0"/>
      <dgm:spPr/>
    </dgm:pt>
    <dgm:pt modelId="{30BA7587-62BC-4D6C-B9DC-3DF9B3DE8A58}" type="pres">
      <dgm:prSet presAssocID="{5065425F-2C5C-4DF8-8656-63C65F2997EF}" presName="Name10" presStyleLbl="parChTrans1D2" presStyleIdx="1" presStyleCnt="4"/>
      <dgm:spPr/>
    </dgm:pt>
    <dgm:pt modelId="{94BD3629-69A6-4A73-9E3F-2C18E6F43EBB}" type="pres">
      <dgm:prSet presAssocID="{D8F25ACF-321D-478B-BEA1-9BD8F7036D41}" presName="hierRoot2" presStyleCnt="0"/>
      <dgm:spPr/>
    </dgm:pt>
    <dgm:pt modelId="{C439763B-E331-4175-90FD-632C5C9FA1C9}" type="pres">
      <dgm:prSet presAssocID="{D8F25ACF-321D-478B-BEA1-9BD8F7036D41}" presName="composite2" presStyleCnt="0"/>
      <dgm:spPr/>
    </dgm:pt>
    <dgm:pt modelId="{7049C1BF-8DDA-40E7-ABE5-AC46B69700A2}" type="pres">
      <dgm:prSet presAssocID="{D8F25ACF-321D-478B-BEA1-9BD8F7036D41}" presName="background2" presStyleLbl="node2" presStyleIdx="1" presStyleCnt="4"/>
      <dgm:spPr/>
    </dgm:pt>
    <dgm:pt modelId="{CE4DE981-665B-47B8-9ABB-27192165ADC9}" type="pres">
      <dgm:prSet presAssocID="{D8F25ACF-321D-478B-BEA1-9BD8F7036D41}" presName="text2" presStyleLbl="fgAcc2" presStyleIdx="1" presStyleCnt="4">
        <dgm:presLayoutVars>
          <dgm:chPref val="3"/>
        </dgm:presLayoutVars>
      </dgm:prSet>
      <dgm:spPr/>
    </dgm:pt>
    <dgm:pt modelId="{C1C6483A-580E-41F7-B816-112123DB29F7}" type="pres">
      <dgm:prSet presAssocID="{D8F25ACF-321D-478B-BEA1-9BD8F7036D41}" presName="hierChild3" presStyleCnt="0"/>
      <dgm:spPr/>
    </dgm:pt>
    <dgm:pt modelId="{3B899E62-A8A9-46EF-91EA-919B35DAE9A1}" type="pres">
      <dgm:prSet presAssocID="{CC0B5645-F2BF-47C7-A22E-13867ED7CB69}" presName="Name10" presStyleLbl="parChTrans1D2" presStyleIdx="2" presStyleCnt="4"/>
      <dgm:spPr/>
    </dgm:pt>
    <dgm:pt modelId="{A85373DC-492D-43B8-900F-AD7FC64A1339}" type="pres">
      <dgm:prSet presAssocID="{557D3BB9-2B21-444B-B8ED-4805C1F6CDED}" presName="hierRoot2" presStyleCnt="0"/>
      <dgm:spPr/>
    </dgm:pt>
    <dgm:pt modelId="{EC72DEEA-B289-4340-BDBE-C170D9F391E9}" type="pres">
      <dgm:prSet presAssocID="{557D3BB9-2B21-444B-B8ED-4805C1F6CDED}" presName="composite2" presStyleCnt="0"/>
      <dgm:spPr/>
    </dgm:pt>
    <dgm:pt modelId="{35F5D768-5EE0-4DEF-91F0-1D86C337A3FD}" type="pres">
      <dgm:prSet presAssocID="{557D3BB9-2B21-444B-B8ED-4805C1F6CDED}" presName="background2" presStyleLbl="node2" presStyleIdx="2" presStyleCnt="4"/>
      <dgm:spPr/>
    </dgm:pt>
    <dgm:pt modelId="{CC1687FF-3E4E-4C63-A9DA-E30F261EC3B9}" type="pres">
      <dgm:prSet presAssocID="{557D3BB9-2B21-444B-B8ED-4805C1F6CDED}" presName="text2" presStyleLbl="fgAcc2" presStyleIdx="2" presStyleCnt="4">
        <dgm:presLayoutVars>
          <dgm:chPref val="3"/>
        </dgm:presLayoutVars>
      </dgm:prSet>
      <dgm:spPr/>
    </dgm:pt>
    <dgm:pt modelId="{E90B0606-74ED-4B03-88A0-848A8E7A6D76}" type="pres">
      <dgm:prSet presAssocID="{557D3BB9-2B21-444B-B8ED-4805C1F6CDED}" presName="hierChild3" presStyleCnt="0"/>
      <dgm:spPr/>
    </dgm:pt>
    <dgm:pt modelId="{F2A3D314-C5B9-43E5-A9E1-D4C5407844EF}" type="pres">
      <dgm:prSet presAssocID="{3BE93795-B2AA-4128-8074-1157031E5609}" presName="Name10" presStyleLbl="parChTrans1D2" presStyleIdx="3" presStyleCnt="4"/>
      <dgm:spPr/>
    </dgm:pt>
    <dgm:pt modelId="{18587E0F-21AE-4ABC-B79D-F87D777F6EEA}" type="pres">
      <dgm:prSet presAssocID="{ADDA526E-58E9-4C8F-91C0-75E300D74A99}" presName="hierRoot2" presStyleCnt="0"/>
      <dgm:spPr/>
    </dgm:pt>
    <dgm:pt modelId="{DD47096F-9023-4F46-AC0D-0F51543A22E1}" type="pres">
      <dgm:prSet presAssocID="{ADDA526E-58E9-4C8F-91C0-75E300D74A99}" presName="composite2" presStyleCnt="0"/>
      <dgm:spPr/>
    </dgm:pt>
    <dgm:pt modelId="{2770437B-E171-4D3D-A53F-9BF213BA7849}" type="pres">
      <dgm:prSet presAssocID="{ADDA526E-58E9-4C8F-91C0-75E300D74A99}" presName="background2" presStyleLbl="node2" presStyleIdx="3" presStyleCnt="4"/>
      <dgm:spPr/>
    </dgm:pt>
    <dgm:pt modelId="{51815D8F-3D1C-4106-BDDD-427AE213E8E8}" type="pres">
      <dgm:prSet presAssocID="{ADDA526E-58E9-4C8F-91C0-75E300D74A99}" presName="text2" presStyleLbl="fgAcc2" presStyleIdx="3" presStyleCnt="4">
        <dgm:presLayoutVars>
          <dgm:chPref val="3"/>
        </dgm:presLayoutVars>
      </dgm:prSet>
      <dgm:spPr/>
    </dgm:pt>
    <dgm:pt modelId="{F6E95912-A23E-4891-A245-706AA34A7DF1}" type="pres">
      <dgm:prSet presAssocID="{ADDA526E-58E9-4C8F-91C0-75E300D74A99}" presName="hierChild3" presStyleCnt="0"/>
      <dgm:spPr/>
    </dgm:pt>
    <dgm:pt modelId="{FF33E690-A6B7-4D7D-9F52-A7A995BCC70D}" type="pres">
      <dgm:prSet presAssocID="{2DD13292-9B36-4921-9DB9-8196CBC1B1DB}" presName="Name17" presStyleLbl="parChTrans1D3" presStyleIdx="0" presStyleCnt="1"/>
      <dgm:spPr/>
    </dgm:pt>
    <dgm:pt modelId="{D03F05E7-5A67-4A09-99E2-307D4677B34B}" type="pres">
      <dgm:prSet presAssocID="{777E6487-EB49-4F75-A03B-ED667B047D0B}" presName="hierRoot3" presStyleCnt="0"/>
      <dgm:spPr/>
    </dgm:pt>
    <dgm:pt modelId="{B8CA22D2-D81E-4108-B80C-22927BFD48F2}" type="pres">
      <dgm:prSet presAssocID="{777E6487-EB49-4F75-A03B-ED667B047D0B}" presName="composite3" presStyleCnt="0"/>
      <dgm:spPr/>
    </dgm:pt>
    <dgm:pt modelId="{94673E53-D93A-4278-8261-82982A5E8DA6}" type="pres">
      <dgm:prSet presAssocID="{777E6487-EB49-4F75-A03B-ED667B047D0B}" presName="background3" presStyleLbl="node3" presStyleIdx="0" presStyleCnt="1"/>
      <dgm:spPr/>
    </dgm:pt>
    <dgm:pt modelId="{A541EDF6-6F2A-486D-AC5F-0D3F845F0DAB}" type="pres">
      <dgm:prSet presAssocID="{777E6487-EB49-4F75-A03B-ED667B047D0B}" presName="text3" presStyleLbl="fgAcc3" presStyleIdx="0" presStyleCnt="1" custScaleX="191316" custScaleY="83134">
        <dgm:presLayoutVars>
          <dgm:chPref val="3"/>
        </dgm:presLayoutVars>
      </dgm:prSet>
      <dgm:spPr/>
    </dgm:pt>
    <dgm:pt modelId="{F9F2D23B-7605-4F7D-B331-CEE9973C288A}" type="pres">
      <dgm:prSet presAssocID="{777E6487-EB49-4F75-A03B-ED667B047D0B}" presName="hierChild4" presStyleCnt="0"/>
      <dgm:spPr/>
    </dgm:pt>
  </dgm:ptLst>
  <dgm:cxnLst>
    <dgm:cxn modelId="{F96E3203-8DA7-462A-B375-6F89C0638FE9}" type="presOf" srcId="{D8F25ACF-321D-478B-BEA1-9BD8F7036D41}" destId="{CE4DE981-665B-47B8-9ABB-27192165ADC9}" srcOrd="0" destOrd="0" presId="urn:microsoft.com/office/officeart/2005/8/layout/hierarchy1"/>
    <dgm:cxn modelId="{592B3D09-95FA-4FC5-BFD4-0A6BCF5169E5}" srcId="{ADDA526E-58E9-4C8F-91C0-75E300D74A99}" destId="{777E6487-EB49-4F75-A03B-ED667B047D0B}" srcOrd="0" destOrd="0" parTransId="{2DD13292-9B36-4921-9DB9-8196CBC1B1DB}" sibTransId="{3C9BDC63-7D5B-4485-8847-49001CBF183D}"/>
    <dgm:cxn modelId="{A8A4360A-1DC1-470F-95DC-67D6BC3E553A}" type="presOf" srcId="{2DD13292-9B36-4921-9DB9-8196CBC1B1DB}" destId="{FF33E690-A6B7-4D7D-9F52-A7A995BCC70D}" srcOrd="0" destOrd="0" presId="urn:microsoft.com/office/officeart/2005/8/layout/hierarchy1"/>
    <dgm:cxn modelId="{B26C9D10-9DD0-43CC-A95F-51E9DB8DF369}" srcId="{20156D86-6C07-4172-90C5-6B63B507EB1B}" destId="{ADDA526E-58E9-4C8F-91C0-75E300D74A99}" srcOrd="3" destOrd="0" parTransId="{3BE93795-B2AA-4128-8074-1157031E5609}" sibTransId="{D097059A-F4A6-48E8-A172-9ABD2B63BCC5}"/>
    <dgm:cxn modelId="{E75BA01C-A496-4F3F-825B-9492544533B6}" type="presOf" srcId="{C1E7C48E-B98C-4203-84B3-20760ACD87AA}" destId="{91FC972A-881D-4571-9C90-646CC06FD320}" srcOrd="0" destOrd="0" presId="urn:microsoft.com/office/officeart/2005/8/layout/hierarchy1"/>
    <dgm:cxn modelId="{8165D81C-D75B-4C9E-8448-BD22968995C5}" srcId="{20156D86-6C07-4172-90C5-6B63B507EB1B}" destId="{C1170109-7BC1-4E7F-B004-8E2D588F7194}" srcOrd="0" destOrd="0" parTransId="{018B1995-8647-49E8-B1D3-38B583671010}" sibTransId="{0BBB8B89-D088-42B1-8573-D05FB5F93E5F}"/>
    <dgm:cxn modelId="{50486D1E-91FA-4657-8F54-5D2979A314C3}" type="presOf" srcId="{C1170109-7BC1-4E7F-B004-8E2D588F7194}" destId="{BB70E5B4-95C4-4516-A9C0-1F85301E84A5}" srcOrd="0" destOrd="0" presId="urn:microsoft.com/office/officeart/2005/8/layout/hierarchy1"/>
    <dgm:cxn modelId="{6F0A1E3F-21E0-4AC0-AF69-D1B21186FF66}" type="presOf" srcId="{557D3BB9-2B21-444B-B8ED-4805C1F6CDED}" destId="{CC1687FF-3E4E-4C63-A9DA-E30F261EC3B9}" srcOrd="0" destOrd="0" presId="urn:microsoft.com/office/officeart/2005/8/layout/hierarchy1"/>
    <dgm:cxn modelId="{3F382560-02EB-4ECD-9CE7-ECE045C7922E}" type="presOf" srcId="{3BE93795-B2AA-4128-8074-1157031E5609}" destId="{F2A3D314-C5B9-43E5-A9E1-D4C5407844EF}" srcOrd="0" destOrd="0" presId="urn:microsoft.com/office/officeart/2005/8/layout/hierarchy1"/>
    <dgm:cxn modelId="{1ACAC546-0C15-4957-BF40-35529FFD49DF}" type="presOf" srcId="{20156D86-6C07-4172-90C5-6B63B507EB1B}" destId="{DAAD5AB0-461E-4F22-86F1-32A4EB1AB592}" srcOrd="0" destOrd="0" presId="urn:microsoft.com/office/officeart/2005/8/layout/hierarchy1"/>
    <dgm:cxn modelId="{D82ACC67-A700-4220-AF4D-57E30C67753A}" type="presOf" srcId="{CC0B5645-F2BF-47C7-A22E-13867ED7CB69}" destId="{3B899E62-A8A9-46EF-91EA-919B35DAE9A1}" srcOrd="0" destOrd="0" presId="urn:microsoft.com/office/officeart/2005/8/layout/hierarchy1"/>
    <dgm:cxn modelId="{EC6E577D-2241-47E8-86D0-74A83738B727}" type="presOf" srcId="{777E6487-EB49-4F75-A03B-ED667B047D0B}" destId="{A541EDF6-6F2A-486D-AC5F-0D3F845F0DAB}" srcOrd="0" destOrd="0" presId="urn:microsoft.com/office/officeart/2005/8/layout/hierarchy1"/>
    <dgm:cxn modelId="{0FD7D794-8321-4E9D-8337-38849428E566}" srcId="{20156D86-6C07-4172-90C5-6B63B507EB1B}" destId="{D8F25ACF-321D-478B-BEA1-9BD8F7036D41}" srcOrd="1" destOrd="0" parTransId="{5065425F-2C5C-4DF8-8656-63C65F2997EF}" sibTransId="{AE2EA0FC-BF36-4189-BF2E-A507CE0F64F5}"/>
    <dgm:cxn modelId="{2DBFE5AA-C4F4-40D8-8E2C-E89E2312CFAC}" type="presOf" srcId="{5065425F-2C5C-4DF8-8656-63C65F2997EF}" destId="{30BA7587-62BC-4D6C-B9DC-3DF9B3DE8A58}" srcOrd="0" destOrd="0" presId="urn:microsoft.com/office/officeart/2005/8/layout/hierarchy1"/>
    <dgm:cxn modelId="{525387AD-C206-4944-9064-4ADB5E6BC27C}" type="presOf" srcId="{ADDA526E-58E9-4C8F-91C0-75E300D74A99}" destId="{51815D8F-3D1C-4106-BDDD-427AE213E8E8}" srcOrd="0" destOrd="0" presId="urn:microsoft.com/office/officeart/2005/8/layout/hierarchy1"/>
    <dgm:cxn modelId="{FC6D21C4-0D0E-476A-895A-6D7260976E50}" srcId="{C1E7C48E-B98C-4203-84B3-20760ACD87AA}" destId="{20156D86-6C07-4172-90C5-6B63B507EB1B}" srcOrd="0" destOrd="0" parTransId="{0DC3A203-3D25-431B-A101-22A1E9C786F8}" sibTransId="{BFF1BC3A-2DD4-4CEC-B9C7-30CF39AB2765}"/>
    <dgm:cxn modelId="{8F01DFC4-9160-4097-BC31-3B808489AAF3}" type="presOf" srcId="{018B1995-8647-49E8-B1D3-38B583671010}" destId="{8B4790DE-8A4C-4C9C-A07E-68BC36400A8F}" srcOrd="0" destOrd="0" presId="urn:microsoft.com/office/officeart/2005/8/layout/hierarchy1"/>
    <dgm:cxn modelId="{B283B8E6-B81D-45F1-8E33-652B74ADD2AA}" srcId="{20156D86-6C07-4172-90C5-6B63B507EB1B}" destId="{557D3BB9-2B21-444B-B8ED-4805C1F6CDED}" srcOrd="2" destOrd="0" parTransId="{CC0B5645-F2BF-47C7-A22E-13867ED7CB69}" sibTransId="{9B7709C9-1C26-48C0-B892-91D677A9FAFF}"/>
    <dgm:cxn modelId="{EA7CEFDF-A32D-44B4-B51D-53E3B27BA516}" type="presParOf" srcId="{91FC972A-881D-4571-9C90-646CC06FD320}" destId="{BE4521D9-9971-4D27-A766-E796DAFFA110}" srcOrd="0" destOrd="0" presId="urn:microsoft.com/office/officeart/2005/8/layout/hierarchy1"/>
    <dgm:cxn modelId="{97B8F6DF-9715-4D65-B2A0-19D83902C8D9}" type="presParOf" srcId="{BE4521D9-9971-4D27-A766-E796DAFFA110}" destId="{58E0EBE3-219C-4CBF-8B6F-9C338C084084}" srcOrd="0" destOrd="0" presId="urn:microsoft.com/office/officeart/2005/8/layout/hierarchy1"/>
    <dgm:cxn modelId="{39D5A081-A9E5-4D4D-B1B5-80DA8620D7E3}" type="presParOf" srcId="{58E0EBE3-219C-4CBF-8B6F-9C338C084084}" destId="{69FC574F-D9EB-4473-96A0-C29ADC58B96F}" srcOrd="0" destOrd="0" presId="urn:microsoft.com/office/officeart/2005/8/layout/hierarchy1"/>
    <dgm:cxn modelId="{B320B58B-67E4-4FEE-9C2B-A71EADFEFBEC}" type="presParOf" srcId="{58E0EBE3-219C-4CBF-8B6F-9C338C084084}" destId="{DAAD5AB0-461E-4F22-86F1-32A4EB1AB592}" srcOrd="1" destOrd="0" presId="urn:microsoft.com/office/officeart/2005/8/layout/hierarchy1"/>
    <dgm:cxn modelId="{5F5D2596-2203-415B-81D3-5C6AD0D53994}" type="presParOf" srcId="{BE4521D9-9971-4D27-A766-E796DAFFA110}" destId="{9E4B7F13-3DDF-4A91-95E8-1732E23EB5A5}" srcOrd="1" destOrd="0" presId="urn:microsoft.com/office/officeart/2005/8/layout/hierarchy1"/>
    <dgm:cxn modelId="{B2964844-9463-482C-8B10-6195B06C0B74}" type="presParOf" srcId="{9E4B7F13-3DDF-4A91-95E8-1732E23EB5A5}" destId="{8B4790DE-8A4C-4C9C-A07E-68BC36400A8F}" srcOrd="0" destOrd="0" presId="urn:microsoft.com/office/officeart/2005/8/layout/hierarchy1"/>
    <dgm:cxn modelId="{EED4D285-ADDA-452A-9164-C08CAFF3E2A2}" type="presParOf" srcId="{9E4B7F13-3DDF-4A91-95E8-1732E23EB5A5}" destId="{8416DF6B-C44B-4BBE-AFB4-719B33B2E614}" srcOrd="1" destOrd="0" presId="urn:microsoft.com/office/officeart/2005/8/layout/hierarchy1"/>
    <dgm:cxn modelId="{20086762-46F2-4A73-9E09-212C771F7798}" type="presParOf" srcId="{8416DF6B-C44B-4BBE-AFB4-719B33B2E614}" destId="{11794B81-1BD8-45CA-BB53-B7952F6171A6}" srcOrd="0" destOrd="0" presId="urn:microsoft.com/office/officeart/2005/8/layout/hierarchy1"/>
    <dgm:cxn modelId="{0744142B-60E8-483C-913B-450856196DF3}" type="presParOf" srcId="{11794B81-1BD8-45CA-BB53-B7952F6171A6}" destId="{62319A7A-0881-4265-9DFA-B20E0A8DCFC7}" srcOrd="0" destOrd="0" presId="urn:microsoft.com/office/officeart/2005/8/layout/hierarchy1"/>
    <dgm:cxn modelId="{06B9B7C8-B7AD-4AA4-8260-9F3B3E41C223}" type="presParOf" srcId="{11794B81-1BD8-45CA-BB53-B7952F6171A6}" destId="{BB70E5B4-95C4-4516-A9C0-1F85301E84A5}" srcOrd="1" destOrd="0" presId="urn:microsoft.com/office/officeart/2005/8/layout/hierarchy1"/>
    <dgm:cxn modelId="{4E133285-306E-4DD7-8135-2489C1F601DB}" type="presParOf" srcId="{8416DF6B-C44B-4BBE-AFB4-719B33B2E614}" destId="{5C18C9C6-FF4A-4B30-BE7E-AF14D9379772}" srcOrd="1" destOrd="0" presId="urn:microsoft.com/office/officeart/2005/8/layout/hierarchy1"/>
    <dgm:cxn modelId="{45A526EB-F566-4102-B0D5-CBF166E3A1EC}" type="presParOf" srcId="{9E4B7F13-3DDF-4A91-95E8-1732E23EB5A5}" destId="{30BA7587-62BC-4D6C-B9DC-3DF9B3DE8A58}" srcOrd="2" destOrd="0" presId="urn:microsoft.com/office/officeart/2005/8/layout/hierarchy1"/>
    <dgm:cxn modelId="{51BA8028-6D86-4D6F-B406-52866641D3CF}" type="presParOf" srcId="{9E4B7F13-3DDF-4A91-95E8-1732E23EB5A5}" destId="{94BD3629-69A6-4A73-9E3F-2C18E6F43EBB}" srcOrd="3" destOrd="0" presId="urn:microsoft.com/office/officeart/2005/8/layout/hierarchy1"/>
    <dgm:cxn modelId="{AEC98F74-AAC4-4312-A06B-C189DEF03509}" type="presParOf" srcId="{94BD3629-69A6-4A73-9E3F-2C18E6F43EBB}" destId="{C439763B-E331-4175-90FD-632C5C9FA1C9}" srcOrd="0" destOrd="0" presId="urn:microsoft.com/office/officeart/2005/8/layout/hierarchy1"/>
    <dgm:cxn modelId="{B783F101-0667-4EF8-A7D7-67C53F682C80}" type="presParOf" srcId="{C439763B-E331-4175-90FD-632C5C9FA1C9}" destId="{7049C1BF-8DDA-40E7-ABE5-AC46B69700A2}" srcOrd="0" destOrd="0" presId="urn:microsoft.com/office/officeart/2005/8/layout/hierarchy1"/>
    <dgm:cxn modelId="{CB49B371-94A9-40F5-9253-AEFDF6F17903}" type="presParOf" srcId="{C439763B-E331-4175-90FD-632C5C9FA1C9}" destId="{CE4DE981-665B-47B8-9ABB-27192165ADC9}" srcOrd="1" destOrd="0" presId="urn:microsoft.com/office/officeart/2005/8/layout/hierarchy1"/>
    <dgm:cxn modelId="{67ECB4FE-8DB5-4B85-9812-1476FB078923}" type="presParOf" srcId="{94BD3629-69A6-4A73-9E3F-2C18E6F43EBB}" destId="{C1C6483A-580E-41F7-B816-112123DB29F7}" srcOrd="1" destOrd="0" presId="urn:microsoft.com/office/officeart/2005/8/layout/hierarchy1"/>
    <dgm:cxn modelId="{99F8731B-E12D-4435-87C0-A7CB9ACAFFB8}" type="presParOf" srcId="{9E4B7F13-3DDF-4A91-95E8-1732E23EB5A5}" destId="{3B899E62-A8A9-46EF-91EA-919B35DAE9A1}" srcOrd="4" destOrd="0" presId="urn:microsoft.com/office/officeart/2005/8/layout/hierarchy1"/>
    <dgm:cxn modelId="{04D33D93-B735-488C-8E1C-1454B645088C}" type="presParOf" srcId="{9E4B7F13-3DDF-4A91-95E8-1732E23EB5A5}" destId="{A85373DC-492D-43B8-900F-AD7FC64A1339}" srcOrd="5" destOrd="0" presId="urn:microsoft.com/office/officeart/2005/8/layout/hierarchy1"/>
    <dgm:cxn modelId="{13C5BA79-6F0E-42CB-94AB-8ED5134C8116}" type="presParOf" srcId="{A85373DC-492D-43B8-900F-AD7FC64A1339}" destId="{EC72DEEA-B289-4340-BDBE-C170D9F391E9}" srcOrd="0" destOrd="0" presId="urn:microsoft.com/office/officeart/2005/8/layout/hierarchy1"/>
    <dgm:cxn modelId="{6EDB6358-7E70-4C22-8BF7-E3F9E0C88D90}" type="presParOf" srcId="{EC72DEEA-B289-4340-BDBE-C170D9F391E9}" destId="{35F5D768-5EE0-4DEF-91F0-1D86C337A3FD}" srcOrd="0" destOrd="0" presId="urn:microsoft.com/office/officeart/2005/8/layout/hierarchy1"/>
    <dgm:cxn modelId="{EB0A8D11-DED5-490F-9B74-A0053978B6CD}" type="presParOf" srcId="{EC72DEEA-B289-4340-BDBE-C170D9F391E9}" destId="{CC1687FF-3E4E-4C63-A9DA-E30F261EC3B9}" srcOrd="1" destOrd="0" presId="urn:microsoft.com/office/officeart/2005/8/layout/hierarchy1"/>
    <dgm:cxn modelId="{80146D17-9F27-415A-8EB0-E79A431C5245}" type="presParOf" srcId="{A85373DC-492D-43B8-900F-AD7FC64A1339}" destId="{E90B0606-74ED-4B03-88A0-848A8E7A6D76}" srcOrd="1" destOrd="0" presId="urn:microsoft.com/office/officeart/2005/8/layout/hierarchy1"/>
    <dgm:cxn modelId="{A4B038B7-FC77-4E96-AD1A-64C5C1E9C78C}" type="presParOf" srcId="{9E4B7F13-3DDF-4A91-95E8-1732E23EB5A5}" destId="{F2A3D314-C5B9-43E5-A9E1-D4C5407844EF}" srcOrd="6" destOrd="0" presId="urn:microsoft.com/office/officeart/2005/8/layout/hierarchy1"/>
    <dgm:cxn modelId="{A54D3A46-C4C4-43A7-A620-42401D2DEA04}" type="presParOf" srcId="{9E4B7F13-3DDF-4A91-95E8-1732E23EB5A5}" destId="{18587E0F-21AE-4ABC-B79D-F87D777F6EEA}" srcOrd="7" destOrd="0" presId="urn:microsoft.com/office/officeart/2005/8/layout/hierarchy1"/>
    <dgm:cxn modelId="{1581026B-C6C7-44CE-9EF1-89C19FF70F7B}" type="presParOf" srcId="{18587E0F-21AE-4ABC-B79D-F87D777F6EEA}" destId="{DD47096F-9023-4F46-AC0D-0F51543A22E1}" srcOrd="0" destOrd="0" presId="urn:microsoft.com/office/officeart/2005/8/layout/hierarchy1"/>
    <dgm:cxn modelId="{B62256AC-5DA7-4FBB-8FD7-51E639CCD682}" type="presParOf" srcId="{DD47096F-9023-4F46-AC0D-0F51543A22E1}" destId="{2770437B-E171-4D3D-A53F-9BF213BA7849}" srcOrd="0" destOrd="0" presId="urn:microsoft.com/office/officeart/2005/8/layout/hierarchy1"/>
    <dgm:cxn modelId="{943D09B8-8BCF-4BDD-99D8-B2B825712DDB}" type="presParOf" srcId="{DD47096F-9023-4F46-AC0D-0F51543A22E1}" destId="{51815D8F-3D1C-4106-BDDD-427AE213E8E8}" srcOrd="1" destOrd="0" presId="urn:microsoft.com/office/officeart/2005/8/layout/hierarchy1"/>
    <dgm:cxn modelId="{C45EF6F2-CEFB-4B34-BA90-696B49925134}" type="presParOf" srcId="{18587E0F-21AE-4ABC-B79D-F87D777F6EEA}" destId="{F6E95912-A23E-4891-A245-706AA34A7DF1}" srcOrd="1" destOrd="0" presId="urn:microsoft.com/office/officeart/2005/8/layout/hierarchy1"/>
    <dgm:cxn modelId="{0F468293-1FEA-43CB-A9E5-279B09A19A5D}" type="presParOf" srcId="{F6E95912-A23E-4891-A245-706AA34A7DF1}" destId="{FF33E690-A6B7-4D7D-9F52-A7A995BCC70D}" srcOrd="0" destOrd="0" presId="urn:microsoft.com/office/officeart/2005/8/layout/hierarchy1"/>
    <dgm:cxn modelId="{3361E262-31A9-48CA-8F6C-6241D886893D}" type="presParOf" srcId="{F6E95912-A23E-4891-A245-706AA34A7DF1}" destId="{D03F05E7-5A67-4A09-99E2-307D4677B34B}" srcOrd="1" destOrd="0" presId="urn:microsoft.com/office/officeart/2005/8/layout/hierarchy1"/>
    <dgm:cxn modelId="{F764DD6D-CD89-47CA-8F67-4241763BC120}" type="presParOf" srcId="{D03F05E7-5A67-4A09-99E2-307D4677B34B}" destId="{B8CA22D2-D81E-4108-B80C-22927BFD48F2}" srcOrd="0" destOrd="0" presId="urn:microsoft.com/office/officeart/2005/8/layout/hierarchy1"/>
    <dgm:cxn modelId="{15F5B2A3-7C61-41D1-A867-67327FBE78D1}" type="presParOf" srcId="{B8CA22D2-D81E-4108-B80C-22927BFD48F2}" destId="{94673E53-D93A-4278-8261-82982A5E8DA6}" srcOrd="0" destOrd="0" presId="urn:microsoft.com/office/officeart/2005/8/layout/hierarchy1"/>
    <dgm:cxn modelId="{99560342-FCBB-4A71-81A3-EB14E50AA6AD}" type="presParOf" srcId="{B8CA22D2-D81E-4108-B80C-22927BFD48F2}" destId="{A541EDF6-6F2A-486D-AC5F-0D3F845F0DAB}" srcOrd="1" destOrd="0" presId="urn:microsoft.com/office/officeart/2005/8/layout/hierarchy1"/>
    <dgm:cxn modelId="{33B21D7E-52AD-4043-894C-7DCB44FFBFEF}" type="presParOf" srcId="{D03F05E7-5A67-4A09-99E2-307D4677B34B}" destId="{F9F2D23B-7605-4F7D-B331-CEE9973C28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16DA74-FBB6-43B5-81B4-1665BFDAF8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37895-FFA8-450F-8F1C-0AF4C6E58EBA}">
      <dgm:prSet phldrT="[Текст]"/>
      <dgm:spPr/>
      <dgm:t>
        <a:bodyPr/>
        <a:lstStyle/>
        <a:p>
          <a:r>
            <a:rPr lang="ru-RU" dirty="0"/>
            <a:t>Точка</a:t>
          </a:r>
        </a:p>
      </dgm:t>
    </dgm:pt>
    <dgm:pt modelId="{51EA7DBB-5A51-4964-9D4B-28877D815853}" type="parTrans" cxnId="{497477B5-B32E-4DF3-8AB3-900502349FE5}">
      <dgm:prSet/>
      <dgm:spPr/>
      <dgm:t>
        <a:bodyPr/>
        <a:lstStyle/>
        <a:p>
          <a:endParaRPr lang="ru-RU"/>
        </a:p>
      </dgm:t>
    </dgm:pt>
    <dgm:pt modelId="{8FB9809F-0412-42FB-964D-F90975E8DD2D}" type="sibTrans" cxnId="{497477B5-B32E-4DF3-8AB3-900502349FE5}">
      <dgm:prSet/>
      <dgm:spPr/>
      <dgm:t>
        <a:bodyPr/>
        <a:lstStyle/>
        <a:p>
          <a:endParaRPr lang="ru-RU"/>
        </a:p>
      </dgm:t>
    </dgm:pt>
    <dgm:pt modelId="{DF64665E-6F19-43FE-84A4-9C545B0EBC8F}">
      <dgm:prSet phldrT="[Текст]"/>
      <dgm:spPr/>
      <dgm:t>
        <a:bodyPr/>
        <a:lstStyle/>
        <a:p>
          <a:r>
            <a:rPr lang="ru-RU" dirty="0"/>
            <a:t>Отрезок</a:t>
          </a:r>
        </a:p>
      </dgm:t>
    </dgm:pt>
    <dgm:pt modelId="{55108F9A-A3AC-4E39-81B3-0B9148C4AE98}" type="parTrans" cxnId="{26265713-CBF6-4A8A-8599-76FBFF751D18}">
      <dgm:prSet/>
      <dgm:spPr/>
      <dgm:t>
        <a:bodyPr/>
        <a:lstStyle/>
        <a:p>
          <a:endParaRPr lang="ru-RU"/>
        </a:p>
      </dgm:t>
    </dgm:pt>
    <dgm:pt modelId="{5E0667D8-34EF-4D84-84FC-C3FF5BBDE2D4}" type="sibTrans" cxnId="{26265713-CBF6-4A8A-8599-76FBFF751D18}">
      <dgm:prSet/>
      <dgm:spPr/>
      <dgm:t>
        <a:bodyPr/>
        <a:lstStyle/>
        <a:p>
          <a:endParaRPr lang="ru-RU"/>
        </a:p>
      </dgm:t>
    </dgm:pt>
    <dgm:pt modelId="{473C6EFB-5DC4-4F4B-A1B9-5B47BDEABA80}">
      <dgm:prSet phldrT="[Текст]"/>
      <dgm:spPr/>
      <dgm:t>
        <a:bodyPr/>
        <a:lstStyle/>
        <a:p>
          <a:r>
            <a:rPr lang="ru-RU" dirty="0"/>
            <a:t>Окружность</a:t>
          </a:r>
        </a:p>
      </dgm:t>
    </dgm:pt>
    <dgm:pt modelId="{0E392FDA-0769-4437-A8E4-4B289E2948BC}" type="parTrans" cxnId="{451B0482-AA60-41B4-8D94-6D2D3FC2A9B1}">
      <dgm:prSet/>
      <dgm:spPr/>
      <dgm:t>
        <a:bodyPr/>
        <a:lstStyle/>
        <a:p>
          <a:endParaRPr lang="ru-RU"/>
        </a:p>
      </dgm:t>
    </dgm:pt>
    <dgm:pt modelId="{FD386ADE-4C71-46D7-9D40-C52B3B63C048}" type="sibTrans" cxnId="{451B0482-AA60-41B4-8D94-6D2D3FC2A9B1}">
      <dgm:prSet/>
      <dgm:spPr/>
      <dgm:t>
        <a:bodyPr/>
        <a:lstStyle/>
        <a:p>
          <a:endParaRPr lang="ru-RU"/>
        </a:p>
      </dgm:t>
    </dgm:pt>
    <dgm:pt modelId="{D978A039-ACB7-42FF-A52A-FB1BFC350178}">
      <dgm:prSet phldrT="[Текст]"/>
      <dgm:spPr/>
      <dgm:t>
        <a:bodyPr/>
        <a:lstStyle/>
        <a:p>
          <a:r>
            <a:rPr lang="ru-RU" dirty="0"/>
            <a:t>Цилиндр</a:t>
          </a:r>
        </a:p>
      </dgm:t>
    </dgm:pt>
    <dgm:pt modelId="{CB7F2D32-2AA5-4D5D-9413-CAA400DD2727}" type="parTrans" cxnId="{CE865629-9EB8-4C4C-9C18-4E4F1E6B5629}">
      <dgm:prSet/>
      <dgm:spPr/>
      <dgm:t>
        <a:bodyPr/>
        <a:lstStyle/>
        <a:p>
          <a:endParaRPr lang="ru-RU"/>
        </a:p>
      </dgm:t>
    </dgm:pt>
    <dgm:pt modelId="{D0986E64-8FEC-4725-A028-ACEC7DCEDB09}" type="sibTrans" cxnId="{CE865629-9EB8-4C4C-9C18-4E4F1E6B5629}">
      <dgm:prSet/>
      <dgm:spPr/>
      <dgm:t>
        <a:bodyPr/>
        <a:lstStyle/>
        <a:p>
          <a:endParaRPr lang="ru-RU"/>
        </a:p>
      </dgm:t>
    </dgm:pt>
    <dgm:pt modelId="{251FE176-F7C4-4717-9730-CF0E575F5BE9}">
      <dgm:prSet phldrT="[Текст]"/>
      <dgm:spPr/>
      <dgm:t>
        <a:bodyPr/>
        <a:lstStyle/>
        <a:p>
          <a:r>
            <a:rPr lang="ru-RU" dirty="0"/>
            <a:t>Треугольник</a:t>
          </a:r>
        </a:p>
      </dgm:t>
    </dgm:pt>
    <dgm:pt modelId="{D89600B9-28BF-4715-9C20-6C3A4D1A128C}" type="parTrans" cxnId="{E29F444A-37AF-4CE2-87B4-A99A8036CF91}">
      <dgm:prSet/>
      <dgm:spPr/>
      <dgm:t>
        <a:bodyPr/>
        <a:lstStyle/>
        <a:p>
          <a:endParaRPr lang="ru-RU"/>
        </a:p>
      </dgm:t>
    </dgm:pt>
    <dgm:pt modelId="{521B6403-6AD4-4BF8-A4DB-2FF54BA4226E}" type="sibTrans" cxnId="{E29F444A-37AF-4CE2-87B4-A99A8036CF91}">
      <dgm:prSet/>
      <dgm:spPr/>
      <dgm:t>
        <a:bodyPr/>
        <a:lstStyle/>
        <a:p>
          <a:endParaRPr lang="ru-RU"/>
        </a:p>
      </dgm:t>
    </dgm:pt>
    <dgm:pt modelId="{EB6BF7B0-073B-4104-AF85-6CCA1797498B}">
      <dgm:prSet phldrT="[Текст]"/>
      <dgm:spPr/>
      <dgm:t>
        <a:bodyPr/>
        <a:lstStyle/>
        <a:p>
          <a:r>
            <a:rPr lang="ru-RU" dirty="0"/>
            <a:t>Сфера</a:t>
          </a:r>
        </a:p>
      </dgm:t>
    </dgm:pt>
    <dgm:pt modelId="{60A73EC0-0FCB-4BDC-9132-D500E466D37C}" type="parTrans" cxnId="{EB8A6763-B9F7-479F-B34C-F9A1A89289EE}">
      <dgm:prSet/>
      <dgm:spPr/>
      <dgm:t>
        <a:bodyPr/>
        <a:lstStyle/>
        <a:p>
          <a:endParaRPr lang="ru-RU"/>
        </a:p>
      </dgm:t>
    </dgm:pt>
    <dgm:pt modelId="{DE42CCF9-76A8-44A7-9EB9-94445B3E416D}" type="sibTrans" cxnId="{EB8A6763-B9F7-479F-B34C-F9A1A89289EE}">
      <dgm:prSet/>
      <dgm:spPr/>
      <dgm:t>
        <a:bodyPr/>
        <a:lstStyle/>
        <a:p>
          <a:endParaRPr lang="ru-RU"/>
        </a:p>
      </dgm:t>
    </dgm:pt>
    <dgm:pt modelId="{18416813-2D15-49C8-9152-5180BEB69662}" type="pres">
      <dgm:prSet presAssocID="{3016DA74-FBB6-43B5-81B4-1665BFDAF8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A2A701-9287-4537-99D2-4AC13ADE6947}" type="pres">
      <dgm:prSet presAssocID="{4A337895-FFA8-450F-8F1C-0AF4C6E58EBA}" presName="hierRoot1" presStyleCnt="0"/>
      <dgm:spPr/>
    </dgm:pt>
    <dgm:pt modelId="{BA73712D-9EC6-4483-967B-BE04775FB072}" type="pres">
      <dgm:prSet presAssocID="{4A337895-FFA8-450F-8F1C-0AF4C6E58EBA}" presName="composite" presStyleCnt="0"/>
      <dgm:spPr/>
    </dgm:pt>
    <dgm:pt modelId="{71348C18-ED6F-44A8-9DF0-941B14222D0F}" type="pres">
      <dgm:prSet presAssocID="{4A337895-FFA8-450F-8F1C-0AF4C6E58EBA}" presName="background" presStyleLbl="node0" presStyleIdx="0" presStyleCnt="1"/>
      <dgm:spPr/>
    </dgm:pt>
    <dgm:pt modelId="{0DE91539-B4B2-4A36-A33C-8F7F11E867EC}" type="pres">
      <dgm:prSet presAssocID="{4A337895-FFA8-450F-8F1C-0AF4C6E58EBA}" presName="text" presStyleLbl="fgAcc0" presStyleIdx="0" presStyleCnt="1">
        <dgm:presLayoutVars>
          <dgm:chPref val="3"/>
        </dgm:presLayoutVars>
      </dgm:prSet>
      <dgm:spPr/>
    </dgm:pt>
    <dgm:pt modelId="{747683E8-9703-4F9E-9110-117B33E59F6C}" type="pres">
      <dgm:prSet presAssocID="{4A337895-FFA8-450F-8F1C-0AF4C6E58EBA}" presName="hierChild2" presStyleCnt="0"/>
      <dgm:spPr/>
    </dgm:pt>
    <dgm:pt modelId="{A5CB61BF-FE74-43BA-93AE-EBDE4301D2B2}" type="pres">
      <dgm:prSet presAssocID="{55108F9A-A3AC-4E39-81B3-0B9148C4AE98}" presName="Name10" presStyleLbl="parChTrans1D2" presStyleIdx="0" presStyleCnt="2"/>
      <dgm:spPr/>
    </dgm:pt>
    <dgm:pt modelId="{53D93C51-6361-4186-B194-4508EBACD1E5}" type="pres">
      <dgm:prSet presAssocID="{DF64665E-6F19-43FE-84A4-9C545B0EBC8F}" presName="hierRoot2" presStyleCnt="0"/>
      <dgm:spPr/>
    </dgm:pt>
    <dgm:pt modelId="{45456EEF-1752-4D5F-A841-AA33A33A0934}" type="pres">
      <dgm:prSet presAssocID="{DF64665E-6F19-43FE-84A4-9C545B0EBC8F}" presName="composite2" presStyleCnt="0"/>
      <dgm:spPr/>
    </dgm:pt>
    <dgm:pt modelId="{37C6A6C6-C1AD-4D2A-8DB3-EC204DCB93E6}" type="pres">
      <dgm:prSet presAssocID="{DF64665E-6F19-43FE-84A4-9C545B0EBC8F}" presName="background2" presStyleLbl="node2" presStyleIdx="0" presStyleCnt="2"/>
      <dgm:spPr/>
    </dgm:pt>
    <dgm:pt modelId="{5B21941F-8885-4FEA-AFAB-6B2ED53C0EBE}" type="pres">
      <dgm:prSet presAssocID="{DF64665E-6F19-43FE-84A4-9C545B0EBC8F}" presName="text2" presStyleLbl="fgAcc2" presStyleIdx="0" presStyleCnt="2">
        <dgm:presLayoutVars>
          <dgm:chPref val="3"/>
        </dgm:presLayoutVars>
      </dgm:prSet>
      <dgm:spPr/>
    </dgm:pt>
    <dgm:pt modelId="{9968B7A5-22AC-42A9-A0B4-685611BD9A34}" type="pres">
      <dgm:prSet presAssocID="{DF64665E-6F19-43FE-84A4-9C545B0EBC8F}" presName="hierChild3" presStyleCnt="0"/>
      <dgm:spPr/>
    </dgm:pt>
    <dgm:pt modelId="{6D63E3AC-F5A3-44F3-B6D0-2BEADD72B568}" type="pres">
      <dgm:prSet presAssocID="{D89600B9-28BF-4715-9C20-6C3A4D1A128C}" presName="Name17" presStyleLbl="parChTrans1D3" presStyleIdx="0" presStyleCnt="3"/>
      <dgm:spPr/>
    </dgm:pt>
    <dgm:pt modelId="{8F4628C8-7C2E-4F0B-9A28-4689D219635F}" type="pres">
      <dgm:prSet presAssocID="{251FE176-F7C4-4717-9730-CF0E575F5BE9}" presName="hierRoot3" presStyleCnt="0"/>
      <dgm:spPr/>
    </dgm:pt>
    <dgm:pt modelId="{6AB754B0-FD2A-40D4-821B-55E49478CB98}" type="pres">
      <dgm:prSet presAssocID="{251FE176-F7C4-4717-9730-CF0E575F5BE9}" presName="composite3" presStyleCnt="0"/>
      <dgm:spPr/>
    </dgm:pt>
    <dgm:pt modelId="{C8318E7F-D208-4093-AEDC-60D1D7C7B0F2}" type="pres">
      <dgm:prSet presAssocID="{251FE176-F7C4-4717-9730-CF0E575F5BE9}" presName="background3" presStyleLbl="node3" presStyleIdx="0" presStyleCnt="3"/>
      <dgm:spPr/>
    </dgm:pt>
    <dgm:pt modelId="{99C20058-B9BD-464B-B976-1F8FFB8250D5}" type="pres">
      <dgm:prSet presAssocID="{251FE176-F7C4-4717-9730-CF0E575F5BE9}" presName="text3" presStyleLbl="fgAcc3" presStyleIdx="0" presStyleCnt="3">
        <dgm:presLayoutVars>
          <dgm:chPref val="3"/>
        </dgm:presLayoutVars>
      </dgm:prSet>
      <dgm:spPr/>
    </dgm:pt>
    <dgm:pt modelId="{AC15BFCD-9C28-4FC4-BA98-7F8694D544C5}" type="pres">
      <dgm:prSet presAssocID="{251FE176-F7C4-4717-9730-CF0E575F5BE9}" presName="hierChild4" presStyleCnt="0"/>
      <dgm:spPr/>
    </dgm:pt>
    <dgm:pt modelId="{F1FCA1CE-2623-4125-BC81-AAD7D57C055A}" type="pres">
      <dgm:prSet presAssocID="{0E392FDA-0769-4437-A8E4-4B289E2948BC}" presName="Name10" presStyleLbl="parChTrans1D2" presStyleIdx="1" presStyleCnt="2"/>
      <dgm:spPr/>
    </dgm:pt>
    <dgm:pt modelId="{4B43158E-576B-462E-901F-5CA9749FFB2C}" type="pres">
      <dgm:prSet presAssocID="{473C6EFB-5DC4-4F4B-A1B9-5B47BDEABA80}" presName="hierRoot2" presStyleCnt="0"/>
      <dgm:spPr/>
    </dgm:pt>
    <dgm:pt modelId="{BE0AE182-0D7D-49E5-AF4D-B74DEAFF6618}" type="pres">
      <dgm:prSet presAssocID="{473C6EFB-5DC4-4F4B-A1B9-5B47BDEABA80}" presName="composite2" presStyleCnt="0"/>
      <dgm:spPr/>
    </dgm:pt>
    <dgm:pt modelId="{EA07B653-3D9B-4D1D-8170-120EE1A708C0}" type="pres">
      <dgm:prSet presAssocID="{473C6EFB-5DC4-4F4B-A1B9-5B47BDEABA80}" presName="background2" presStyleLbl="node2" presStyleIdx="1" presStyleCnt="2"/>
      <dgm:spPr/>
    </dgm:pt>
    <dgm:pt modelId="{04C997DC-A1D0-4293-8649-EB6CEBA42CB0}" type="pres">
      <dgm:prSet presAssocID="{473C6EFB-5DC4-4F4B-A1B9-5B47BDEABA80}" presName="text2" presStyleLbl="fgAcc2" presStyleIdx="1" presStyleCnt="2">
        <dgm:presLayoutVars>
          <dgm:chPref val="3"/>
        </dgm:presLayoutVars>
      </dgm:prSet>
      <dgm:spPr/>
    </dgm:pt>
    <dgm:pt modelId="{F598F337-A080-4864-8B7F-072769501E05}" type="pres">
      <dgm:prSet presAssocID="{473C6EFB-5DC4-4F4B-A1B9-5B47BDEABA80}" presName="hierChild3" presStyleCnt="0"/>
      <dgm:spPr/>
    </dgm:pt>
    <dgm:pt modelId="{7C438CF2-C490-46E8-B65E-888EB3622420}" type="pres">
      <dgm:prSet presAssocID="{CB7F2D32-2AA5-4D5D-9413-CAA400DD2727}" presName="Name17" presStyleLbl="parChTrans1D3" presStyleIdx="1" presStyleCnt="3"/>
      <dgm:spPr/>
    </dgm:pt>
    <dgm:pt modelId="{EB381033-6A61-40BE-9D2B-F963EB499614}" type="pres">
      <dgm:prSet presAssocID="{D978A039-ACB7-42FF-A52A-FB1BFC350178}" presName="hierRoot3" presStyleCnt="0"/>
      <dgm:spPr/>
    </dgm:pt>
    <dgm:pt modelId="{ABF321E3-1BB2-41A9-BF61-047BD5D386E7}" type="pres">
      <dgm:prSet presAssocID="{D978A039-ACB7-42FF-A52A-FB1BFC350178}" presName="composite3" presStyleCnt="0"/>
      <dgm:spPr/>
    </dgm:pt>
    <dgm:pt modelId="{5D11D3B3-BB81-491E-91B0-83F45BE345BE}" type="pres">
      <dgm:prSet presAssocID="{D978A039-ACB7-42FF-A52A-FB1BFC350178}" presName="background3" presStyleLbl="node3" presStyleIdx="1" presStyleCnt="3"/>
      <dgm:spPr/>
    </dgm:pt>
    <dgm:pt modelId="{D89AED75-1444-4B5F-995A-81A0D9C782D4}" type="pres">
      <dgm:prSet presAssocID="{D978A039-ACB7-42FF-A52A-FB1BFC350178}" presName="text3" presStyleLbl="fgAcc3" presStyleIdx="1" presStyleCnt="3">
        <dgm:presLayoutVars>
          <dgm:chPref val="3"/>
        </dgm:presLayoutVars>
      </dgm:prSet>
      <dgm:spPr/>
    </dgm:pt>
    <dgm:pt modelId="{020C0293-3B99-4854-A86C-18B938868626}" type="pres">
      <dgm:prSet presAssocID="{D978A039-ACB7-42FF-A52A-FB1BFC350178}" presName="hierChild4" presStyleCnt="0"/>
      <dgm:spPr/>
    </dgm:pt>
    <dgm:pt modelId="{940D4E9E-C1E4-4D71-A21C-6FA044EBF9B3}" type="pres">
      <dgm:prSet presAssocID="{60A73EC0-0FCB-4BDC-9132-D500E466D37C}" presName="Name17" presStyleLbl="parChTrans1D3" presStyleIdx="2" presStyleCnt="3"/>
      <dgm:spPr/>
    </dgm:pt>
    <dgm:pt modelId="{2ED116C2-FC77-48B7-B483-0021C5DE8114}" type="pres">
      <dgm:prSet presAssocID="{EB6BF7B0-073B-4104-AF85-6CCA1797498B}" presName="hierRoot3" presStyleCnt="0"/>
      <dgm:spPr/>
    </dgm:pt>
    <dgm:pt modelId="{3F5B1DEB-7D93-4E42-85F2-47D57A92AEE8}" type="pres">
      <dgm:prSet presAssocID="{EB6BF7B0-073B-4104-AF85-6CCA1797498B}" presName="composite3" presStyleCnt="0"/>
      <dgm:spPr/>
    </dgm:pt>
    <dgm:pt modelId="{2747AE57-A299-40E6-9519-2725CD794C76}" type="pres">
      <dgm:prSet presAssocID="{EB6BF7B0-073B-4104-AF85-6CCA1797498B}" presName="background3" presStyleLbl="node3" presStyleIdx="2" presStyleCnt="3"/>
      <dgm:spPr/>
    </dgm:pt>
    <dgm:pt modelId="{3869F561-D567-4D00-B97D-217EFFAE36ED}" type="pres">
      <dgm:prSet presAssocID="{EB6BF7B0-073B-4104-AF85-6CCA1797498B}" presName="text3" presStyleLbl="fgAcc3" presStyleIdx="2" presStyleCnt="3">
        <dgm:presLayoutVars>
          <dgm:chPref val="3"/>
        </dgm:presLayoutVars>
      </dgm:prSet>
      <dgm:spPr/>
    </dgm:pt>
    <dgm:pt modelId="{17B29D4A-00B7-44A8-BCD3-17B5210899B7}" type="pres">
      <dgm:prSet presAssocID="{EB6BF7B0-073B-4104-AF85-6CCA1797498B}" presName="hierChild4" presStyleCnt="0"/>
      <dgm:spPr/>
    </dgm:pt>
  </dgm:ptLst>
  <dgm:cxnLst>
    <dgm:cxn modelId="{26265713-CBF6-4A8A-8599-76FBFF751D18}" srcId="{4A337895-FFA8-450F-8F1C-0AF4C6E58EBA}" destId="{DF64665E-6F19-43FE-84A4-9C545B0EBC8F}" srcOrd="0" destOrd="0" parTransId="{55108F9A-A3AC-4E39-81B3-0B9148C4AE98}" sibTransId="{5E0667D8-34EF-4D84-84FC-C3FF5BBDE2D4}"/>
    <dgm:cxn modelId="{CE865629-9EB8-4C4C-9C18-4E4F1E6B5629}" srcId="{473C6EFB-5DC4-4F4B-A1B9-5B47BDEABA80}" destId="{D978A039-ACB7-42FF-A52A-FB1BFC350178}" srcOrd="0" destOrd="0" parTransId="{CB7F2D32-2AA5-4D5D-9413-CAA400DD2727}" sibTransId="{D0986E64-8FEC-4725-A028-ACEC7DCEDB09}"/>
    <dgm:cxn modelId="{7184CD34-2609-4F49-B3FD-0F6609D00711}" type="presOf" srcId="{251FE176-F7C4-4717-9730-CF0E575F5BE9}" destId="{99C20058-B9BD-464B-B976-1F8FFB8250D5}" srcOrd="0" destOrd="0" presId="urn:microsoft.com/office/officeart/2005/8/layout/hierarchy1"/>
    <dgm:cxn modelId="{B5390E5C-B23D-4327-9767-1DE2ABBDDDDB}" type="presOf" srcId="{3016DA74-FBB6-43B5-81B4-1665BFDAF843}" destId="{18416813-2D15-49C8-9152-5180BEB69662}" srcOrd="0" destOrd="0" presId="urn:microsoft.com/office/officeart/2005/8/layout/hierarchy1"/>
    <dgm:cxn modelId="{87031043-8344-4535-9921-6825F23BA8D7}" type="presOf" srcId="{55108F9A-A3AC-4E39-81B3-0B9148C4AE98}" destId="{A5CB61BF-FE74-43BA-93AE-EBDE4301D2B2}" srcOrd="0" destOrd="0" presId="urn:microsoft.com/office/officeart/2005/8/layout/hierarchy1"/>
    <dgm:cxn modelId="{EB8A6763-B9F7-479F-B34C-F9A1A89289EE}" srcId="{473C6EFB-5DC4-4F4B-A1B9-5B47BDEABA80}" destId="{EB6BF7B0-073B-4104-AF85-6CCA1797498B}" srcOrd="1" destOrd="0" parTransId="{60A73EC0-0FCB-4BDC-9132-D500E466D37C}" sibTransId="{DE42CCF9-76A8-44A7-9EB9-94445B3E416D}"/>
    <dgm:cxn modelId="{C1E7F763-963F-475A-8C39-3F06ECA7866E}" type="presOf" srcId="{CB7F2D32-2AA5-4D5D-9413-CAA400DD2727}" destId="{7C438CF2-C490-46E8-B65E-888EB3622420}" srcOrd="0" destOrd="0" presId="urn:microsoft.com/office/officeart/2005/8/layout/hierarchy1"/>
    <dgm:cxn modelId="{E29F444A-37AF-4CE2-87B4-A99A8036CF91}" srcId="{DF64665E-6F19-43FE-84A4-9C545B0EBC8F}" destId="{251FE176-F7C4-4717-9730-CF0E575F5BE9}" srcOrd="0" destOrd="0" parTransId="{D89600B9-28BF-4715-9C20-6C3A4D1A128C}" sibTransId="{521B6403-6AD4-4BF8-A4DB-2FF54BA4226E}"/>
    <dgm:cxn modelId="{451B0482-AA60-41B4-8D94-6D2D3FC2A9B1}" srcId="{4A337895-FFA8-450F-8F1C-0AF4C6E58EBA}" destId="{473C6EFB-5DC4-4F4B-A1B9-5B47BDEABA80}" srcOrd="1" destOrd="0" parTransId="{0E392FDA-0769-4437-A8E4-4B289E2948BC}" sibTransId="{FD386ADE-4C71-46D7-9D40-C52B3B63C048}"/>
    <dgm:cxn modelId="{29043883-0FB2-4E81-8FE9-594697BA574A}" type="presOf" srcId="{60A73EC0-0FCB-4BDC-9132-D500E466D37C}" destId="{940D4E9E-C1E4-4D71-A21C-6FA044EBF9B3}" srcOrd="0" destOrd="0" presId="urn:microsoft.com/office/officeart/2005/8/layout/hierarchy1"/>
    <dgm:cxn modelId="{6C17CC9A-6DF5-43F4-80FA-56C01D45D683}" type="presOf" srcId="{4A337895-FFA8-450F-8F1C-0AF4C6E58EBA}" destId="{0DE91539-B4B2-4A36-A33C-8F7F11E867EC}" srcOrd="0" destOrd="0" presId="urn:microsoft.com/office/officeart/2005/8/layout/hierarchy1"/>
    <dgm:cxn modelId="{AD99E69A-D501-4DB8-B757-45F53D6E5C53}" type="presOf" srcId="{473C6EFB-5DC4-4F4B-A1B9-5B47BDEABA80}" destId="{04C997DC-A1D0-4293-8649-EB6CEBA42CB0}" srcOrd="0" destOrd="0" presId="urn:microsoft.com/office/officeart/2005/8/layout/hierarchy1"/>
    <dgm:cxn modelId="{ED62FFA0-8D27-4D28-9259-8CC38BACE6F0}" type="presOf" srcId="{0E392FDA-0769-4437-A8E4-4B289E2948BC}" destId="{F1FCA1CE-2623-4125-BC81-AAD7D57C055A}" srcOrd="0" destOrd="0" presId="urn:microsoft.com/office/officeart/2005/8/layout/hierarchy1"/>
    <dgm:cxn modelId="{97B54DB2-5BB6-4CC6-AC75-D9A2CD34B767}" type="presOf" srcId="{D89600B9-28BF-4715-9C20-6C3A4D1A128C}" destId="{6D63E3AC-F5A3-44F3-B6D0-2BEADD72B568}" srcOrd="0" destOrd="0" presId="urn:microsoft.com/office/officeart/2005/8/layout/hierarchy1"/>
    <dgm:cxn modelId="{497477B5-B32E-4DF3-8AB3-900502349FE5}" srcId="{3016DA74-FBB6-43B5-81B4-1665BFDAF843}" destId="{4A337895-FFA8-450F-8F1C-0AF4C6E58EBA}" srcOrd="0" destOrd="0" parTransId="{51EA7DBB-5A51-4964-9D4B-28877D815853}" sibTransId="{8FB9809F-0412-42FB-964D-F90975E8DD2D}"/>
    <dgm:cxn modelId="{9298A7C4-AF36-48A8-8132-262B2EDC4258}" type="presOf" srcId="{D978A039-ACB7-42FF-A52A-FB1BFC350178}" destId="{D89AED75-1444-4B5F-995A-81A0D9C782D4}" srcOrd="0" destOrd="0" presId="urn:microsoft.com/office/officeart/2005/8/layout/hierarchy1"/>
    <dgm:cxn modelId="{46CE7EF1-526A-4BEC-AD3E-6E406C735F0F}" type="presOf" srcId="{EB6BF7B0-073B-4104-AF85-6CCA1797498B}" destId="{3869F561-D567-4D00-B97D-217EFFAE36ED}" srcOrd="0" destOrd="0" presId="urn:microsoft.com/office/officeart/2005/8/layout/hierarchy1"/>
    <dgm:cxn modelId="{7D6FC9FC-76BE-4422-8036-8810AF44A7CE}" type="presOf" srcId="{DF64665E-6F19-43FE-84A4-9C545B0EBC8F}" destId="{5B21941F-8885-4FEA-AFAB-6B2ED53C0EBE}" srcOrd="0" destOrd="0" presId="urn:microsoft.com/office/officeart/2005/8/layout/hierarchy1"/>
    <dgm:cxn modelId="{A04F9E31-AD09-473D-9852-705A1DF0AE20}" type="presParOf" srcId="{18416813-2D15-49C8-9152-5180BEB69662}" destId="{0AA2A701-9287-4537-99D2-4AC13ADE6947}" srcOrd="0" destOrd="0" presId="urn:microsoft.com/office/officeart/2005/8/layout/hierarchy1"/>
    <dgm:cxn modelId="{EC128ADD-B141-4503-8411-AD83157CAFD1}" type="presParOf" srcId="{0AA2A701-9287-4537-99D2-4AC13ADE6947}" destId="{BA73712D-9EC6-4483-967B-BE04775FB072}" srcOrd="0" destOrd="0" presId="urn:microsoft.com/office/officeart/2005/8/layout/hierarchy1"/>
    <dgm:cxn modelId="{270E12FF-D677-4CD3-AE5D-23D8D7B8A98D}" type="presParOf" srcId="{BA73712D-9EC6-4483-967B-BE04775FB072}" destId="{71348C18-ED6F-44A8-9DF0-941B14222D0F}" srcOrd="0" destOrd="0" presId="urn:microsoft.com/office/officeart/2005/8/layout/hierarchy1"/>
    <dgm:cxn modelId="{1BDEC2C2-47BB-41FA-8393-24B0F14786BB}" type="presParOf" srcId="{BA73712D-9EC6-4483-967B-BE04775FB072}" destId="{0DE91539-B4B2-4A36-A33C-8F7F11E867EC}" srcOrd="1" destOrd="0" presId="urn:microsoft.com/office/officeart/2005/8/layout/hierarchy1"/>
    <dgm:cxn modelId="{4E906030-9FB2-4504-A621-005DCDE5DFE2}" type="presParOf" srcId="{0AA2A701-9287-4537-99D2-4AC13ADE6947}" destId="{747683E8-9703-4F9E-9110-117B33E59F6C}" srcOrd="1" destOrd="0" presId="urn:microsoft.com/office/officeart/2005/8/layout/hierarchy1"/>
    <dgm:cxn modelId="{2325FBA7-4D58-4279-8918-41602F0B0D2D}" type="presParOf" srcId="{747683E8-9703-4F9E-9110-117B33E59F6C}" destId="{A5CB61BF-FE74-43BA-93AE-EBDE4301D2B2}" srcOrd="0" destOrd="0" presId="urn:microsoft.com/office/officeart/2005/8/layout/hierarchy1"/>
    <dgm:cxn modelId="{3693209B-B991-4B44-86CB-D23D92C18014}" type="presParOf" srcId="{747683E8-9703-4F9E-9110-117B33E59F6C}" destId="{53D93C51-6361-4186-B194-4508EBACD1E5}" srcOrd="1" destOrd="0" presId="urn:microsoft.com/office/officeart/2005/8/layout/hierarchy1"/>
    <dgm:cxn modelId="{B17868F1-CABC-4B69-A4E8-B3A01B7E15B6}" type="presParOf" srcId="{53D93C51-6361-4186-B194-4508EBACD1E5}" destId="{45456EEF-1752-4D5F-A841-AA33A33A0934}" srcOrd="0" destOrd="0" presId="urn:microsoft.com/office/officeart/2005/8/layout/hierarchy1"/>
    <dgm:cxn modelId="{1454BEC6-38B2-4D50-BA22-00288C7E0DD9}" type="presParOf" srcId="{45456EEF-1752-4D5F-A841-AA33A33A0934}" destId="{37C6A6C6-C1AD-4D2A-8DB3-EC204DCB93E6}" srcOrd="0" destOrd="0" presId="urn:microsoft.com/office/officeart/2005/8/layout/hierarchy1"/>
    <dgm:cxn modelId="{D7AB470C-33CF-4FED-B02D-2FB7BF6CEC33}" type="presParOf" srcId="{45456EEF-1752-4D5F-A841-AA33A33A0934}" destId="{5B21941F-8885-4FEA-AFAB-6B2ED53C0EBE}" srcOrd="1" destOrd="0" presId="urn:microsoft.com/office/officeart/2005/8/layout/hierarchy1"/>
    <dgm:cxn modelId="{84E85D4C-D22F-406A-B162-899DAE1FFE04}" type="presParOf" srcId="{53D93C51-6361-4186-B194-4508EBACD1E5}" destId="{9968B7A5-22AC-42A9-A0B4-685611BD9A34}" srcOrd="1" destOrd="0" presId="urn:microsoft.com/office/officeart/2005/8/layout/hierarchy1"/>
    <dgm:cxn modelId="{93236522-B1AE-4868-9947-DED338A451E7}" type="presParOf" srcId="{9968B7A5-22AC-42A9-A0B4-685611BD9A34}" destId="{6D63E3AC-F5A3-44F3-B6D0-2BEADD72B568}" srcOrd="0" destOrd="0" presId="urn:microsoft.com/office/officeart/2005/8/layout/hierarchy1"/>
    <dgm:cxn modelId="{73766868-29F4-4232-AC0D-33E7BEF489AA}" type="presParOf" srcId="{9968B7A5-22AC-42A9-A0B4-685611BD9A34}" destId="{8F4628C8-7C2E-4F0B-9A28-4689D219635F}" srcOrd="1" destOrd="0" presId="urn:microsoft.com/office/officeart/2005/8/layout/hierarchy1"/>
    <dgm:cxn modelId="{A1EE4A4E-FEB2-4F3C-AC33-455EC8673D40}" type="presParOf" srcId="{8F4628C8-7C2E-4F0B-9A28-4689D219635F}" destId="{6AB754B0-FD2A-40D4-821B-55E49478CB98}" srcOrd="0" destOrd="0" presId="urn:microsoft.com/office/officeart/2005/8/layout/hierarchy1"/>
    <dgm:cxn modelId="{F946D7FA-F873-4B68-84BB-2DBE864D6A4B}" type="presParOf" srcId="{6AB754B0-FD2A-40D4-821B-55E49478CB98}" destId="{C8318E7F-D208-4093-AEDC-60D1D7C7B0F2}" srcOrd="0" destOrd="0" presId="urn:microsoft.com/office/officeart/2005/8/layout/hierarchy1"/>
    <dgm:cxn modelId="{EFF31476-CC41-4867-8560-F79836F899C0}" type="presParOf" srcId="{6AB754B0-FD2A-40D4-821B-55E49478CB98}" destId="{99C20058-B9BD-464B-B976-1F8FFB8250D5}" srcOrd="1" destOrd="0" presId="urn:microsoft.com/office/officeart/2005/8/layout/hierarchy1"/>
    <dgm:cxn modelId="{0DBCA882-C223-458B-9432-2311071F1EC8}" type="presParOf" srcId="{8F4628C8-7C2E-4F0B-9A28-4689D219635F}" destId="{AC15BFCD-9C28-4FC4-BA98-7F8694D544C5}" srcOrd="1" destOrd="0" presId="urn:microsoft.com/office/officeart/2005/8/layout/hierarchy1"/>
    <dgm:cxn modelId="{240232CC-E9A7-4B0A-983D-00AC53D1797A}" type="presParOf" srcId="{747683E8-9703-4F9E-9110-117B33E59F6C}" destId="{F1FCA1CE-2623-4125-BC81-AAD7D57C055A}" srcOrd="2" destOrd="0" presId="urn:microsoft.com/office/officeart/2005/8/layout/hierarchy1"/>
    <dgm:cxn modelId="{D6019DD2-819A-4306-997C-182C21DF8992}" type="presParOf" srcId="{747683E8-9703-4F9E-9110-117B33E59F6C}" destId="{4B43158E-576B-462E-901F-5CA9749FFB2C}" srcOrd="3" destOrd="0" presId="urn:microsoft.com/office/officeart/2005/8/layout/hierarchy1"/>
    <dgm:cxn modelId="{60DFA351-FE1B-4711-848B-8A7EEAD7A712}" type="presParOf" srcId="{4B43158E-576B-462E-901F-5CA9749FFB2C}" destId="{BE0AE182-0D7D-49E5-AF4D-B74DEAFF6618}" srcOrd="0" destOrd="0" presId="urn:microsoft.com/office/officeart/2005/8/layout/hierarchy1"/>
    <dgm:cxn modelId="{B0C88D86-5276-43D1-89E7-B97E168E89B1}" type="presParOf" srcId="{BE0AE182-0D7D-49E5-AF4D-B74DEAFF6618}" destId="{EA07B653-3D9B-4D1D-8170-120EE1A708C0}" srcOrd="0" destOrd="0" presId="urn:microsoft.com/office/officeart/2005/8/layout/hierarchy1"/>
    <dgm:cxn modelId="{0699C98D-664C-4A33-A1B4-27C23F2D2B59}" type="presParOf" srcId="{BE0AE182-0D7D-49E5-AF4D-B74DEAFF6618}" destId="{04C997DC-A1D0-4293-8649-EB6CEBA42CB0}" srcOrd="1" destOrd="0" presId="urn:microsoft.com/office/officeart/2005/8/layout/hierarchy1"/>
    <dgm:cxn modelId="{B0C38548-1299-45AA-BDA5-937453C8F6D2}" type="presParOf" srcId="{4B43158E-576B-462E-901F-5CA9749FFB2C}" destId="{F598F337-A080-4864-8B7F-072769501E05}" srcOrd="1" destOrd="0" presId="urn:microsoft.com/office/officeart/2005/8/layout/hierarchy1"/>
    <dgm:cxn modelId="{53035F44-4069-46B4-A9CB-8B77D8FCF5B3}" type="presParOf" srcId="{F598F337-A080-4864-8B7F-072769501E05}" destId="{7C438CF2-C490-46E8-B65E-888EB3622420}" srcOrd="0" destOrd="0" presId="urn:microsoft.com/office/officeart/2005/8/layout/hierarchy1"/>
    <dgm:cxn modelId="{4C88E63B-5BC1-41D1-870E-7CC29812A2EC}" type="presParOf" srcId="{F598F337-A080-4864-8B7F-072769501E05}" destId="{EB381033-6A61-40BE-9D2B-F963EB499614}" srcOrd="1" destOrd="0" presId="urn:microsoft.com/office/officeart/2005/8/layout/hierarchy1"/>
    <dgm:cxn modelId="{3A8BBE2B-2629-44AA-9F4B-70015DC5CE4E}" type="presParOf" srcId="{EB381033-6A61-40BE-9D2B-F963EB499614}" destId="{ABF321E3-1BB2-41A9-BF61-047BD5D386E7}" srcOrd="0" destOrd="0" presId="urn:microsoft.com/office/officeart/2005/8/layout/hierarchy1"/>
    <dgm:cxn modelId="{0FF11665-0F93-4250-AF03-9F8CA7EB5A72}" type="presParOf" srcId="{ABF321E3-1BB2-41A9-BF61-047BD5D386E7}" destId="{5D11D3B3-BB81-491E-91B0-83F45BE345BE}" srcOrd="0" destOrd="0" presId="urn:microsoft.com/office/officeart/2005/8/layout/hierarchy1"/>
    <dgm:cxn modelId="{E5D9789F-BAC6-4CEB-BAC9-E8F2B7F2DECA}" type="presParOf" srcId="{ABF321E3-1BB2-41A9-BF61-047BD5D386E7}" destId="{D89AED75-1444-4B5F-995A-81A0D9C782D4}" srcOrd="1" destOrd="0" presId="urn:microsoft.com/office/officeart/2005/8/layout/hierarchy1"/>
    <dgm:cxn modelId="{668C68F4-520D-4901-B38C-50D700D94353}" type="presParOf" srcId="{EB381033-6A61-40BE-9D2B-F963EB499614}" destId="{020C0293-3B99-4854-A86C-18B938868626}" srcOrd="1" destOrd="0" presId="urn:microsoft.com/office/officeart/2005/8/layout/hierarchy1"/>
    <dgm:cxn modelId="{2A7A889C-3967-4C88-B609-EBE1E46AB64E}" type="presParOf" srcId="{F598F337-A080-4864-8B7F-072769501E05}" destId="{940D4E9E-C1E4-4D71-A21C-6FA044EBF9B3}" srcOrd="2" destOrd="0" presId="urn:microsoft.com/office/officeart/2005/8/layout/hierarchy1"/>
    <dgm:cxn modelId="{F3D4ED15-0A7F-455F-83B2-6A28821CD8C9}" type="presParOf" srcId="{F598F337-A080-4864-8B7F-072769501E05}" destId="{2ED116C2-FC77-48B7-B483-0021C5DE8114}" srcOrd="3" destOrd="0" presId="urn:microsoft.com/office/officeart/2005/8/layout/hierarchy1"/>
    <dgm:cxn modelId="{34A96910-5307-4A9C-ABF9-C81F507F3365}" type="presParOf" srcId="{2ED116C2-FC77-48B7-B483-0021C5DE8114}" destId="{3F5B1DEB-7D93-4E42-85F2-47D57A92AEE8}" srcOrd="0" destOrd="0" presId="urn:microsoft.com/office/officeart/2005/8/layout/hierarchy1"/>
    <dgm:cxn modelId="{BD47E9F1-5A1A-4192-A1B4-3FBBB4FAE3D8}" type="presParOf" srcId="{3F5B1DEB-7D93-4E42-85F2-47D57A92AEE8}" destId="{2747AE57-A299-40E6-9519-2725CD794C76}" srcOrd="0" destOrd="0" presId="urn:microsoft.com/office/officeart/2005/8/layout/hierarchy1"/>
    <dgm:cxn modelId="{E778022D-FDF9-4366-A204-9397D9146134}" type="presParOf" srcId="{3F5B1DEB-7D93-4E42-85F2-47D57A92AEE8}" destId="{3869F561-D567-4D00-B97D-217EFFAE36ED}" srcOrd="1" destOrd="0" presId="urn:microsoft.com/office/officeart/2005/8/layout/hierarchy1"/>
    <dgm:cxn modelId="{5CA15E37-0177-43A7-B648-3831E195ECE3}" type="presParOf" srcId="{2ED116C2-FC77-48B7-B483-0021C5DE8114}" destId="{17B29D4A-00B7-44A8-BCD3-17B521089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F977-5BD0-46BB-BE4E-AE0190035863}">
      <dsp:nvSpPr>
        <dsp:cNvPr id="0" name=""/>
        <dsp:cNvSpPr/>
      </dsp:nvSpPr>
      <dsp:spPr>
        <a:xfrm>
          <a:off x="2940824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482287" y="156414"/>
              </a:lnTo>
              <a:lnTo>
                <a:pt x="482287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E690-A6B7-4D7D-9F52-A7A995BCC70D}">
      <dsp:nvSpPr>
        <dsp:cNvPr id="0" name=""/>
        <dsp:cNvSpPr/>
      </dsp:nvSpPr>
      <dsp:spPr>
        <a:xfrm>
          <a:off x="2458537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482287" y="0"/>
              </a:moveTo>
              <a:lnTo>
                <a:pt x="482287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D314-C5B9-43E5-A9E1-D4C5407844EF}">
      <dsp:nvSpPr>
        <dsp:cNvPr id="0" name=""/>
        <dsp:cNvSpPr/>
      </dsp:nvSpPr>
      <dsp:spPr>
        <a:xfrm>
          <a:off x="1976249" y="501359"/>
          <a:ext cx="964575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964575" y="156414"/>
              </a:lnTo>
              <a:lnTo>
                <a:pt x="964575" y="229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8D901-A88A-4426-94A0-6B07E392BB7E}">
      <dsp:nvSpPr>
        <dsp:cNvPr id="0" name=""/>
        <dsp:cNvSpPr/>
      </dsp:nvSpPr>
      <dsp:spPr>
        <a:xfrm>
          <a:off x="1011674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482287" y="156414"/>
              </a:lnTo>
              <a:lnTo>
                <a:pt x="482287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902CF-3FE7-49A7-9275-CF8546912620}">
      <dsp:nvSpPr>
        <dsp:cNvPr id="0" name=""/>
        <dsp:cNvSpPr/>
      </dsp:nvSpPr>
      <dsp:spPr>
        <a:xfrm>
          <a:off x="529386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482287" y="0"/>
              </a:moveTo>
              <a:lnTo>
                <a:pt x="482287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90DE-8A4C-4C9C-A07E-68BC36400A8F}">
      <dsp:nvSpPr>
        <dsp:cNvPr id="0" name=""/>
        <dsp:cNvSpPr/>
      </dsp:nvSpPr>
      <dsp:spPr>
        <a:xfrm>
          <a:off x="1011674" y="501359"/>
          <a:ext cx="964575" cy="229525"/>
        </a:xfrm>
        <a:custGeom>
          <a:avLst/>
          <a:gdLst/>
          <a:ahLst/>
          <a:cxnLst/>
          <a:rect l="0" t="0" r="0" b="0"/>
          <a:pathLst>
            <a:path>
              <a:moveTo>
                <a:pt x="964575" y="0"/>
              </a:moveTo>
              <a:lnTo>
                <a:pt x="964575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574F-D9EB-4473-96A0-C29ADC58B96F}">
      <dsp:nvSpPr>
        <dsp:cNvPr id="0" name=""/>
        <dsp:cNvSpPr/>
      </dsp:nvSpPr>
      <dsp:spPr>
        <a:xfrm>
          <a:off x="1581650" y="218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5AB0-461E-4F22-86F1-32A4EB1AB592}">
      <dsp:nvSpPr>
        <dsp:cNvPr id="0" name=""/>
        <dsp:cNvSpPr/>
      </dsp:nvSpPr>
      <dsp:spPr>
        <a:xfrm>
          <a:off x="1669339" y="83522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Фигура</a:t>
          </a:r>
        </a:p>
      </dsp:txBody>
      <dsp:txXfrm>
        <a:off x="1684017" y="98200"/>
        <a:ext cx="759841" cy="471784"/>
      </dsp:txXfrm>
    </dsp:sp>
    <dsp:sp modelId="{62319A7A-0881-4265-9DFA-B20E0A8DCFC7}">
      <dsp:nvSpPr>
        <dsp:cNvPr id="0" name=""/>
        <dsp:cNvSpPr/>
      </dsp:nvSpPr>
      <dsp:spPr>
        <a:xfrm>
          <a:off x="617075" y="730884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E5B4-95C4-4516-A9C0-1F85301E84A5}">
      <dsp:nvSpPr>
        <dsp:cNvPr id="0" name=""/>
        <dsp:cNvSpPr/>
      </dsp:nvSpPr>
      <dsp:spPr>
        <a:xfrm>
          <a:off x="704764" y="814188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Замкнутая фигура</a:t>
          </a:r>
        </a:p>
      </dsp:txBody>
      <dsp:txXfrm>
        <a:off x="719442" y="828866"/>
        <a:ext cx="759841" cy="471784"/>
      </dsp:txXfrm>
    </dsp:sp>
    <dsp:sp modelId="{A4C182B9-EEA2-4334-9C53-474F4BC0208D}">
      <dsp:nvSpPr>
        <dsp:cNvPr id="0" name=""/>
        <dsp:cNvSpPr/>
      </dsp:nvSpPr>
      <dsp:spPr>
        <a:xfrm>
          <a:off x="134788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89FC-56A8-4498-BEB5-027713830C2C}">
      <dsp:nvSpPr>
        <dsp:cNvPr id="0" name=""/>
        <dsp:cNvSpPr/>
      </dsp:nvSpPr>
      <dsp:spPr>
        <a:xfrm>
          <a:off x="222476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Окружность</a:t>
          </a:r>
        </a:p>
      </dsp:txBody>
      <dsp:txXfrm>
        <a:off x="237154" y="1559531"/>
        <a:ext cx="759841" cy="471784"/>
      </dsp:txXfrm>
    </dsp:sp>
    <dsp:sp modelId="{D353624A-E2B4-4FCD-84C2-8A7BE89CC10A}">
      <dsp:nvSpPr>
        <dsp:cNvPr id="0" name=""/>
        <dsp:cNvSpPr/>
      </dsp:nvSpPr>
      <dsp:spPr>
        <a:xfrm>
          <a:off x="1099363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8727D-D339-4C7E-BC2C-C0492B9C6286}">
      <dsp:nvSpPr>
        <dsp:cNvPr id="0" name=""/>
        <dsp:cNvSpPr/>
      </dsp:nvSpPr>
      <dsp:spPr>
        <a:xfrm>
          <a:off x="1187051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Треугольник</a:t>
          </a:r>
        </a:p>
      </dsp:txBody>
      <dsp:txXfrm>
        <a:off x="1201729" y="1559531"/>
        <a:ext cx="759841" cy="471784"/>
      </dsp:txXfrm>
    </dsp:sp>
    <dsp:sp modelId="{2770437B-E171-4D3D-A53F-9BF213BA7849}">
      <dsp:nvSpPr>
        <dsp:cNvPr id="0" name=""/>
        <dsp:cNvSpPr/>
      </dsp:nvSpPr>
      <dsp:spPr>
        <a:xfrm>
          <a:off x="2546225" y="730884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5D8F-3D1C-4106-BDDD-427AE213E8E8}">
      <dsp:nvSpPr>
        <dsp:cNvPr id="0" name=""/>
        <dsp:cNvSpPr/>
      </dsp:nvSpPr>
      <dsp:spPr>
        <a:xfrm>
          <a:off x="2633914" y="814188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Кривая</a:t>
          </a:r>
        </a:p>
      </dsp:txBody>
      <dsp:txXfrm>
        <a:off x="2648592" y="828866"/>
        <a:ext cx="759841" cy="471784"/>
      </dsp:txXfrm>
    </dsp:sp>
    <dsp:sp modelId="{94673E53-D93A-4278-8261-82982A5E8DA6}">
      <dsp:nvSpPr>
        <dsp:cNvPr id="0" name=""/>
        <dsp:cNvSpPr/>
      </dsp:nvSpPr>
      <dsp:spPr>
        <a:xfrm>
          <a:off x="2063938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1EDF6-6F2A-486D-AC5F-0D3F845F0DAB}">
      <dsp:nvSpPr>
        <dsp:cNvPr id="0" name=""/>
        <dsp:cNvSpPr/>
      </dsp:nvSpPr>
      <dsp:spPr>
        <a:xfrm>
          <a:off x="2151626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Прямая</a:t>
          </a:r>
        </a:p>
      </dsp:txBody>
      <dsp:txXfrm>
        <a:off x="2166304" y="1559531"/>
        <a:ext cx="759841" cy="471784"/>
      </dsp:txXfrm>
    </dsp:sp>
    <dsp:sp modelId="{CD4EC472-2791-4ACB-89B2-2A474C3CAF05}">
      <dsp:nvSpPr>
        <dsp:cNvPr id="0" name=""/>
        <dsp:cNvSpPr/>
      </dsp:nvSpPr>
      <dsp:spPr>
        <a:xfrm>
          <a:off x="3028513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BAD78-72A8-435D-9067-FFFFC6F9E9F1}">
      <dsp:nvSpPr>
        <dsp:cNvPr id="0" name=""/>
        <dsp:cNvSpPr/>
      </dsp:nvSpPr>
      <dsp:spPr>
        <a:xfrm>
          <a:off x="3116202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Парабола</a:t>
          </a:r>
        </a:p>
      </dsp:txBody>
      <dsp:txXfrm>
        <a:off x="3130880" y="1559531"/>
        <a:ext cx="759841" cy="471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CB222-296F-4E83-8785-B4DCA0342B7D}">
      <dsp:nvSpPr>
        <dsp:cNvPr id="0" name=""/>
        <dsp:cNvSpPr/>
      </dsp:nvSpPr>
      <dsp:spPr>
        <a:xfrm>
          <a:off x="3427680" y="1275398"/>
          <a:ext cx="91440" cy="23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DD77-664A-4731-8378-384FEEA775E1}">
      <dsp:nvSpPr>
        <dsp:cNvPr id="0" name=""/>
        <dsp:cNvSpPr/>
      </dsp:nvSpPr>
      <dsp:spPr>
        <a:xfrm>
          <a:off x="2225147" y="518956"/>
          <a:ext cx="1248253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1248253" y="161932"/>
              </a:lnTo>
              <a:lnTo>
                <a:pt x="1248253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365EE-2F88-4CAF-844E-8747857613D7}">
      <dsp:nvSpPr>
        <dsp:cNvPr id="0" name=""/>
        <dsp:cNvSpPr/>
      </dsp:nvSpPr>
      <dsp:spPr>
        <a:xfrm>
          <a:off x="2429077" y="1275398"/>
          <a:ext cx="91440" cy="23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50BA3-F35B-48FA-A284-0850BEB51E54}">
      <dsp:nvSpPr>
        <dsp:cNvPr id="0" name=""/>
        <dsp:cNvSpPr/>
      </dsp:nvSpPr>
      <dsp:spPr>
        <a:xfrm>
          <a:off x="2225147" y="518956"/>
          <a:ext cx="249650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249650" y="161932"/>
              </a:lnTo>
              <a:lnTo>
                <a:pt x="249650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D005C-305C-4677-ADEC-71CA342097DF}">
      <dsp:nvSpPr>
        <dsp:cNvPr id="0" name=""/>
        <dsp:cNvSpPr/>
      </dsp:nvSpPr>
      <dsp:spPr>
        <a:xfrm>
          <a:off x="976893" y="1275398"/>
          <a:ext cx="499301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499301" y="161932"/>
              </a:lnTo>
              <a:lnTo>
                <a:pt x="499301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DC8A4-1A89-4C64-B576-65C0EFDE3274}">
      <dsp:nvSpPr>
        <dsp:cNvPr id="0" name=""/>
        <dsp:cNvSpPr/>
      </dsp:nvSpPr>
      <dsp:spPr>
        <a:xfrm>
          <a:off x="477592" y="1275398"/>
          <a:ext cx="499301" cy="237622"/>
        </a:xfrm>
        <a:custGeom>
          <a:avLst/>
          <a:gdLst/>
          <a:ahLst/>
          <a:cxnLst/>
          <a:rect l="0" t="0" r="0" b="0"/>
          <a:pathLst>
            <a:path>
              <a:moveTo>
                <a:pt x="499301" y="0"/>
              </a:moveTo>
              <a:lnTo>
                <a:pt x="499301" y="161932"/>
              </a:lnTo>
              <a:lnTo>
                <a:pt x="0" y="161932"/>
              </a:lnTo>
              <a:lnTo>
                <a:pt x="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E129-0847-4CF8-ACD1-4FABF2413CD7}">
      <dsp:nvSpPr>
        <dsp:cNvPr id="0" name=""/>
        <dsp:cNvSpPr/>
      </dsp:nvSpPr>
      <dsp:spPr>
        <a:xfrm>
          <a:off x="976893" y="518956"/>
          <a:ext cx="1248253" cy="237622"/>
        </a:xfrm>
        <a:custGeom>
          <a:avLst/>
          <a:gdLst/>
          <a:ahLst/>
          <a:cxnLst/>
          <a:rect l="0" t="0" r="0" b="0"/>
          <a:pathLst>
            <a:path>
              <a:moveTo>
                <a:pt x="1248253" y="0"/>
              </a:moveTo>
              <a:lnTo>
                <a:pt x="1248253" y="161932"/>
              </a:lnTo>
              <a:lnTo>
                <a:pt x="0" y="161932"/>
              </a:lnTo>
              <a:lnTo>
                <a:pt x="0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8C18-ED6F-44A8-9DF0-941B14222D0F}">
      <dsp:nvSpPr>
        <dsp:cNvPr id="0" name=""/>
        <dsp:cNvSpPr/>
      </dsp:nvSpPr>
      <dsp:spPr>
        <a:xfrm>
          <a:off x="1816627" y="137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1539-B4B2-4A36-A33C-8F7F11E867EC}">
      <dsp:nvSpPr>
        <dsp:cNvPr id="0" name=""/>
        <dsp:cNvSpPr/>
      </dsp:nvSpPr>
      <dsp:spPr>
        <a:xfrm>
          <a:off x="1907409" y="86380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Человек</a:t>
          </a:r>
        </a:p>
      </dsp:txBody>
      <dsp:txXfrm>
        <a:off x="1922605" y="101576"/>
        <a:ext cx="786646" cy="488427"/>
      </dsp:txXfrm>
    </dsp:sp>
    <dsp:sp modelId="{D1BFB0A2-0F80-4768-AEC5-457BCC2E952A}">
      <dsp:nvSpPr>
        <dsp:cNvPr id="0" name=""/>
        <dsp:cNvSpPr/>
      </dsp:nvSpPr>
      <dsp:spPr>
        <a:xfrm>
          <a:off x="568374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DEBF-5F25-42D7-BA3B-F72EEDDC0F3A}">
      <dsp:nvSpPr>
        <dsp:cNvPr id="0" name=""/>
        <dsp:cNvSpPr/>
      </dsp:nvSpPr>
      <dsp:spPr>
        <a:xfrm>
          <a:off x="659156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Туловище</a:t>
          </a:r>
        </a:p>
      </dsp:txBody>
      <dsp:txXfrm>
        <a:off x="674352" y="858017"/>
        <a:ext cx="786646" cy="488427"/>
      </dsp:txXfrm>
    </dsp:sp>
    <dsp:sp modelId="{E6BB6276-24E8-43AD-BD52-5FE41BEAC2F9}">
      <dsp:nvSpPr>
        <dsp:cNvPr id="0" name=""/>
        <dsp:cNvSpPr/>
      </dsp:nvSpPr>
      <dsp:spPr>
        <a:xfrm>
          <a:off x="69073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1643-201A-4A2B-9612-E35751E13977}">
      <dsp:nvSpPr>
        <dsp:cNvPr id="0" name=""/>
        <dsp:cNvSpPr/>
      </dsp:nvSpPr>
      <dsp:spPr>
        <a:xfrm>
          <a:off x="159855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Сердце</a:t>
          </a:r>
        </a:p>
      </dsp:txBody>
      <dsp:txXfrm>
        <a:off x="175051" y="1614459"/>
        <a:ext cx="786646" cy="488427"/>
      </dsp:txXfrm>
    </dsp:sp>
    <dsp:sp modelId="{36748C5E-1304-4D8B-8005-5AD6A5FCA0DA}">
      <dsp:nvSpPr>
        <dsp:cNvPr id="0" name=""/>
        <dsp:cNvSpPr/>
      </dsp:nvSpPr>
      <dsp:spPr>
        <a:xfrm>
          <a:off x="1067675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9B37-68FC-4D80-9FF9-980018AE1F99}">
      <dsp:nvSpPr>
        <dsp:cNvPr id="0" name=""/>
        <dsp:cNvSpPr/>
      </dsp:nvSpPr>
      <dsp:spPr>
        <a:xfrm>
          <a:off x="1158457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Желудок</a:t>
          </a:r>
        </a:p>
      </dsp:txBody>
      <dsp:txXfrm>
        <a:off x="1173653" y="1614459"/>
        <a:ext cx="786646" cy="488427"/>
      </dsp:txXfrm>
    </dsp:sp>
    <dsp:sp modelId="{19FAE5A8-3D24-4692-8E11-5D775C1CDB10}">
      <dsp:nvSpPr>
        <dsp:cNvPr id="0" name=""/>
        <dsp:cNvSpPr/>
      </dsp:nvSpPr>
      <dsp:spPr>
        <a:xfrm>
          <a:off x="2066278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D7F6-77BA-4F02-9762-2C59475A2DA8}">
      <dsp:nvSpPr>
        <dsp:cNvPr id="0" name=""/>
        <dsp:cNvSpPr/>
      </dsp:nvSpPr>
      <dsp:spPr>
        <a:xfrm>
          <a:off x="2157060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Руки</a:t>
          </a:r>
        </a:p>
      </dsp:txBody>
      <dsp:txXfrm>
        <a:off x="2172256" y="858017"/>
        <a:ext cx="786646" cy="488427"/>
      </dsp:txXfrm>
    </dsp:sp>
    <dsp:sp modelId="{1A1F6F2E-E978-4815-BF42-CC3FFDCBD3C4}">
      <dsp:nvSpPr>
        <dsp:cNvPr id="0" name=""/>
        <dsp:cNvSpPr/>
      </dsp:nvSpPr>
      <dsp:spPr>
        <a:xfrm>
          <a:off x="2066278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02DBC-E518-4A19-85A7-FCF22F59BCBB}">
      <dsp:nvSpPr>
        <dsp:cNvPr id="0" name=""/>
        <dsp:cNvSpPr/>
      </dsp:nvSpPr>
      <dsp:spPr>
        <a:xfrm>
          <a:off x="2157060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Ладонь</a:t>
          </a:r>
        </a:p>
      </dsp:txBody>
      <dsp:txXfrm>
        <a:off x="2172256" y="1614459"/>
        <a:ext cx="786646" cy="488427"/>
      </dsp:txXfrm>
    </dsp:sp>
    <dsp:sp modelId="{87897824-41B4-48E8-B416-D7203894B2E7}">
      <dsp:nvSpPr>
        <dsp:cNvPr id="0" name=""/>
        <dsp:cNvSpPr/>
      </dsp:nvSpPr>
      <dsp:spPr>
        <a:xfrm>
          <a:off x="3064881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5AD2-12A9-4021-A784-73DFB98207B1}">
      <dsp:nvSpPr>
        <dsp:cNvPr id="0" name=""/>
        <dsp:cNvSpPr/>
      </dsp:nvSpPr>
      <dsp:spPr>
        <a:xfrm>
          <a:off x="3155663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Ноги</a:t>
          </a:r>
        </a:p>
      </dsp:txBody>
      <dsp:txXfrm>
        <a:off x="3170859" y="858017"/>
        <a:ext cx="786646" cy="488427"/>
      </dsp:txXfrm>
    </dsp:sp>
    <dsp:sp modelId="{BA018D03-31A5-47BD-BB81-F2D0402D26D6}">
      <dsp:nvSpPr>
        <dsp:cNvPr id="0" name=""/>
        <dsp:cNvSpPr/>
      </dsp:nvSpPr>
      <dsp:spPr>
        <a:xfrm>
          <a:off x="3064881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2659-B985-4182-9001-8AE9EDC5569E}">
      <dsp:nvSpPr>
        <dsp:cNvPr id="0" name=""/>
        <dsp:cNvSpPr/>
      </dsp:nvSpPr>
      <dsp:spPr>
        <a:xfrm>
          <a:off x="3155663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Стопа</a:t>
          </a:r>
        </a:p>
      </dsp:txBody>
      <dsp:txXfrm>
        <a:off x="3170859" y="1614459"/>
        <a:ext cx="786646" cy="4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3E690-A6B7-4D7D-9F52-A7A995BCC70D}">
      <dsp:nvSpPr>
        <dsp:cNvPr id="0" name=""/>
        <dsp:cNvSpPr/>
      </dsp:nvSpPr>
      <dsp:spPr>
        <a:xfrm>
          <a:off x="3341641" y="1497787"/>
          <a:ext cx="91440" cy="2363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D314-C5B9-43E5-A9E1-D4C5407844EF}">
      <dsp:nvSpPr>
        <dsp:cNvPr id="0" name=""/>
        <dsp:cNvSpPr/>
      </dsp:nvSpPr>
      <dsp:spPr>
        <a:xfrm>
          <a:off x="1897427" y="745370"/>
          <a:ext cx="1489933" cy="23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70"/>
              </a:lnTo>
              <a:lnTo>
                <a:pt x="1489933" y="161070"/>
              </a:lnTo>
              <a:lnTo>
                <a:pt x="1489933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99E62-A8A9-46EF-91EA-919B35DAE9A1}">
      <dsp:nvSpPr>
        <dsp:cNvPr id="0" name=""/>
        <dsp:cNvSpPr/>
      </dsp:nvSpPr>
      <dsp:spPr>
        <a:xfrm>
          <a:off x="1897427" y="745370"/>
          <a:ext cx="496644" cy="23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70"/>
              </a:lnTo>
              <a:lnTo>
                <a:pt x="496644" y="161070"/>
              </a:lnTo>
              <a:lnTo>
                <a:pt x="496644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A7587-62BC-4D6C-B9DC-3DF9B3DE8A58}">
      <dsp:nvSpPr>
        <dsp:cNvPr id="0" name=""/>
        <dsp:cNvSpPr/>
      </dsp:nvSpPr>
      <dsp:spPr>
        <a:xfrm>
          <a:off x="1400782" y="745370"/>
          <a:ext cx="496644" cy="236357"/>
        </a:xfrm>
        <a:custGeom>
          <a:avLst/>
          <a:gdLst/>
          <a:ahLst/>
          <a:cxnLst/>
          <a:rect l="0" t="0" r="0" b="0"/>
          <a:pathLst>
            <a:path>
              <a:moveTo>
                <a:pt x="496644" y="0"/>
              </a:moveTo>
              <a:lnTo>
                <a:pt x="496644" y="161070"/>
              </a:lnTo>
              <a:lnTo>
                <a:pt x="0" y="161070"/>
              </a:lnTo>
              <a:lnTo>
                <a:pt x="0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90DE-8A4C-4C9C-A07E-68BC36400A8F}">
      <dsp:nvSpPr>
        <dsp:cNvPr id="0" name=""/>
        <dsp:cNvSpPr/>
      </dsp:nvSpPr>
      <dsp:spPr>
        <a:xfrm>
          <a:off x="407493" y="745370"/>
          <a:ext cx="1489933" cy="236357"/>
        </a:xfrm>
        <a:custGeom>
          <a:avLst/>
          <a:gdLst/>
          <a:ahLst/>
          <a:cxnLst/>
          <a:rect l="0" t="0" r="0" b="0"/>
          <a:pathLst>
            <a:path>
              <a:moveTo>
                <a:pt x="1489933" y="0"/>
              </a:moveTo>
              <a:lnTo>
                <a:pt x="1489933" y="161070"/>
              </a:lnTo>
              <a:lnTo>
                <a:pt x="0" y="161070"/>
              </a:lnTo>
              <a:lnTo>
                <a:pt x="0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574F-D9EB-4473-96A0-C29ADC58B96F}">
      <dsp:nvSpPr>
        <dsp:cNvPr id="0" name=""/>
        <dsp:cNvSpPr/>
      </dsp:nvSpPr>
      <dsp:spPr>
        <a:xfrm>
          <a:off x="1491081" y="229311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5AB0-461E-4F22-86F1-32A4EB1AB592}">
      <dsp:nvSpPr>
        <dsp:cNvPr id="0" name=""/>
        <dsp:cNvSpPr/>
      </dsp:nvSpPr>
      <dsp:spPr>
        <a:xfrm>
          <a:off x="1581380" y="315095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Посуда</a:t>
          </a:r>
        </a:p>
      </dsp:txBody>
      <dsp:txXfrm>
        <a:off x="1596495" y="330210"/>
        <a:ext cx="782461" cy="485828"/>
      </dsp:txXfrm>
    </dsp:sp>
    <dsp:sp modelId="{62319A7A-0881-4265-9DFA-B20E0A8DCFC7}">
      <dsp:nvSpPr>
        <dsp:cNvPr id="0" name=""/>
        <dsp:cNvSpPr/>
      </dsp:nvSpPr>
      <dsp:spPr>
        <a:xfrm>
          <a:off x="1147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E5B4-95C4-4516-A9C0-1F85301E84A5}">
      <dsp:nvSpPr>
        <dsp:cNvPr id="0" name=""/>
        <dsp:cNvSpPr/>
      </dsp:nvSpPr>
      <dsp:spPr>
        <a:xfrm>
          <a:off x="91446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Кувшин</a:t>
          </a:r>
        </a:p>
      </dsp:txBody>
      <dsp:txXfrm>
        <a:off x="106561" y="1082627"/>
        <a:ext cx="782461" cy="485828"/>
      </dsp:txXfrm>
    </dsp:sp>
    <dsp:sp modelId="{7049C1BF-8DDA-40E7-ABE5-AC46B69700A2}">
      <dsp:nvSpPr>
        <dsp:cNvPr id="0" name=""/>
        <dsp:cNvSpPr/>
      </dsp:nvSpPr>
      <dsp:spPr>
        <a:xfrm>
          <a:off x="994436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DE981-665B-47B8-9ABB-27192165ADC9}">
      <dsp:nvSpPr>
        <dsp:cNvPr id="0" name=""/>
        <dsp:cNvSpPr/>
      </dsp:nvSpPr>
      <dsp:spPr>
        <a:xfrm>
          <a:off x="1084735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Тарелка</a:t>
          </a:r>
        </a:p>
      </dsp:txBody>
      <dsp:txXfrm>
        <a:off x="1099850" y="1082627"/>
        <a:ext cx="782461" cy="485828"/>
      </dsp:txXfrm>
    </dsp:sp>
    <dsp:sp modelId="{35F5D768-5EE0-4DEF-91F0-1D86C337A3FD}">
      <dsp:nvSpPr>
        <dsp:cNvPr id="0" name=""/>
        <dsp:cNvSpPr/>
      </dsp:nvSpPr>
      <dsp:spPr>
        <a:xfrm>
          <a:off x="1987726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87FF-3E4E-4C63-A9DA-E30F261EC3B9}">
      <dsp:nvSpPr>
        <dsp:cNvPr id="0" name=""/>
        <dsp:cNvSpPr/>
      </dsp:nvSpPr>
      <dsp:spPr>
        <a:xfrm>
          <a:off x="2078025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Кастрюля</a:t>
          </a:r>
        </a:p>
      </dsp:txBody>
      <dsp:txXfrm>
        <a:off x="2093140" y="1082627"/>
        <a:ext cx="782461" cy="485828"/>
      </dsp:txXfrm>
    </dsp:sp>
    <dsp:sp modelId="{2770437B-E171-4D3D-A53F-9BF213BA7849}">
      <dsp:nvSpPr>
        <dsp:cNvPr id="0" name=""/>
        <dsp:cNvSpPr/>
      </dsp:nvSpPr>
      <dsp:spPr>
        <a:xfrm>
          <a:off x="2981015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5D8F-3D1C-4106-BDDD-427AE213E8E8}">
      <dsp:nvSpPr>
        <dsp:cNvPr id="0" name=""/>
        <dsp:cNvSpPr/>
      </dsp:nvSpPr>
      <dsp:spPr>
        <a:xfrm>
          <a:off x="3071314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Чайник</a:t>
          </a:r>
        </a:p>
      </dsp:txBody>
      <dsp:txXfrm>
        <a:off x="3086429" y="1082627"/>
        <a:ext cx="782461" cy="485828"/>
      </dsp:txXfrm>
    </dsp:sp>
    <dsp:sp modelId="{94673E53-D93A-4278-8261-82982A5E8DA6}">
      <dsp:nvSpPr>
        <dsp:cNvPr id="0" name=""/>
        <dsp:cNvSpPr/>
      </dsp:nvSpPr>
      <dsp:spPr>
        <a:xfrm>
          <a:off x="2609956" y="1734144"/>
          <a:ext cx="1554808" cy="429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1EDF6-6F2A-486D-AC5F-0D3F845F0DAB}">
      <dsp:nvSpPr>
        <dsp:cNvPr id="0" name=""/>
        <dsp:cNvSpPr/>
      </dsp:nvSpPr>
      <dsp:spPr>
        <a:xfrm>
          <a:off x="2700255" y="1819928"/>
          <a:ext cx="1554808" cy="429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Электрочайник</a:t>
          </a:r>
        </a:p>
      </dsp:txBody>
      <dsp:txXfrm>
        <a:off x="2712821" y="1832494"/>
        <a:ext cx="1529676" cy="403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D4E9E-C1E4-4D71-A21C-6FA044EBF9B3}">
      <dsp:nvSpPr>
        <dsp:cNvPr id="0" name=""/>
        <dsp:cNvSpPr/>
      </dsp:nvSpPr>
      <dsp:spPr>
        <a:xfrm>
          <a:off x="2526109" y="1420977"/>
          <a:ext cx="555744" cy="264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7"/>
              </a:lnTo>
              <a:lnTo>
                <a:pt x="555744" y="180237"/>
              </a:lnTo>
              <a:lnTo>
                <a:pt x="555744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8CF2-C490-46E8-B65E-888EB3622420}">
      <dsp:nvSpPr>
        <dsp:cNvPr id="0" name=""/>
        <dsp:cNvSpPr/>
      </dsp:nvSpPr>
      <dsp:spPr>
        <a:xfrm>
          <a:off x="1970365" y="1420977"/>
          <a:ext cx="555744" cy="264483"/>
        </a:xfrm>
        <a:custGeom>
          <a:avLst/>
          <a:gdLst/>
          <a:ahLst/>
          <a:cxnLst/>
          <a:rect l="0" t="0" r="0" b="0"/>
          <a:pathLst>
            <a:path>
              <a:moveTo>
                <a:pt x="555744" y="0"/>
              </a:moveTo>
              <a:lnTo>
                <a:pt x="555744" y="180237"/>
              </a:lnTo>
              <a:lnTo>
                <a:pt x="0" y="180237"/>
              </a:lnTo>
              <a:lnTo>
                <a:pt x="0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A1CE-2623-4125-BC81-AAD7D57C055A}">
      <dsp:nvSpPr>
        <dsp:cNvPr id="0" name=""/>
        <dsp:cNvSpPr/>
      </dsp:nvSpPr>
      <dsp:spPr>
        <a:xfrm>
          <a:off x="1692493" y="579025"/>
          <a:ext cx="833616" cy="264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7"/>
              </a:lnTo>
              <a:lnTo>
                <a:pt x="833616" y="180237"/>
              </a:lnTo>
              <a:lnTo>
                <a:pt x="833616" y="2644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3E3AC-F5A3-44F3-B6D0-2BEADD72B568}">
      <dsp:nvSpPr>
        <dsp:cNvPr id="0" name=""/>
        <dsp:cNvSpPr/>
      </dsp:nvSpPr>
      <dsp:spPr>
        <a:xfrm>
          <a:off x="813157" y="1420977"/>
          <a:ext cx="91440" cy="264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B61BF-FE74-43BA-93AE-EBDE4301D2B2}">
      <dsp:nvSpPr>
        <dsp:cNvPr id="0" name=""/>
        <dsp:cNvSpPr/>
      </dsp:nvSpPr>
      <dsp:spPr>
        <a:xfrm>
          <a:off x="858877" y="579025"/>
          <a:ext cx="833616" cy="264483"/>
        </a:xfrm>
        <a:custGeom>
          <a:avLst/>
          <a:gdLst/>
          <a:ahLst/>
          <a:cxnLst/>
          <a:rect l="0" t="0" r="0" b="0"/>
          <a:pathLst>
            <a:path>
              <a:moveTo>
                <a:pt x="833616" y="0"/>
              </a:moveTo>
              <a:lnTo>
                <a:pt x="833616" y="180237"/>
              </a:lnTo>
              <a:lnTo>
                <a:pt x="0" y="180237"/>
              </a:lnTo>
              <a:lnTo>
                <a:pt x="0" y="2644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8C18-ED6F-44A8-9DF0-941B14222D0F}">
      <dsp:nvSpPr>
        <dsp:cNvPr id="0" name=""/>
        <dsp:cNvSpPr/>
      </dsp:nvSpPr>
      <dsp:spPr>
        <a:xfrm>
          <a:off x="1237793" y="1556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1539-B4B2-4A36-A33C-8F7F11E867EC}">
      <dsp:nvSpPr>
        <dsp:cNvPr id="0" name=""/>
        <dsp:cNvSpPr/>
      </dsp:nvSpPr>
      <dsp:spPr>
        <a:xfrm>
          <a:off x="1338837" y="97549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Точка</a:t>
          </a:r>
        </a:p>
      </dsp:txBody>
      <dsp:txXfrm>
        <a:off x="1355750" y="114462"/>
        <a:ext cx="875573" cy="543642"/>
      </dsp:txXfrm>
    </dsp:sp>
    <dsp:sp modelId="{37C6A6C6-C1AD-4D2A-8DB3-EC204DCB93E6}">
      <dsp:nvSpPr>
        <dsp:cNvPr id="0" name=""/>
        <dsp:cNvSpPr/>
      </dsp:nvSpPr>
      <dsp:spPr>
        <a:xfrm>
          <a:off x="404177" y="843509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1941F-8885-4FEA-AFAB-6B2ED53C0EBE}">
      <dsp:nvSpPr>
        <dsp:cNvPr id="0" name=""/>
        <dsp:cNvSpPr/>
      </dsp:nvSpPr>
      <dsp:spPr>
        <a:xfrm>
          <a:off x="505221" y="939501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Отрезок</a:t>
          </a:r>
        </a:p>
      </dsp:txBody>
      <dsp:txXfrm>
        <a:off x="522134" y="956414"/>
        <a:ext cx="875573" cy="543642"/>
      </dsp:txXfrm>
    </dsp:sp>
    <dsp:sp modelId="{C8318E7F-D208-4093-AEDC-60D1D7C7B0F2}">
      <dsp:nvSpPr>
        <dsp:cNvPr id="0" name=""/>
        <dsp:cNvSpPr/>
      </dsp:nvSpPr>
      <dsp:spPr>
        <a:xfrm>
          <a:off x="404177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20058-B9BD-464B-B976-1F8FFB8250D5}">
      <dsp:nvSpPr>
        <dsp:cNvPr id="0" name=""/>
        <dsp:cNvSpPr/>
      </dsp:nvSpPr>
      <dsp:spPr>
        <a:xfrm>
          <a:off x="505221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Треугольник</a:t>
          </a:r>
        </a:p>
      </dsp:txBody>
      <dsp:txXfrm>
        <a:off x="522134" y="1798366"/>
        <a:ext cx="875573" cy="543642"/>
      </dsp:txXfrm>
    </dsp:sp>
    <dsp:sp modelId="{EA07B653-3D9B-4D1D-8170-120EE1A708C0}">
      <dsp:nvSpPr>
        <dsp:cNvPr id="0" name=""/>
        <dsp:cNvSpPr/>
      </dsp:nvSpPr>
      <dsp:spPr>
        <a:xfrm>
          <a:off x="2071409" y="843509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997DC-A1D0-4293-8649-EB6CEBA42CB0}">
      <dsp:nvSpPr>
        <dsp:cNvPr id="0" name=""/>
        <dsp:cNvSpPr/>
      </dsp:nvSpPr>
      <dsp:spPr>
        <a:xfrm>
          <a:off x="2172454" y="939501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Окружность</a:t>
          </a:r>
        </a:p>
      </dsp:txBody>
      <dsp:txXfrm>
        <a:off x="2189367" y="956414"/>
        <a:ext cx="875573" cy="543642"/>
      </dsp:txXfrm>
    </dsp:sp>
    <dsp:sp modelId="{5D11D3B3-BB81-491E-91B0-83F45BE345BE}">
      <dsp:nvSpPr>
        <dsp:cNvPr id="0" name=""/>
        <dsp:cNvSpPr/>
      </dsp:nvSpPr>
      <dsp:spPr>
        <a:xfrm>
          <a:off x="1515665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AED75-1444-4B5F-995A-81A0D9C782D4}">
      <dsp:nvSpPr>
        <dsp:cNvPr id="0" name=""/>
        <dsp:cNvSpPr/>
      </dsp:nvSpPr>
      <dsp:spPr>
        <a:xfrm>
          <a:off x="1616710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Цилиндр</a:t>
          </a:r>
        </a:p>
      </dsp:txBody>
      <dsp:txXfrm>
        <a:off x="1633623" y="1798366"/>
        <a:ext cx="875573" cy="543642"/>
      </dsp:txXfrm>
    </dsp:sp>
    <dsp:sp modelId="{2747AE57-A299-40E6-9519-2725CD794C76}">
      <dsp:nvSpPr>
        <dsp:cNvPr id="0" name=""/>
        <dsp:cNvSpPr/>
      </dsp:nvSpPr>
      <dsp:spPr>
        <a:xfrm>
          <a:off x="2627153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9F561-D567-4D00-B97D-217EFFAE36ED}">
      <dsp:nvSpPr>
        <dsp:cNvPr id="0" name=""/>
        <dsp:cNvSpPr/>
      </dsp:nvSpPr>
      <dsp:spPr>
        <a:xfrm>
          <a:off x="2728198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Сфера</a:t>
          </a:r>
        </a:p>
      </dsp:txBody>
      <dsp:txXfrm>
        <a:off x="2745111" y="1798366"/>
        <a:ext cx="875573" cy="54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3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4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CDA6-5F59-45C7-82D0-B6F6886E967E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Укажите примеры </a:t>
            </a:r>
            <a:r>
              <a:rPr lang="ru-RU" b="1" dirty="0"/>
              <a:t>корректного</a:t>
            </a:r>
            <a:r>
              <a:rPr lang="ru-RU" dirty="0"/>
              <a:t> использования наследования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10530"/>
              </p:ext>
            </p:extLst>
          </p:nvPr>
        </p:nvGraphicFramePr>
        <p:xfrm>
          <a:off x="496556" y="1844824"/>
          <a:ext cx="4040188" cy="20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639762"/>
          </a:xfr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23679565"/>
              </p:ext>
            </p:extLst>
          </p:nvPr>
        </p:nvGraphicFramePr>
        <p:xfrm>
          <a:off x="4536744" y="1814836"/>
          <a:ext cx="4041775" cy="211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635513"/>
              </p:ext>
            </p:extLst>
          </p:nvPr>
        </p:nvGraphicFramePr>
        <p:xfrm>
          <a:off x="323528" y="4379739"/>
          <a:ext cx="4256212" cy="247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Текст 5"/>
          <p:cNvSpPr txBox="1">
            <a:spLocks/>
          </p:cNvSpPr>
          <p:nvPr/>
        </p:nvSpPr>
        <p:spPr>
          <a:xfrm>
            <a:off x="323528" y="429309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</a:t>
            </a:r>
          </a:p>
        </p:txBody>
      </p:sp>
      <p:graphicFrame>
        <p:nvGraphicFramePr>
          <p:cNvPr id="14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096048"/>
              </p:ext>
            </p:extLst>
          </p:nvPr>
        </p:nvGraphicFramePr>
        <p:xfrm>
          <a:off x="4716016" y="4404925"/>
          <a:ext cx="4041775" cy="236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Текст 5"/>
          <p:cNvSpPr txBox="1">
            <a:spLocks/>
          </p:cNvSpPr>
          <p:nvPr/>
        </p:nvSpPr>
        <p:spPr>
          <a:xfrm>
            <a:off x="4536744" y="43651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19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/>
              <a:t>2. При каком типе наследования класс-потомок наследует интерфейс класса-родителя?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 Публичное наследование</a:t>
            </a:r>
          </a:p>
          <a:p>
            <a:r>
              <a:rPr lang="en-US" dirty="0"/>
              <a:t>B. </a:t>
            </a:r>
            <a:r>
              <a:rPr lang="ru-RU" dirty="0"/>
              <a:t>Защищенное наследование</a:t>
            </a:r>
          </a:p>
          <a:p>
            <a:r>
              <a:rPr lang="en-US" dirty="0"/>
              <a:t>C. </a:t>
            </a:r>
            <a:r>
              <a:rPr lang="ru-RU" dirty="0"/>
              <a:t>Приватное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8615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Что выведет в </a:t>
            </a:r>
            <a:r>
              <a:rPr lang="en-US" dirty="0"/>
              <a:t>Output </a:t>
            </a:r>
            <a:r>
              <a:rPr lang="ru-RU" dirty="0"/>
              <a:t>следующая программа?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067944" y="1600199"/>
            <a:ext cx="4618856" cy="5106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A.</a:t>
            </a:r>
            <a:r>
              <a:rPr lang="ru-RU" dirty="0"/>
              <a:t> </a:t>
            </a:r>
            <a:r>
              <a:rPr lang="en-US" dirty="0" err="1"/>
              <a:t>AppleBananaCatDog</a:t>
            </a:r>
            <a:endParaRPr lang="en-US" dirty="0"/>
          </a:p>
          <a:p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AppleCatDogBanana</a:t>
            </a:r>
            <a:endParaRPr lang="en-US" dirty="0"/>
          </a:p>
          <a:p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AppleCatBananaDog</a:t>
            </a:r>
            <a:endParaRPr lang="en-US" dirty="0"/>
          </a:p>
          <a:p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CatAppleBananaDog</a:t>
            </a:r>
            <a:endParaRPr lang="en-US" dirty="0"/>
          </a:p>
          <a:p>
            <a:endParaRPr lang="en-US" dirty="0"/>
          </a:p>
          <a:p>
            <a:r>
              <a:rPr lang="en-US" dirty="0"/>
              <a:t>E. </a:t>
            </a:r>
            <a:r>
              <a:rPr lang="en-US" dirty="0" err="1"/>
              <a:t>CatAppleDogBanana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620" y="1628800"/>
            <a:ext cx="40393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>
                <a:solidFill>
                  <a:srgbClr val="339900"/>
                </a:solidFill>
                <a:effectLst/>
              </a:rPr>
              <a:t>#include &lt;</a:t>
            </a:r>
            <a:r>
              <a:rPr lang="en-US" b="1" dirty="0" err="1">
                <a:solidFill>
                  <a:srgbClr val="339900"/>
                </a:solidFill>
                <a:effectLst/>
              </a:rPr>
              <a:t>iostream</a:t>
            </a:r>
            <a:r>
              <a:rPr lang="en-US" b="1" dirty="0">
                <a:solidFill>
                  <a:srgbClr val="339900"/>
                </a:solidFill>
                <a:effectLst/>
              </a:rPr>
              <a:t>&gt;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/>
              <a:t> Foo</a:t>
            </a:r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  <a:endParaRPr lang="en-US" b="1" dirty="0"/>
          </a:p>
          <a:p>
            <a:pPr defTabSz="182563"/>
            <a:r>
              <a:rPr lang="en-US" b="1" dirty="0"/>
              <a:t>	Foo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/>
              <a:t>std</a:t>
            </a:r>
            <a:r>
              <a:rPr lang="en-US" b="1" dirty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"Apple"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/>
              <a:t>	</a:t>
            </a:r>
            <a:r>
              <a:rPr lang="en-US" b="1" dirty="0">
                <a:solidFill>
                  <a:srgbClr val="0000FF"/>
                </a:solidFill>
              </a:rPr>
              <a:t>virtual</a:t>
            </a:r>
            <a:r>
              <a:rPr lang="en-US" b="1" dirty="0"/>
              <a:t>  ~Foo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/>
              <a:t>std</a:t>
            </a:r>
            <a:r>
              <a:rPr lang="en-US" b="1" dirty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"Banana"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/>
              <a:t> Bar 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/>
              <a:t> Foo</a:t>
            </a:r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/>
              <a:t>	Bar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/>
              <a:t>std</a:t>
            </a:r>
            <a:r>
              <a:rPr lang="en-US" b="1" dirty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"Cat"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/>
              <a:t>	~Bar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/>
              <a:t>std</a:t>
            </a:r>
            <a:r>
              <a:rPr lang="en-US" b="1" dirty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"Dog"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err="1">
                <a:solidFill>
                  <a:srgbClr val="0000FF"/>
                </a:solidFill>
                <a:effectLst/>
              </a:rPr>
              <a:t>int</a:t>
            </a:r>
            <a:r>
              <a:rPr lang="en-US" b="1" dirty="0"/>
              <a:t> main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/>
              <a:t>	Bar b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return</a:t>
            </a:r>
            <a:r>
              <a:rPr lang="en-US" b="1" dirty="0"/>
              <a:t> </a:t>
            </a:r>
            <a:r>
              <a:rPr lang="en-US" b="1" dirty="0">
                <a:solidFill>
                  <a:srgbClr val="0000DD"/>
                </a:solidFill>
                <a:effectLst/>
              </a:rPr>
              <a:t>0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90E0B1-C103-A12A-BECF-E8FDA61205E0}"/>
              </a:ext>
            </a:extLst>
          </p:cNvPr>
          <p:cNvSpPr/>
          <p:nvPr/>
        </p:nvSpPr>
        <p:spPr>
          <a:xfrm>
            <a:off x="4067944" y="2636912"/>
            <a:ext cx="48245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ru-RU" dirty="0"/>
              <a:t>. Что выведет в </a:t>
            </a:r>
            <a:r>
              <a:rPr lang="en-US" dirty="0"/>
              <a:t>Output </a:t>
            </a:r>
            <a:r>
              <a:rPr lang="ru-RU" dirty="0"/>
              <a:t>следующая программа?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067944" y="3645024"/>
            <a:ext cx="4618856" cy="3062087"/>
          </a:xfrm>
        </p:spPr>
        <p:txBody>
          <a:bodyPr>
            <a:normAutofit/>
          </a:bodyPr>
          <a:lstStyle/>
          <a:p>
            <a:r>
              <a:rPr lang="en-US" dirty="0"/>
              <a:t>A.</a:t>
            </a:r>
            <a:r>
              <a:rPr lang="ru-RU" dirty="0"/>
              <a:t> </a:t>
            </a:r>
            <a:r>
              <a:rPr lang="en-US" dirty="0"/>
              <a:t>1534232</a:t>
            </a:r>
          </a:p>
          <a:p>
            <a:r>
              <a:rPr lang="en-US" dirty="0"/>
              <a:t>B. 4534535</a:t>
            </a:r>
          </a:p>
          <a:p>
            <a:r>
              <a:rPr lang="en-US" dirty="0"/>
              <a:t>C. 4534532</a:t>
            </a:r>
          </a:p>
          <a:p>
            <a:r>
              <a:rPr lang="en-US" dirty="0"/>
              <a:t>D. 1534532</a:t>
            </a:r>
          </a:p>
          <a:p>
            <a:r>
              <a:rPr lang="en-US" dirty="0"/>
              <a:t>E. 1231232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336" y="1431072"/>
            <a:ext cx="36724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>
                <a:solidFill>
                  <a:srgbClr val="339900"/>
                </a:solidFill>
                <a:effectLst/>
              </a:rPr>
              <a:t>#include &lt;</a:t>
            </a:r>
            <a:r>
              <a:rPr lang="en-US" b="1" dirty="0" err="1">
                <a:solidFill>
                  <a:srgbClr val="339900"/>
                </a:solidFill>
                <a:effectLst/>
              </a:rPr>
              <a:t>iostream</a:t>
            </a:r>
            <a:r>
              <a:rPr lang="en-US" b="1" dirty="0">
                <a:solidFill>
                  <a:srgbClr val="339900"/>
                </a:solidFill>
                <a:effectLst/>
              </a:rPr>
              <a:t>&gt;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using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namespace</a:t>
            </a:r>
            <a:r>
              <a:rPr lang="en-US" b="1" dirty="0"/>
              <a:t> </a:t>
            </a:r>
            <a:r>
              <a:rPr lang="en-US" b="1" dirty="0" err="1"/>
              <a:t>std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/>
              <a:t> Foo	</a:t>
            </a:r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en-US" b="1" dirty="0"/>
              <a:t>Foo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/>
              <a:t>Moo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virtual</a:t>
            </a:r>
            <a:r>
              <a:rPr lang="en-US" b="1" dirty="0"/>
              <a:t> ~Foo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/>
              <a:t>Boo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void</a:t>
            </a:r>
            <a:r>
              <a:rPr lang="en-US" b="1" dirty="0"/>
              <a:t> Boo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/>
              <a:t>Goo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virtual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/>
              <a:t> Moo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"1"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virtual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/>
              <a:t> Goo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"2"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/>
              <a:t> Bar 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/>
              <a:t> Foo</a:t>
            </a:r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en-US" b="1" dirty="0"/>
              <a:t>Bar</a:t>
            </a:r>
            <a:r>
              <a:rPr lang="en-US" b="1" dirty="0">
                <a:solidFill>
                  <a:srgbClr val="008000"/>
                </a:solidFill>
                <a:effectLst/>
              </a:rPr>
              <a:t>(){}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/>
              <a:t>	~Bar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/>
              <a:t>Baz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void</a:t>
            </a:r>
            <a:r>
              <a:rPr lang="en-US" b="1" dirty="0"/>
              <a:t> </a:t>
            </a:r>
            <a:r>
              <a:rPr lang="en-US" b="1" dirty="0" err="1"/>
              <a:t>Baz</a:t>
            </a:r>
            <a:r>
              <a:rPr lang="en-US" b="1" dirty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/>
              <a:t>Boo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"3"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void</a:t>
            </a:r>
            <a:r>
              <a:rPr lang="en-US" b="1" dirty="0"/>
              <a:t> Moo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ru-RU" b="1" dirty="0">
                <a:solidFill>
                  <a:srgbClr val="008000"/>
                </a:solidFill>
                <a:effectLst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override</a:t>
            </a:r>
            <a:r>
              <a:rPr lang="en-US" b="1" dirty="0"/>
              <a:t> </a:t>
            </a:r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"4"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void</a:t>
            </a:r>
            <a:r>
              <a:rPr lang="en-US" b="1" dirty="0"/>
              <a:t> Goo</a:t>
            </a:r>
            <a:r>
              <a:rPr lang="en-US" b="1" dirty="0">
                <a:solidFill>
                  <a:srgbClr val="008000"/>
                </a:solidFill>
                <a:effectLst/>
              </a:rPr>
              <a:t>() </a:t>
            </a:r>
            <a:r>
              <a:rPr lang="en-US" b="1" dirty="0">
                <a:solidFill>
                  <a:srgbClr val="0000FF"/>
                </a:solidFill>
              </a:rPr>
              <a:t>override </a:t>
            </a:r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  <a:r>
              <a:rPr lang="en-US" b="1" dirty="0" err="1">
                <a:solidFill>
                  <a:srgbClr val="0000DD"/>
                </a:solidFill>
                <a:effectLst/>
              </a:rPr>
              <a:t>cout</a:t>
            </a:r>
            <a:r>
              <a:rPr lang="en-US" b="1" dirty="0"/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"5"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22852" y="1431072"/>
            <a:ext cx="2844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 err="1">
                <a:solidFill>
                  <a:srgbClr val="0000FF"/>
                </a:solidFill>
                <a:effectLst/>
              </a:rPr>
              <a:t>int</a:t>
            </a:r>
            <a:r>
              <a:rPr lang="en-US" b="1" dirty="0"/>
              <a:t> main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{</a:t>
            </a:r>
          </a:p>
          <a:p>
            <a:pPr defTabSz="182563"/>
            <a:r>
              <a:rPr lang="en-US" b="1" dirty="0"/>
              <a:t>	Bar b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/>
              <a:t>	</a:t>
            </a:r>
            <a:r>
              <a:rPr lang="en-US" b="1" dirty="0" err="1"/>
              <a:t>b.</a:t>
            </a:r>
            <a:r>
              <a:rPr lang="en-US" b="1" dirty="0" err="1">
                <a:solidFill>
                  <a:srgbClr val="007788"/>
                </a:solidFill>
                <a:effectLst/>
              </a:rPr>
              <a:t>Baz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/>
              <a:t>	</a:t>
            </a:r>
            <a:r>
              <a:rPr lang="en-US" b="1" dirty="0" err="1"/>
              <a:t>b.</a:t>
            </a:r>
            <a:r>
              <a:rPr lang="en-US" b="1" dirty="0" err="1">
                <a:solidFill>
                  <a:srgbClr val="007788"/>
                </a:solidFill>
                <a:effectLst/>
              </a:rPr>
              <a:t>Moo</a:t>
            </a:r>
            <a:r>
              <a:rPr lang="en-US" b="1" dirty="0">
                <a:solidFill>
                  <a:srgbClr val="008000"/>
                </a:solidFill>
                <a:effectLst/>
              </a:rPr>
              <a:t>()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r>
              <a:rPr lang="en-US" b="1" dirty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return</a:t>
            </a:r>
            <a:r>
              <a:rPr lang="en-US" b="1" dirty="0"/>
              <a:t> </a:t>
            </a:r>
            <a:r>
              <a:rPr lang="en-US" b="1" dirty="0">
                <a:solidFill>
                  <a:srgbClr val="0000DD"/>
                </a:solidFill>
                <a:effectLst/>
              </a:rPr>
              <a:t>0</a:t>
            </a:r>
            <a:r>
              <a:rPr lang="en-US" b="1" dirty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>
                <a:solidFill>
                  <a:srgbClr val="008000"/>
                </a:solidFill>
                <a:effectLst/>
              </a:rPr>
              <a:t>}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68C2387-7041-CC4E-3A77-EC80B13C201D}"/>
              </a:ext>
            </a:extLst>
          </p:cNvPr>
          <p:cNvSpPr/>
          <p:nvPr/>
        </p:nvSpPr>
        <p:spPr>
          <a:xfrm>
            <a:off x="4097488" y="5365747"/>
            <a:ext cx="24907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0e389dca38106b62c953d392ef3f78571f632c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314</Words>
  <Application>Microsoft Office PowerPoint</Application>
  <PresentationFormat>Экран (4:3)</PresentationFormat>
  <Paragraphs>96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1. Укажите примеры корректного использования наследования</vt:lpstr>
      <vt:lpstr>2. При каком типе наследования класс-потомок наследует интерфейс класса-родителя?</vt:lpstr>
      <vt:lpstr>3. Что выведет в Output следующая программа?</vt:lpstr>
      <vt:lpstr>4. Что выведет в Output следующая программа?</vt:lpstr>
    </vt:vector>
  </TitlesOfParts>
  <Company>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Valued Acer Customer</dc:creator>
  <cp:lastModifiedBy>Alexey Malov</cp:lastModifiedBy>
  <cp:revision>17</cp:revision>
  <dcterms:created xsi:type="dcterms:W3CDTF">2013-03-17T18:41:23Z</dcterms:created>
  <dcterms:modified xsi:type="dcterms:W3CDTF">2022-05-05T20:29:20Z</dcterms:modified>
</cp:coreProperties>
</file>