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BED6-AB77-4B87-9A25-98A174122B3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E014-1327-4C46-9999-89757FA68F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E014-1327-4C46-9999-89757FA68F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3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E014-1327-4C46-9999-89757FA68F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9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1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BDB9-C9C6-4A59-84BD-8B8EE437D4E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03F4-426D-462D-8AD8-C1AD22C46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2837" y="155679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CVector3D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CVector3D(double x0, double y0, double z0):x(x0), y(y0), z(z0){}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x, y, z;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864" y="3085803"/>
            <a:ext cx="4348112" cy="1615827"/>
            <a:chOff x="7864" y="3085803"/>
            <a:chExt cx="4348112" cy="161582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864" y="3085803"/>
              <a:ext cx="4348112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085803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-12837" y="4884256"/>
            <a:ext cx="5160901" cy="1785104"/>
            <a:chOff x="4509815" y="3085802"/>
            <a:chExt cx="4987899" cy="1785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509815" y="3085802"/>
              <a:ext cx="4987899" cy="1785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operator+(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v0, 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v1)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CVector3D(v0.x + v1.x, v0.y + v1.y, v0.z + v1.z);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09682" y="30875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C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220072" y="4869160"/>
            <a:ext cx="3902283" cy="1785104"/>
            <a:chOff x="712248" y="5013176"/>
            <a:chExt cx="3643728" cy="1785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12248" y="5013176"/>
              <a:ext cx="3643727" cy="1785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&amp; operator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v)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x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y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z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*this;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7944" y="50237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464494" y="3085803"/>
            <a:ext cx="4670698" cy="1615827"/>
            <a:chOff x="4473302" y="5013175"/>
            <a:chExt cx="4670698" cy="161582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473302" y="5013175"/>
              <a:ext cx="4657861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55968" y="50237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2837" y="155679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CVector3D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CVector3D(double x0, double y0, double z0):x(x0), y(y0), z(z0){}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x, y, z;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864" y="3085803"/>
            <a:ext cx="4348112" cy="1615827"/>
            <a:chOff x="7864" y="3085803"/>
            <a:chExt cx="4348112" cy="161582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864" y="3085803"/>
              <a:ext cx="4348112" cy="161582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085803"/>
              <a:ext cx="28803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-12837" y="4884256"/>
            <a:ext cx="5160901" cy="1785104"/>
            <a:chOff x="4509815" y="3085802"/>
            <a:chExt cx="4987899" cy="1785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509815" y="3085802"/>
              <a:ext cx="4987899" cy="178510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operator+(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v0, 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&amp; v1)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CVector3D(v0.x + v1.x, v0.y + v1.y, v0.z + v1.z);</a:t>
              </a: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09682" y="3087524"/>
              <a:ext cx="28803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C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220072" y="4869160"/>
            <a:ext cx="3902283" cy="1785104"/>
            <a:chOff x="712248" y="5013176"/>
            <a:chExt cx="3643728" cy="1785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12248" y="5013176"/>
              <a:ext cx="3643727" cy="17851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&amp; operator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v)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x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y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z +=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return *this;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7944" y="5023775"/>
              <a:ext cx="28803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464494" y="3085803"/>
            <a:ext cx="4670698" cy="1615827"/>
            <a:chOff x="4473302" y="5013175"/>
            <a:chExt cx="4670698" cy="161582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473302" y="5013175"/>
              <a:ext cx="4657861" cy="161582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class CVector3D</a:t>
              </a:r>
            </a:p>
            <a:p>
              <a:pPr defTabSz="180975"/>
              <a:r>
                <a:rPr lang="ru-RU" sz="11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defTabSz="180975"/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CVector3D </a:t>
              </a:r>
              <a:r>
                <a:rPr lang="en-US" sz="1100" b="1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operator+(CVector3D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 &amp; v)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const</a:t>
              </a:r>
              <a:endParaRPr lang="en-US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CVector3D(x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v.x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y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v.y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, z + </a:t>
              </a:r>
              <a:r>
                <a:rPr lang="en-US" sz="1100" b="1" dirty="0" err="1">
                  <a:latin typeface="Courier New" pitchFamily="49" charset="0"/>
                  <a:cs typeface="Courier New" pitchFamily="49" charset="0"/>
                </a:rPr>
                <a:t>v.z</a:t>
              </a:r>
              <a:r>
                <a:rPr lang="en-US" sz="11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defTabSz="180975"/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  <a:p>
              <a:pPr defTabSz="180975"/>
              <a:r>
                <a:rPr lang="ru-RU" sz="11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ru-RU" sz="11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55968" y="50237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83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&gt;=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8460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GetSeconds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60;}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56" y="3088010"/>
            <a:ext cx="4202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99993" y="2780928"/>
            <a:ext cx="461615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856" y="5013176"/>
            <a:ext cx="4202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&amp; t)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4713094"/>
            <a:ext cx="4616151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operator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operator&gt;=(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3088010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805291" y="2799745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5013176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837712" y="4713094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6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Укажите корректны</a:t>
            </a:r>
            <a:r>
              <a:rPr lang="ru-RU" dirty="0"/>
              <a:t>е</a:t>
            </a:r>
            <a:r>
              <a:rPr lang="ru-RU" dirty="0" smtClean="0"/>
              <a:t> способы перегрузки оператора </a:t>
            </a:r>
            <a:r>
              <a:rPr lang="en-US" dirty="0" smtClean="0"/>
              <a:t>&gt;=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8460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GetSeconds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60;}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56" y="3088010"/>
            <a:ext cx="4202360" cy="175432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99993" y="2780928"/>
            <a:ext cx="4616152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856" y="5013176"/>
            <a:ext cx="4202360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operator &gt;=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&amp; t)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4713094"/>
            <a:ext cx="4616151" cy="212365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operator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&gt;=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t1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operator&gt;=(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t.m_timeOffset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t1.m_timeOffset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3088010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805291" y="2799745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5013176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837712" y="4713094"/>
            <a:ext cx="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0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528389f467169f6b18397c3a2c51387a75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146</Words>
  <Application>Microsoft Office PowerPoint</Application>
  <PresentationFormat>Экран (4:3)</PresentationFormat>
  <Paragraphs>202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1. Укажите корректные способы перегрузки оператора +</vt:lpstr>
      <vt:lpstr>1. Укажите корректные способы перегрузки оператора +</vt:lpstr>
      <vt:lpstr>2. Укажите корректные способы перегрузки оператора &gt;=</vt:lpstr>
      <vt:lpstr>2. Укажите корректные способы перегрузки оператора &gt;=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Укажите корректные способы перегрузки оператора +</dc:title>
  <dc:creator>Alexey Malov</dc:creator>
  <cp:lastModifiedBy>Ilya</cp:lastModifiedBy>
  <cp:revision>14</cp:revision>
  <dcterms:created xsi:type="dcterms:W3CDTF">2013-03-31T13:46:39Z</dcterms:created>
  <dcterms:modified xsi:type="dcterms:W3CDTF">2020-04-16T07:58:56Z</dcterms:modified>
</cp:coreProperties>
</file>