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256" r:id="rId2"/>
    <p:sldId id="257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258" r:id="rId11"/>
    <p:sldId id="259" r:id="rId12"/>
    <p:sldId id="260" r:id="rId13"/>
    <p:sldId id="281" r:id="rId14"/>
    <p:sldId id="262" r:id="rId15"/>
    <p:sldId id="267" r:id="rId16"/>
    <p:sldId id="268" r:id="rId17"/>
    <p:sldId id="269" r:id="rId18"/>
    <p:sldId id="270" r:id="rId19"/>
    <p:sldId id="271" r:id="rId20"/>
    <p:sldId id="261" r:id="rId21"/>
    <p:sldId id="264" r:id="rId22"/>
    <p:sldId id="265" r:id="rId23"/>
    <p:sldId id="273" r:id="rId24"/>
    <p:sldId id="274" r:id="rId25"/>
    <p:sldId id="280" r:id="rId26"/>
    <p:sldId id="278" r:id="rId27"/>
    <p:sldId id="279" r:id="rId28"/>
    <p:sldId id="282" r:id="rId29"/>
    <p:sldId id="291" r:id="rId30"/>
    <p:sldId id="283" r:id="rId31"/>
    <p:sldId id="285" r:id="rId32"/>
    <p:sldId id="286" r:id="rId33"/>
    <p:sldId id="287" r:id="rId34"/>
    <p:sldId id="290" r:id="rId35"/>
    <p:sldId id="288" r:id="rId36"/>
    <p:sldId id="289" r:id="rId37"/>
    <p:sldId id="292" r:id="rId38"/>
    <p:sldId id="293" r:id="rId39"/>
    <p:sldId id="294" r:id="rId40"/>
    <p:sldId id="295" r:id="rId41"/>
    <p:sldId id="296" r:id="rId42"/>
    <p:sldId id="302" r:id="rId43"/>
    <p:sldId id="305" r:id="rId44"/>
    <p:sldId id="306" r:id="rId45"/>
    <p:sldId id="316" r:id="rId46"/>
    <p:sldId id="317" r:id="rId47"/>
    <p:sldId id="307" r:id="rId48"/>
    <p:sldId id="308" r:id="rId49"/>
    <p:sldId id="309" r:id="rId50"/>
    <p:sldId id="310" r:id="rId51"/>
    <p:sldId id="311" r:id="rId52"/>
    <p:sldId id="315" r:id="rId53"/>
    <p:sldId id="314" r:id="rId54"/>
    <p:sldId id="318" r:id="rId55"/>
    <p:sldId id="323" r:id="rId56"/>
    <p:sldId id="319" r:id="rId57"/>
    <p:sldId id="320" r:id="rId58"/>
    <p:sldId id="321" r:id="rId59"/>
    <p:sldId id="324" r:id="rId60"/>
    <p:sldId id="325" r:id="rId61"/>
    <p:sldId id="333" r:id="rId62"/>
    <p:sldId id="334" r:id="rId63"/>
    <p:sldId id="335" r:id="rId64"/>
    <p:sldId id="336" r:id="rId65"/>
    <p:sldId id="337" r:id="rId66"/>
    <p:sldId id="338" r:id="rId67"/>
    <p:sldId id="275" r:id="rId68"/>
  </p:sldIdLst>
  <p:sldSz cx="9144000" cy="6858000" type="screen4x3"/>
  <p:notesSz cx="6858000" cy="9144000"/>
  <p:custDataLst>
    <p:tags r:id="rId7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600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9" autoAdjust="0"/>
    <p:restoredTop sz="96370" autoAdjust="0"/>
  </p:normalViewPr>
  <p:slideViewPr>
    <p:cSldViewPr snapToGrid="0">
      <p:cViewPr varScale="1">
        <p:scale>
          <a:sx n="116" d="100"/>
          <a:sy n="116" d="100"/>
        </p:scale>
        <p:origin x="13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BC7D2-ADD7-481A-B91E-E7AAB9502B3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698B003-5F84-4F1A-8A5B-544C56BF512E}">
      <dgm:prSet phldrT="[Текст]"/>
      <dgm:spPr/>
      <dgm:t>
        <a:bodyPr/>
        <a:lstStyle/>
        <a:p>
          <a:r>
            <a:rPr lang="en-US" dirty="0"/>
            <a:t>Root</a:t>
          </a:r>
          <a:endParaRPr lang="ru-RU" dirty="0"/>
        </a:p>
      </dgm:t>
    </dgm:pt>
    <dgm:pt modelId="{38242A44-9A73-4652-9E5D-5F02A3C70350}" type="parTrans" cxnId="{3688C1B4-47B4-4D00-945F-5F8ADF11DDBA}">
      <dgm:prSet/>
      <dgm:spPr/>
      <dgm:t>
        <a:bodyPr/>
        <a:lstStyle/>
        <a:p>
          <a:endParaRPr lang="ru-RU"/>
        </a:p>
      </dgm:t>
    </dgm:pt>
    <dgm:pt modelId="{751D54EA-1427-46B6-B870-4BC8A58F1BA6}" type="sibTrans" cxnId="{3688C1B4-47B4-4D00-945F-5F8ADF11DDBA}">
      <dgm:prSet/>
      <dgm:spPr/>
      <dgm:t>
        <a:bodyPr/>
        <a:lstStyle/>
        <a:p>
          <a:endParaRPr lang="ru-RU"/>
        </a:p>
      </dgm:t>
    </dgm:pt>
    <dgm:pt modelId="{73672638-53FC-4918-8966-92776DF8A436}">
      <dgm:prSet phldrT="[Текст]"/>
      <dgm:spPr/>
      <dgm:t>
        <a:bodyPr/>
        <a:lstStyle/>
        <a:p>
          <a:r>
            <a:rPr lang="ru-RU" dirty="0"/>
            <a:t>Задний фон</a:t>
          </a:r>
        </a:p>
      </dgm:t>
    </dgm:pt>
    <dgm:pt modelId="{977D523A-96B9-4F8A-810B-144969257F3F}" type="parTrans" cxnId="{81E33904-441F-4CA0-997F-633DCAB3D554}">
      <dgm:prSet/>
      <dgm:spPr/>
      <dgm:t>
        <a:bodyPr/>
        <a:lstStyle/>
        <a:p>
          <a:endParaRPr lang="ru-RU"/>
        </a:p>
      </dgm:t>
    </dgm:pt>
    <dgm:pt modelId="{2D0E8A64-8C9B-4889-8322-BBEF27D101F9}" type="sibTrans" cxnId="{81E33904-441F-4CA0-997F-633DCAB3D554}">
      <dgm:prSet/>
      <dgm:spPr/>
      <dgm:t>
        <a:bodyPr/>
        <a:lstStyle/>
        <a:p>
          <a:endParaRPr lang="ru-RU"/>
        </a:p>
      </dgm:t>
    </dgm:pt>
    <dgm:pt modelId="{3A4DD3A2-9BBC-471E-A2AC-336668456F97}">
      <dgm:prSet phldrT="[Текст]"/>
      <dgm:spPr/>
      <dgm:t>
        <a:bodyPr/>
        <a:lstStyle/>
        <a:p>
          <a:r>
            <a:rPr lang="ru-RU" dirty="0"/>
            <a:t>Небо</a:t>
          </a:r>
        </a:p>
      </dgm:t>
    </dgm:pt>
    <dgm:pt modelId="{204A7077-4B30-4EDF-8816-62F8ACA21B7F}" type="parTrans" cxnId="{C6DC0BE0-86CF-4CB9-B8C2-6053291F73DF}">
      <dgm:prSet/>
      <dgm:spPr/>
      <dgm:t>
        <a:bodyPr/>
        <a:lstStyle/>
        <a:p>
          <a:endParaRPr lang="ru-RU"/>
        </a:p>
      </dgm:t>
    </dgm:pt>
    <dgm:pt modelId="{64032F7B-12FE-4295-81F3-B9E774C04BFE}" type="sibTrans" cxnId="{C6DC0BE0-86CF-4CB9-B8C2-6053291F73DF}">
      <dgm:prSet/>
      <dgm:spPr/>
      <dgm:t>
        <a:bodyPr/>
        <a:lstStyle/>
        <a:p>
          <a:endParaRPr lang="ru-RU"/>
        </a:p>
      </dgm:t>
    </dgm:pt>
    <dgm:pt modelId="{E3D09236-20AE-4D85-A56B-6C7F7F903BC2}">
      <dgm:prSet phldrT="[Текст]"/>
      <dgm:spPr/>
      <dgm:t>
        <a:bodyPr/>
        <a:lstStyle/>
        <a:p>
          <a:r>
            <a:rPr lang="ru-RU" dirty="0"/>
            <a:t>Облака</a:t>
          </a:r>
        </a:p>
      </dgm:t>
    </dgm:pt>
    <dgm:pt modelId="{4711DCF0-00CB-4319-BC33-8143AC743589}" type="parTrans" cxnId="{4A174093-26F2-41DF-9901-1C64C42BE4BB}">
      <dgm:prSet/>
      <dgm:spPr/>
      <dgm:t>
        <a:bodyPr/>
        <a:lstStyle/>
        <a:p>
          <a:endParaRPr lang="ru-RU"/>
        </a:p>
      </dgm:t>
    </dgm:pt>
    <dgm:pt modelId="{D9E0C845-C3C6-44FA-8018-32FF3D170273}" type="sibTrans" cxnId="{4A174093-26F2-41DF-9901-1C64C42BE4BB}">
      <dgm:prSet/>
      <dgm:spPr/>
      <dgm:t>
        <a:bodyPr/>
        <a:lstStyle/>
        <a:p>
          <a:endParaRPr lang="ru-RU"/>
        </a:p>
      </dgm:t>
    </dgm:pt>
    <dgm:pt modelId="{96BD3BAF-FC45-4165-B37B-04DA1BBFAA6D}">
      <dgm:prSet phldrT="[Текст]"/>
      <dgm:spPr/>
      <dgm:t>
        <a:bodyPr/>
        <a:lstStyle/>
        <a:p>
          <a:r>
            <a:rPr lang="ru-RU" dirty="0"/>
            <a:t>Основные объекты</a:t>
          </a:r>
        </a:p>
      </dgm:t>
    </dgm:pt>
    <dgm:pt modelId="{57684E75-0874-43F3-AAC0-13D91B9F6466}" type="parTrans" cxnId="{B556867F-A5BB-4CFA-9B04-A1FE22FCAB0A}">
      <dgm:prSet/>
      <dgm:spPr/>
      <dgm:t>
        <a:bodyPr/>
        <a:lstStyle/>
        <a:p>
          <a:endParaRPr lang="ru-RU"/>
        </a:p>
      </dgm:t>
    </dgm:pt>
    <dgm:pt modelId="{68369BBF-27AF-45A3-9703-725DDC5081D1}" type="sibTrans" cxnId="{B556867F-A5BB-4CFA-9B04-A1FE22FCAB0A}">
      <dgm:prSet/>
      <dgm:spPr/>
      <dgm:t>
        <a:bodyPr/>
        <a:lstStyle/>
        <a:p>
          <a:endParaRPr lang="ru-RU"/>
        </a:p>
      </dgm:t>
    </dgm:pt>
    <dgm:pt modelId="{2A1E6D37-4E9F-4819-BF67-93D89FE142A8}">
      <dgm:prSet phldrT="[Текст]"/>
      <dgm:spPr/>
      <dgm:t>
        <a:bodyPr/>
        <a:lstStyle/>
        <a:p>
          <a:r>
            <a:rPr lang="ru-RU" dirty="0"/>
            <a:t>Передний план</a:t>
          </a:r>
        </a:p>
      </dgm:t>
    </dgm:pt>
    <dgm:pt modelId="{02ECA862-A792-439D-AAC6-91AF86DE71BB}" type="parTrans" cxnId="{F8ED8E5C-8B80-46EF-936B-2B7F38CC21B7}">
      <dgm:prSet/>
      <dgm:spPr/>
      <dgm:t>
        <a:bodyPr/>
        <a:lstStyle/>
        <a:p>
          <a:endParaRPr lang="ru-RU"/>
        </a:p>
      </dgm:t>
    </dgm:pt>
    <dgm:pt modelId="{5170EE4B-9FF8-4EDB-A1A8-2FC27D4602E9}" type="sibTrans" cxnId="{F8ED8E5C-8B80-46EF-936B-2B7F38CC21B7}">
      <dgm:prSet/>
      <dgm:spPr/>
      <dgm:t>
        <a:bodyPr/>
        <a:lstStyle/>
        <a:p>
          <a:endParaRPr lang="ru-RU"/>
        </a:p>
      </dgm:t>
    </dgm:pt>
    <dgm:pt modelId="{2455117F-276D-4CCE-A807-17E166F5CBB5}">
      <dgm:prSet phldrT="[Текст]"/>
      <dgm:spPr/>
      <dgm:t>
        <a:bodyPr/>
        <a:lstStyle/>
        <a:p>
          <a:r>
            <a:rPr lang="ru-RU" dirty="0"/>
            <a:t>Герой</a:t>
          </a:r>
        </a:p>
      </dgm:t>
    </dgm:pt>
    <dgm:pt modelId="{14DBFBE2-9CEA-4D7E-BB5D-CDD1F4CAB780}" type="parTrans" cxnId="{95F70F78-3113-4734-A9A9-79D46767C73C}">
      <dgm:prSet/>
      <dgm:spPr/>
      <dgm:t>
        <a:bodyPr/>
        <a:lstStyle/>
        <a:p>
          <a:endParaRPr lang="ru-RU"/>
        </a:p>
      </dgm:t>
    </dgm:pt>
    <dgm:pt modelId="{323DFB7A-57A0-433F-856B-00B28B2CF7C2}" type="sibTrans" cxnId="{95F70F78-3113-4734-A9A9-79D46767C73C}">
      <dgm:prSet/>
      <dgm:spPr/>
      <dgm:t>
        <a:bodyPr/>
        <a:lstStyle/>
        <a:p>
          <a:endParaRPr lang="ru-RU"/>
        </a:p>
      </dgm:t>
    </dgm:pt>
    <dgm:pt modelId="{8CBCFF55-734B-4B8F-A53F-B0BBBCC0F04B}">
      <dgm:prSet phldrT="[Текст]"/>
      <dgm:spPr/>
      <dgm:t>
        <a:bodyPr/>
        <a:lstStyle/>
        <a:p>
          <a:r>
            <a:rPr lang="ru-RU" dirty="0"/>
            <a:t>Спецэффекты</a:t>
          </a:r>
        </a:p>
      </dgm:t>
    </dgm:pt>
    <dgm:pt modelId="{4E796307-5AF1-4F17-BDEF-A7FB97229EF0}" type="parTrans" cxnId="{28FC913E-1FC3-4E84-A56A-AAF16D440146}">
      <dgm:prSet/>
      <dgm:spPr/>
      <dgm:t>
        <a:bodyPr/>
        <a:lstStyle/>
        <a:p>
          <a:endParaRPr lang="ru-RU"/>
        </a:p>
      </dgm:t>
    </dgm:pt>
    <dgm:pt modelId="{B5488C0A-33BD-4D27-B465-2AE60EA1F494}" type="sibTrans" cxnId="{28FC913E-1FC3-4E84-A56A-AAF16D440146}">
      <dgm:prSet/>
      <dgm:spPr/>
      <dgm:t>
        <a:bodyPr/>
        <a:lstStyle/>
        <a:p>
          <a:endParaRPr lang="ru-RU"/>
        </a:p>
      </dgm:t>
    </dgm:pt>
    <dgm:pt modelId="{24BDC6B9-91A6-49DD-9C69-99B1E12E8BED}">
      <dgm:prSet phldrT="[Текст]"/>
      <dgm:spPr/>
      <dgm:t>
        <a:bodyPr/>
        <a:lstStyle/>
        <a:p>
          <a:r>
            <a:rPr lang="ru-RU" dirty="0"/>
            <a:t>Индикаторы</a:t>
          </a:r>
        </a:p>
      </dgm:t>
    </dgm:pt>
    <dgm:pt modelId="{21BFA579-5F59-43E0-80E6-4035ED62439C}" type="parTrans" cxnId="{AF2221CB-2C3A-4078-A1B6-DCA2CA7B6158}">
      <dgm:prSet/>
      <dgm:spPr/>
      <dgm:t>
        <a:bodyPr/>
        <a:lstStyle/>
        <a:p>
          <a:endParaRPr lang="ru-RU"/>
        </a:p>
      </dgm:t>
    </dgm:pt>
    <dgm:pt modelId="{97A24F50-233A-4409-81AA-6E4C47CA7BB5}" type="sibTrans" cxnId="{AF2221CB-2C3A-4078-A1B6-DCA2CA7B6158}">
      <dgm:prSet/>
      <dgm:spPr/>
      <dgm:t>
        <a:bodyPr/>
        <a:lstStyle/>
        <a:p>
          <a:endParaRPr lang="ru-RU"/>
        </a:p>
      </dgm:t>
    </dgm:pt>
    <dgm:pt modelId="{ACBAF919-97B9-4CFC-9381-05E05702179F}">
      <dgm:prSet phldrT="[Текст]"/>
      <dgm:spPr/>
      <dgm:t>
        <a:bodyPr/>
        <a:lstStyle/>
        <a:p>
          <a:r>
            <a:rPr lang="ru-RU" dirty="0"/>
            <a:t>Земля</a:t>
          </a:r>
        </a:p>
      </dgm:t>
    </dgm:pt>
    <dgm:pt modelId="{514791BC-7590-4456-A6D1-FFD94829F761}" type="parTrans" cxnId="{9B01CE68-DC89-4FD5-B9CF-F99D4F6BCAA3}">
      <dgm:prSet/>
      <dgm:spPr/>
      <dgm:t>
        <a:bodyPr/>
        <a:lstStyle/>
        <a:p>
          <a:endParaRPr lang="ru-RU"/>
        </a:p>
      </dgm:t>
    </dgm:pt>
    <dgm:pt modelId="{BE01D636-CCCA-404B-9CD5-AEF1330C017E}" type="sibTrans" cxnId="{9B01CE68-DC89-4FD5-B9CF-F99D4F6BCAA3}">
      <dgm:prSet/>
      <dgm:spPr/>
      <dgm:t>
        <a:bodyPr/>
        <a:lstStyle/>
        <a:p>
          <a:endParaRPr lang="ru-RU"/>
        </a:p>
      </dgm:t>
    </dgm:pt>
    <dgm:pt modelId="{331D2281-2614-4C70-8598-EC36D035DF88}">
      <dgm:prSet phldrT="[Текст]"/>
      <dgm:spPr/>
      <dgm:t>
        <a:bodyPr/>
        <a:lstStyle/>
        <a:p>
          <a:r>
            <a:rPr lang="ru-RU" dirty="0"/>
            <a:t>Огонь</a:t>
          </a:r>
        </a:p>
      </dgm:t>
    </dgm:pt>
    <dgm:pt modelId="{20FA9663-8B41-4628-A518-2765BE22557E}" type="parTrans" cxnId="{837226BC-DEDD-44F3-B6DC-37C5E46BD0F2}">
      <dgm:prSet/>
      <dgm:spPr/>
      <dgm:t>
        <a:bodyPr/>
        <a:lstStyle/>
        <a:p>
          <a:endParaRPr lang="ru-RU"/>
        </a:p>
      </dgm:t>
    </dgm:pt>
    <dgm:pt modelId="{65A8BCE2-02DD-4996-B3CC-9889C3F1DF73}" type="sibTrans" cxnId="{837226BC-DEDD-44F3-B6DC-37C5E46BD0F2}">
      <dgm:prSet/>
      <dgm:spPr/>
      <dgm:t>
        <a:bodyPr/>
        <a:lstStyle/>
        <a:p>
          <a:endParaRPr lang="ru-RU"/>
        </a:p>
      </dgm:t>
    </dgm:pt>
    <dgm:pt modelId="{309AFBA0-DB5F-4622-B3D0-507039F1649E}">
      <dgm:prSet phldrT="[Текст]"/>
      <dgm:spPr/>
      <dgm:t>
        <a:bodyPr/>
        <a:lstStyle/>
        <a:p>
          <a:r>
            <a:rPr lang="ru-RU" dirty="0"/>
            <a:t>Взрывы</a:t>
          </a:r>
        </a:p>
      </dgm:t>
    </dgm:pt>
    <dgm:pt modelId="{1569E2B4-44D8-45F5-9465-9866807F8F7D}" type="parTrans" cxnId="{E1794416-C495-45D9-B7CC-04FC573229F5}">
      <dgm:prSet/>
      <dgm:spPr/>
      <dgm:t>
        <a:bodyPr/>
        <a:lstStyle/>
        <a:p>
          <a:endParaRPr lang="ru-RU"/>
        </a:p>
      </dgm:t>
    </dgm:pt>
    <dgm:pt modelId="{538EDF86-0FC6-40B2-B14F-90345DA339D1}" type="sibTrans" cxnId="{E1794416-C495-45D9-B7CC-04FC573229F5}">
      <dgm:prSet/>
      <dgm:spPr/>
      <dgm:t>
        <a:bodyPr/>
        <a:lstStyle/>
        <a:p>
          <a:endParaRPr lang="ru-RU"/>
        </a:p>
      </dgm:t>
    </dgm:pt>
    <dgm:pt modelId="{9AFA4B73-5B7B-44DA-87C9-85C891F2966B}">
      <dgm:prSet phldrT="[Текст]"/>
      <dgm:spPr/>
      <dgm:t>
        <a:bodyPr/>
        <a:lstStyle/>
        <a:p>
          <a:r>
            <a:rPr lang="ru-RU" dirty="0"/>
            <a:t>Солнце</a:t>
          </a:r>
        </a:p>
      </dgm:t>
    </dgm:pt>
    <dgm:pt modelId="{9460838A-EB7D-465E-89B4-A559E45FF835}" type="parTrans" cxnId="{E8C87B87-BD95-4B4B-B2F3-16C2C629FD7F}">
      <dgm:prSet/>
      <dgm:spPr/>
      <dgm:t>
        <a:bodyPr/>
        <a:lstStyle/>
        <a:p>
          <a:endParaRPr lang="ru-RU"/>
        </a:p>
      </dgm:t>
    </dgm:pt>
    <dgm:pt modelId="{DEE4D2A7-C4F4-4D61-BCB5-A1FC34B53320}" type="sibTrans" cxnId="{E8C87B87-BD95-4B4B-B2F3-16C2C629FD7F}">
      <dgm:prSet/>
      <dgm:spPr/>
      <dgm:t>
        <a:bodyPr/>
        <a:lstStyle/>
        <a:p>
          <a:endParaRPr lang="ru-RU"/>
        </a:p>
      </dgm:t>
    </dgm:pt>
    <dgm:pt modelId="{A56D525F-587F-4217-A528-2FB4FEBF360F}">
      <dgm:prSet phldrT="[Текст]"/>
      <dgm:spPr/>
      <dgm:t>
        <a:bodyPr/>
        <a:lstStyle/>
        <a:p>
          <a:r>
            <a:rPr lang="ru-RU" dirty="0"/>
            <a:t>Враг</a:t>
          </a:r>
        </a:p>
      </dgm:t>
    </dgm:pt>
    <dgm:pt modelId="{C4658640-0A41-4EAA-BF67-A62213D0F0EC}" type="parTrans" cxnId="{17641610-D2E9-4056-A048-1CD9A4DF3992}">
      <dgm:prSet/>
      <dgm:spPr/>
      <dgm:t>
        <a:bodyPr/>
        <a:lstStyle/>
        <a:p>
          <a:endParaRPr lang="ru-RU"/>
        </a:p>
      </dgm:t>
    </dgm:pt>
    <dgm:pt modelId="{52324422-2452-4EEB-AC70-4B467938E877}" type="sibTrans" cxnId="{17641610-D2E9-4056-A048-1CD9A4DF3992}">
      <dgm:prSet/>
      <dgm:spPr/>
      <dgm:t>
        <a:bodyPr/>
        <a:lstStyle/>
        <a:p>
          <a:endParaRPr lang="ru-RU"/>
        </a:p>
      </dgm:t>
    </dgm:pt>
    <dgm:pt modelId="{55C58CB0-A0A7-4746-87A8-FD513B28923D}">
      <dgm:prSet phldrT="[Текст]"/>
      <dgm:spPr/>
      <dgm:t>
        <a:bodyPr/>
        <a:lstStyle/>
        <a:p>
          <a:r>
            <a:rPr lang="ru-RU" dirty="0"/>
            <a:t>Небо</a:t>
          </a:r>
        </a:p>
      </dgm:t>
    </dgm:pt>
    <dgm:pt modelId="{F2DA5EB3-1503-4E24-B374-B784E2F22B1D}" type="parTrans" cxnId="{EDC9190C-A30D-4EE7-8E5A-71213FC494E8}">
      <dgm:prSet/>
      <dgm:spPr/>
      <dgm:t>
        <a:bodyPr/>
        <a:lstStyle/>
        <a:p>
          <a:endParaRPr lang="ru-RU"/>
        </a:p>
      </dgm:t>
    </dgm:pt>
    <dgm:pt modelId="{91681357-B191-404B-B6E6-610E1FDCF418}" type="sibTrans" cxnId="{EDC9190C-A30D-4EE7-8E5A-71213FC494E8}">
      <dgm:prSet/>
      <dgm:spPr/>
      <dgm:t>
        <a:bodyPr/>
        <a:lstStyle/>
        <a:p>
          <a:endParaRPr lang="ru-RU"/>
        </a:p>
      </dgm:t>
    </dgm:pt>
    <dgm:pt modelId="{33CD4349-FCF6-4425-934B-A9D581D1C628}" type="pres">
      <dgm:prSet presAssocID="{BFABC7D2-ADD7-481A-B91E-E7AAB9502B3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F07336C-8E16-4618-B79F-55F8028FDDF6}" type="pres">
      <dgm:prSet presAssocID="{6698B003-5F84-4F1A-8A5B-544C56BF512E}" presName="hierRoot1" presStyleCnt="0"/>
      <dgm:spPr/>
    </dgm:pt>
    <dgm:pt modelId="{1C8D86D9-714F-4F50-BFEE-F27D6A800D65}" type="pres">
      <dgm:prSet presAssocID="{6698B003-5F84-4F1A-8A5B-544C56BF512E}" presName="composite" presStyleCnt="0"/>
      <dgm:spPr/>
    </dgm:pt>
    <dgm:pt modelId="{68E93095-6E89-45D2-84B8-A68ECFA956E4}" type="pres">
      <dgm:prSet presAssocID="{6698B003-5F84-4F1A-8A5B-544C56BF512E}" presName="background" presStyleLbl="node0" presStyleIdx="0" presStyleCnt="1"/>
      <dgm:spPr/>
    </dgm:pt>
    <dgm:pt modelId="{85B93315-7425-48E0-878D-E3DF32D04206}" type="pres">
      <dgm:prSet presAssocID="{6698B003-5F84-4F1A-8A5B-544C56BF512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649F796-7685-430B-848B-52EB3B48BD29}" type="pres">
      <dgm:prSet presAssocID="{6698B003-5F84-4F1A-8A5B-544C56BF512E}" presName="hierChild2" presStyleCnt="0"/>
      <dgm:spPr/>
    </dgm:pt>
    <dgm:pt modelId="{E3D978D6-6AEF-4E69-8FCC-DAC2B65A0810}" type="pres">
      <dgm:prSet presAssocID="{977D523A-96B9-4F8A-810B-144969257F3F}" presName="Name10" presStyleLbl="parChTrans1D2" presStyleIdx="0" presStyleCnt="3"/>
      <dgm:spPr/>
      <dgm:t>
        <a:bodyPr/>
        <a:lstStyle/>
        <a:p>
          <a:endParaRPr lang="ru-RU"/>
        </a:p>
      </dgm:t>
    </dgm:pt>
    <dgm:pt modelId="{B020F651-5280-4BFB-BE03-330A8DCB288E}" type="pres">
      <dgm:prSet presAssocID="{73672638-53FC-4918-8966-92776DF8A436}" presName="hierRoot2" presStyleCnt="0"/>
      <dgm:spPr/>
    </dgm:pt>
    <dgm:pt modelId="{0D881EC0-696D-4459-BF29-14DE35D6911C}" type="pres">
      <dgm:prSet presAssocID="{73672638-53FC-4918-8966-92776DF8A436}" presName="composite2" presStyleCnt="0"/>
      <dgm:spPr/>
    </dgm:pt>
    <dgm:pt modelId="{1E55CBC6-67DC-4B3F-8A27-A79DC01FFA25}" type="pres">
      <dgm:prSet presAssocID="{73672638-53FC-4918-8966-92776DF8A436}" presName="background2" presStyleLbl="node2" presStyleIdx="0" presStyleCnt="3"/>
      <dgm:spPr/>
    </dgm:pt>
    <dgm:pt modelId="{831786CB-0A79-4594-AB66-512B36BCCD46}" type="pres">
      <dgm:prSet presAssocID="{73672638-53FC-4918-8966-92776DF8A436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39A6E01-FB06-4660-9077-FFFF906532E6}" type="pres">
      <dgm:prSet presAssocID="{73672638-53FC-4918-8966-92776DF8A436}" presName="hierChild3" presStyleCnt="0"/>
      <dgm:spPr/>
    </dgm:pt>
    <dgm:pt modelId="{CFD3260B-6D71-4018-9EE3-6ACFD6353992}" type="pres">
      <dgm:prSet presAssocID="{204A7077-4B30-4EDF-8816-62F8ACA21B7F}" presName="Name17" presStyleLbl="parChTrans1D3" presStyleIdx="0" presStyleCnt="7"/>
      <dgm:spPr/>
      <dgm:t>
        <a:bodyPr/>
        <a:lstStyle/>
        <a:p>
          <a:endParaRPr lang="ru-RU"/>
        </a:p>
      </dgm:t>
    </dgm:pt>
    <dgm:pt modelId="{659FFD95-B0A7-4558-9026-6E698645FEF7}" type="pres">
      <dgm:prSet presAssocID="{3A4DD3A2-9BBC-471E-A2AC-336668456F97}" presName="hierRoot3" presStyleCnt="0"/>
      <dgm:spPr/>
    </dgm:pt>
    <dgm:pt modelId="{9AAF0F4F-2CFD-4D1C-A4A4-11BD49999D00}" type="pres">
      <dgm:prSet presAssocID="{3A4DD3A2-9BBC-471E-A2AC-336668456F97}" presName="composite3" presStyleCnt="0"/>
      <dgm:spPr/>
    </dgm:pt>
    <dgm:pt modelId="{A32C2BB7-A853-4EEF-8946-376BA70E91DB}" type="pres">
      <dgm:prSet presAssocID="{3A4DD3A2-9BBC-471E-A2AC-336668456F97}" presName="background3" presStyleLbl="node3" presStyleIdx="0" presStyleCnt="7"/>
      <dgm:spPr/>
    </dgm:pt>
    <dgm:pt modelId="{BE006447-F457-47DE-927E-B76F1D5C1D3E}" type="pres">
      <dgm:prSet presAssocID="{3A4DD3A2-9BBC-471E-A2AC-336668456F97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9637B0A-662D-4EBC-A29B-FEE86B26279A}" type="pres">
      <dgm:prSet presAssocID="{3A4DD3A2-9BBC-471E-A2AC-336668456F97}" presName="hierChild4" presStyleCnt="0"/>
      <dgm:spPr/>
    </dgm:pt>
    <dgm:pt modelId="{EE80373B-FFBE-46CD-AB55-97E06841E001}" type="pres">
      <dgm:prSet presAssocID="{F2DA5EB3-1503-4E24-B374-B784E2F22B1D}" presName="Name23" presStyleLbl="parChTrans1D4" presStyleIdx="0" presStyleCnt="4"/>
      <dgm:spPr/>
      <dgm:t>
        <a:bodyPr/>
        <a:lstStyle/>
        <a:p>
          <a:endParaRPr lang="ru-RU"/>
        </a:p>
      </dgm:t>
    </dgm:pt>
    <dgm:pt modelId="{7B8114CD-227D-4A22-9E9F-6140DDDB2DD8}" type="pres">
      <dgm:prSet presAssocID="{55C58CB0-A0A7-4746-87A8-FD513B28923D}" presName="hierRoot4" presStyleCnt="0"/>
      <dgm:spPr/>
    </dgm:pt>
    <dgm:pt modelId="{59393E88-43D1-499D-8EB8-C8F7E4792937}" type="pres">
      <dgm:prSet presAssocID="{55C58CB0-A0A7-4746-87A8-FD513B28923D}" presName="composite4" presStyleCnt="0"/>
      <dgm:spPr/>
    </dgm:pt>
    <dgm:pt modelId="{5EB9B428-8132-4AC3-8970-A92958DEF8E8}" type="pres">
      <dgm:prSet presAssocID="{55C58CB0-A0A7-4746-87A8-FD513B28923D}" presName="background4" presStyleLbl="node4" presStyleIdx="0" presStyleCnt="4"/>
      <dgm:spPr/>
    </dgm:pt>
    <dgm:pt modelId="{A74BC843-ADF7-4E79-B85F-DCC80A682701}" type="pres">
      <dgm:prSet presAssocID="{55C58CB0-A0A7-4746-87A8-FD513B28923D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6A9392C-D18C-41FC-9BFD-CD7F460A06ED}" type="pres">
      <dgm:prSet presAssocID="{55C58CB0-A0A7-4746-87A8-FD513B28923D}" presName="hierChild5" presStyleCnt="0"/>
      <dgm:spPr/>
    </dgm:pt>
    <dgm:pt modelId="{B84E068D-6CEF-4386-8E13-6E94C13A62F9}" type="pres">
      <dgm:prSet presAssocID="{9460838A-EB7D-465E-89B4-A559E45FF835}" presName="Name23" presStyleLbl="parChTrans1D4" presStyleIdx="1" presStyleCnt="4"/>
      <dgm:spPr/>
      <dgm:t>
        <a:bodyPr/>
        <a:lstStyle/>
        <a:p>
          <a:endParaRPr lang="ru-RU"/>
        </a:p>
      </dgm:t>
    </dgm:pt>
    <dgm:pt modelId="{75DA77BA-0157-4797-8658-7185DE4A86E8}" type="pres">
      <dgm:prSet presAssocID="{9AFA4B73-5B7B-44DA-87C9-85C891F2966B}" presName="hierRoot4" presStyleCnt="0"/>
      <dgm:spPr/>
    </dgm:pt>
    <dgm:pt modelId="{1FE343B6-4C55-45CB-B97B-B8CB234BEFB0}" type="pres">
      <dgm:prSet presAssocID="{9AFA4B73-5B7B-44DA-87C9-85C891F2966B}" presName="composite4" presStyleCnt="0"/>
      <dgm:spPr/>
    </dgm:pt>
    <dgm:pt modelId="{2C9E7988-7223-43E8-9319-603B2400B64D}" type="pres">
      <dgm:prSet presAssocID="{9AFA4B73-5B7B-44DA-87C9-85C891F2966B}" presName="background4" presStyleLbl="node4" presStyleIdx="1" presStyleCnt="4"/>
      <dgm:spPr/>
    </dgm:pt>
    <dgm:pt modelId="{8BB32784-ADBF-4EB7-9602-7EFA4777657E}" type="pres">
      <dgm:prSet presAssocID="{9AFA4B73-5B7B-44DA-87C9-85C891F2966B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4ECCC2A-7B03-4976-A2EE-7281A516F089}" type="pres">
      <dgm:prSet presAssocID="{9AFA4B73-5B7B-44DA-87C9-85C891F2966B}" presName="hierChild5" presStyleCnt="0"/>
      <dgm:spPr/>
    </dgm:pt>
    <dgm:pt modelId="{FE626732-E01C-4351-8A1C-E801809BCE2C}" type="pres">
      <dgm:prSet presAssocID="{4711DCF0-00CB-4319-BC33-8143AC743589}" presName="Name17" presStyleLbl="parChTrans1D3" presStyleIdx="1" presStyleCnt="7"/>
      <dgm:spPr/>
      <dgm:t>
        <a:bodyPr/>
        <a:lstStyle/>
        <a:p>
          <a:endParaRPr lang="ru-RU"/>
        </a:p>
      </dgm:t>
    </dgm:pt>
    <dgm:pt modelId="{85BA4932-6076-4445-9D2C-D433E88B2542}" type="pres">
      <dgm:prSet presAssocID="{E3D09236-20AE-4D85-A56B-6C7F7F903BC2}" presName="hierRoot3" presStyleCnt="0"/>
      <dgm:spPr/>
    </dgm:pt>
    <dgm:pt modelId="{FA981ECC-8FDA-4367-9FF0-AFF14F3311FE}" type="pres">
      <dgm:prSet presAssocID="{E3D09236-20AE-4D85-A56B-6C7F7F903BC2}" presName="composite3" presStyleCnt="0"/>
      <dgm:spPr/>
    </dgm:pt>
    <dgm:pt modelId="{C19EB11A-9D1E-48F1-BD96-4D6C74EDDB3E}" type="pres">
      <dgm:prSet presAssocID="{E3D09236-20AE-4D85-A56B-6C7F7F903BC2}" presName="background3" presStyleLbl="node3" presStyleIdx="1" presStyleCnt="7"/>
      <dgm:spPr/>
    </dgm:pt>
    <dgm:pt modelId="{0744DE7D-4C81-47F4-A33E-FA8CF2D12A55}" type="pres">
      <dgm:prSet presAssocID="{E3D09236-20AE-4D85-A56B-6C7F7F903BC2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24A075C-8791-4EC5-B510-7D6C8035C915}" type="pres">
      <dgm:prSet presAssocID="{E3D09236-20AE-4D85-A56B-6C7F7F903BC2}" presName="hierChild4" presStyleCnt="0"/>
      <dgm:spPr/>
    </dgm:pt>
    <dgm:pt modelId="{0A54686F-4D2A-458B-987F-34D7F00C20A4}" type="pres">
      <dgm:prSet presAssocID="{514791BC-7590-4456-A6D1-FFD94829F761}" presName="Name17" presStyleLbl="parChTrans1D3" presStyleIdx="2" presStyleCnt="7"/>
      <dgm:spPr/>
      <dgm:t>
        <a:bodyPr/>
        <a:lstStyle/>
        <a:p>
          <a:endParaRPr lang="ru-RU"/>
        </a:p>
      </dgm:t>
    </dgm:pt>
    <dgm:pt modelId="{ECE74D93-5345-442F-A823-4AC503F6C9E8}" type="pres">
      <dgm:prSet presAssocID="{ACBAF919-97B9-4CFC-9381-05E05702179F}" presName="hierRoot3" presStyleCnt="0"/>
      <dgm:spPr/>
    </dgm:pt>
    <dgm:pt modelId="{0E1DD2A0-9535-410E-A578-F15241831FA3}" type="pres">
      <dgm:prSet presAssocID="{ACBAF919-97B9-4CFC-9381-05E05702179F}" presName="composite3" presStyleCnt="0"/>
      <dgm:spPr/>
    </dgm:pt>
    <dgm:pt modelId="{1AF8498D-F74E-49C7-8AC2-827FCC9E2F40}" type="pres">
      <dgm:prSet presAssocID="{ACBAF919-97B9-4CFC-9381-05E05702179F}" presName="background3" presStyleLbl="node3" presStyleIdx="2" presStyleCnt="7"/>
      <dgm:spPr/>
    </dgm:pt>
    <dgm:pt modelId="{6C4C7ACA-ACD1-453F-96E5-EA7997DF7020}" type="pres">
      <dgm:prSet presAssocID="{ACBAF919-97B9-4CFC-9381-05E05702179F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6061D82-FC38-4AD2-BB19-3E4A1D9F4DA0}" type="pres">
      <dgm:prSet presAssocID="{ACBAF919-97B9-4CFC-9381-05E05702179F}" presName="hierChild4" presStyleCnt="0"/>
      <dgm:spPr/>
    </dgm:pt>
    <dgm:pt modelId="{F0D750A9-5505-4F95-8AE3-B56D1EBCB8CC}" type="pres">
      <dgm:prSet presAssocID="{57684E75-0874-43F3-AAC0-13D91B9F6466}" presName="Name10" presStyleLbl="parChTrans1D2" presStyleIdx="1" presStyleCnt="3"/>
      <dgm:spPr/>
      <dgm:t>
        <a:bodyPr/>
        <a:lstStyle/>
        <a:p>
          <a:endParaRPr lang="ru-RU"/>
        </a:p>
      </dgm:t>
    </dgm:pt>
    <dgm:pt modelId="{6712AF1B-0FA1-47A2-AAE6-762A8D940A84}" type="pres">
      <dgm:prSet presAssocID="{96BD3BAF-FC45-4165-B37B-04DA1BBFAA6D}" presName="hierRoot2" presStyleCnt="0"/>
      <dgm:spPr/>
    </dgm:pt>
    <dgm:pt modelId="{8038EFAB-9D4A-44DD-90EE-DC396141DBED}" type="pres">
      <dgm:prSet presAssocID="{96BD3BAF-FC45-4165-B37B-04DA1BBFAA6D}" presName="composite2" presStyleCnt="0"/>
      <dgm:spPr/>
    </dgm:pt>
    <dgm:pt modelId="{FB4A0E89-48D1-48DC-B5A8-7A7010AB95D8}" type="pres">
      <dgm:prSet presAssocID="{96BD3BAF-FC45-4165-B37B-04DA1BBFAA6D}" presName="background2" presStyleLbl="node2" presStyleIdx="1" presStyleCnt="3"/>
      <dgm:spPr/>
    </dgm:pt>
    <dgm:pt modelId="{4D33D7CA-C181-428C-8C23-3681DC0F9793}" type="pres">
      <dgm:prSet presAssocID="{96BD3BAF-FC45-4165-B37B-04DA1BBFAA6D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4C46463-14B6-4920-842E-D0432C68539D}" type="pres">
      <dgm:prSet presAssocID="{96BD3BAF-FC45-4165-B37B-04DA1BBFAA6D}" presName="hierChild3" presStyleCnt="0"/>
      <dgm:spPr/>
    </dgm:pt>
    <dgm:pt modelId="{2C39E94A-CD54-42AF-8776-8BCBF4BE5CFB}" type="pres">
      <dgm:prSet presAssocID="{14DBFBE2-9CEA-4D7E-BB5D-CDD1F4CAB780}" presName="Name17" presStyleLbl="parChTrans1D3" presStyleIdx="3" presStyleCnt="7"/>
      <dgm:spPr/>
      <dgm:t>
        <a:bodyPr/>
        <a:lstStyle/>
        <a:p>
          <a:endParaRPr lang="ru-RU"/>
        </a:p>
      </dgm:t>
    </dgm:pt>
    <dgm:pt modelId="{E2E1A79D-67C6-4FC2-8014-DC764F341F4A}" type="pres">
      <dgm:prSet presAssocID="{2455117F-276D-4CCE-A807-17E166F5CBB5}" presName="hierRoot3" presStyleCnt="0"/>
      <dgm:spPr/>
    </dgm:pt>
    <dgm:pt modelId="{EDCB328E-394C-4598-9777-2BD6DC5E5547}" type="pres">
      <dgm:prSet presAssocID="{2455117F-276D-4CCE-A807-17E166F5CBB5}" presName="composite3" presStyleCnt="0"/>
      <dgm:spPr/>
    </dgm:pt>
    <dgm:pt modelId="{0AAB21B4-B5C5-4884-A647-A5B23FF5E9CB}" type="pres">
      <dgm:prSet presAssocID="{2455117F-276D-4CCE-A807-17E166F5CBB5}" presName="background3" presStyleLbl="node3" presStyleIdx="3" presStyleCnt="7"/>
      <dgm:spPr/>
    </dgm:pt>
    <dgm:pt modelId="{EFD3F38B-5BC0-4CCE-8D90-540009CF82C6}" type="pres">
      <dgm:prSet presAssocID="{2455117F-276D-4CCE-A807-17E166F5CBB5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BB66400-095F-41E4-87FF-1DF560B63872}" type="pres">
      <dgm:prSet presAssocID="{2455117F-276D-4CCE-A807-17E166F5CBB5}" presName="hierChild4" presStyleCnt="0"/>
      <dgm:spPr/>
    </dgm:pt>
    <dgm:pt modelId="{DE9964E7-5740-4D8C-987B-59F3ED73A72E}" type="pres">
      <dgm:prSet presAssocID="{C4658640-0A41-4EAA-BF67-A62213D0F0EC}" presName="Name17" presStyleLbl="parChTrans1D3" presStyleIdx="4" presStyleCnt="7"/>
      <dgm:spPr/>
      <dgm:t>
        <a:bodyPr/>
        <a:lstStyle/>
        <a:p>
          <a:endParaRPr lang="ru-RU"/>
        </a:p>
      </dgm:t>
    </dgm:pt>
    <dgm:pt modelId="{1841FC3D-50A4-41DD-B4DC-BA4469BFC6C3}" type="pres">
      <dgm:prSet presAssocID="{A56D525F-587F-4217-A528-2FB4FEBF360F}" presName="hierRoot3" presStyleCnt="0"/>
      <dgm:spPr/>
    </dgm:pt>
    <dgm:pt modelId="{53882410-DE94-47FD-80D5-CE02EB641075}" type="pres">
      <dgm:prSet presAssocID="{A56D525F-587F-4217-A528-2FB4FEBF360F}" presName="composite3" presStyleCnt="0"/>
      <dgm:spPr/>
    </dgm:pt>
    <dgm:pt modelId="{D1ADBB29-7D62-48C4-9464-0EA259B6608C}" type="pres">
      <dgm:prSet presAssocID="{A56D525F-587F-4217-A528-2FB4FEBF360F}" presName="background3" presStyleLbl="node3" presStyleIdx="4" presStyleCnt="7"/>
      <dgm:spPr/>
    </dgm:pt>
    <dgm:pt modelId="{5B2E7D66-B307-49CE-BBEF-CFDEC6751C95}" type="pres">
      <dgm:prSet presAssocID="{A56D525F-587F-4217-A528-2FB4FEBF360F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3B5000A-E512-413A-AAAE-27AD8B52A942}" type="pres">
      <dgm:prSet presAssocID="{A56D525F-587F-4217-A528-2FB4FEBF360F}" presName="hierChild4" presStyleCnt="0"/>
      <dgm:spPr/>
    </dgm:pt>
    <dgm:pt modelId="{9D60CC14-FF46-4A8A-B730-3796E60EA366}" type="pres">
      <dgm:prSet presAssocID="{4E796307-5AF1-4F17-BDEF-A7FB97229EF0}" presName="Name17" presStyleLbl="parChTrans1D3" presStyleIdx="5" presStyleCnt="7"/>
      <dgm:spPr/>
      <dgm:t>
        <a:bodyPr/>
        <a:lstStyle/>
        <a:p>
          <a:endParaRPr lang="ru-RU"/>
        </a:p>
      </dgm:t>
    </dgm:pt>
    <dgm:pt modelId="{B06DBA36-520F-422A-B34A-2E1B15255EED}" type="pres">
      <dgm:prSet presAssocID="{8CBCFF55-734B-4B8F-A53F-B0BBBCC0F04B}" presName="hierRoot3" presStyleCnt="0"/>
      <dgm:spPr/>
    </dgm:pt>
    <dgm:pt modelId="{8A4F12E9-0F59-47CD-B3B5-76DF37F48927}" type="pres">
      <dgm:prSet presAssocID="{8CBCFF55-734B-4B8F-A53F-B0BBBCC0F04B}" presName="composite3" presStyleCnt="0"/>
      <dgm:spPr/>
    </dgm:pt>
    <dgm:pt modelId="{680F825B-B0D1-4D94-8446-7D035F533C3D}" type="pres">
      <dgm:prSet presAssocID="{8CBCFF55-734B-4B8F-A53F-B0BBBCC0F04B}" presName="background3" presStyleLbl="node3" presStyleIdx="5" presStyleCnt="7"/>
      <dgm:spPr/>
    </dgm:pt>
    <dgm:pt modelId="{D7D7D0E9-63CC-41F1-86DD-B7F32E0CA022}" type="pres">
      <dgm:prSet presAssocID="{8CBCFF55-734B-4B8F-A53F-B0BBBCC0F04B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E42DABB-D095-49C4-B469-A6BE317EE4E6}" type="pres">
      <dgm:prSet presAssocID="{8CBCFF55-734B-4B8F-A53F-B0BBBCC0F04B}" presName="hierChild4" presStyleCnt="0"/>
      <dgm:spPr/>
    </dgm:pt>
    <dgm:pt modelId="{C7ECFE7C-269B-4EE4-81A8-545657A943E6}" type="pres">
      <dgm:prSet presAssocID="{20FA9663-8B41-4628-A518-2765BE22557E}" presName="Name23" presStyleLbl="parChTrans1D4" presStyleIdx="2" presStyleCnt="4"/>
      <dgm:spPr/>
      <dgm:t>
        <a:bodyPr/>
        <a:lstStyle/>
        <a:p>
          <a:endParaRPr lang="ru-RU"/>
        </a:p>
      </dgm:t>
    </dgm:pt>
    <dgm:pt modelId="{8DEA4E34-133C-4994-AD1D-B16BE4787FFF}" type="pres">
      <dgm:prSet presAssocID="{331D2281-2614-4C70-8598-EC36D035DF88}" presName="hierRoot4" presStyleCnt="0"/>
      <dgm:spPr/>
    </dgm:pt>
    <dgm:pt modelId="{7E945173-3BE5-4B39-97FC-FEEAA4EA905D}" type="pres">
      <dgm:prSet presAssocID="{331D2281-2614-4C70-8598-EC36D035DF88}" presName="composite4" presStyleCnt="0"/>
      <dgm:spPr/>
    </dgm:pt>
    <dgm:pt modelId="{BF69A182-9A82-4224-9E86-BBE6954BD113}" type="pres">
      <dgm:prSet presAssocID="{331D2281-2614-4C70-8598-EC36D035DF88}" presName="background4" presStyleLbl="node4" presStyleIdx="2" presStyleCnt="4"/>
      <dgm:spPr/>
    </dgm:pt>
    <dgm:pt modelId="{40559F65-60B9-4008-9B71-CAD5AC2CA307}" type="pres">
      <dgm:prSet presAssocID="{331D2281-2614-4C70-8598-EC36D035DF88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D356EB0-2BD8-40F0-88B0-E9B12958798B}" type="pres">
      <dgm:prSet presAssocID="{331D2281-2614-4C70-8598-EC36D035DF88}" presName="hierChild5" presStyleCnt="0"/>
      <dgm:spPr/>
    </dgm:pt>
    <dgm:pt modelId="{38AFDE67-57FF-40D0-A65E-5011598F6D22}" type="pres">
      <dgm:prSet presAssocID="{1569E2B4-44D8-45F5-9465-9866807F8F7D}" presName="Name23" presStyleLbl="parChTrans1D4" presStyleIdx="3" presStyleCnt="4"/>
      <dgm:spPr/>
      <dgm:t>
        <a:bodyPr/>
        <a:lstStyle/>
        <a:p>
          <a:endParaRPr lang="ru-RU"/>
        </a:p>
      </dgm:t>
    </dgm:pt>
    <dgm:pt modelId="{7B0DC7C6-F1DF-4EA6-AE31-9DB75D24FDC0}" type="pres">
      <dgm:prSet presAssocID="{309AFBA0-DB5F-4622-B3D0-507039F1649E}" presName="hierRoot4" presStyleCnt="0"/>
      <dgm:spPr/>
    </dgm:pt>
    <dgm:pt modelId="{9A7F9DE1-1D56-4DB1-BA95-A67FBAC7057E}" type="pres">
      <dgm:prSet presAssocID="{309AFBA0-DB5F-4622-B3D0-507039F1649E}" presName="composite4" presStyleCnt="0"/>
      <dgm:spPr/>
    </dgm:pt>
    <dgm:pt modelId="{7AD0C2DA-0E63-4475-A082-D2E055B6878A}" type="pres">
      <dgm:prSet presAssocID="{309AFBA0-DB5F-4622-B3D0-507039F1649E}" presName="background4" presStyleLbl="node4" presStyleIdx="3" presStyleCnt="4"/>
      <dgm:spPr/>
    </dgm:pt>
    <dgm:pt modelId="{F49232A3-0591-4E1A-A575-9934EDDE1173}" type="pres">
      <dgm:prSet presAssocID="{309AFBA0-DB5F-4622-B3D0-507039F1649E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AED87DD-064D-487A-A1FC-22483E609538}" type="pres">
      <dgm:prSet presAssocID="{309AFBA0-DB5F-4622-B3D0-507039F1649E}" presName="hierChild5" presStyleCnt="0"/>
      <dgm:spPr/>
    </dgm:pt>
    <dgm:pt modelId="{0F043958-4598-434B-9B28-55AE0438A237}" type="pres">
      <dgm:prSet presAssocID="{21BFA579-5F59-43E0-80E6-4035ED62439C}" presName="Name17" presStyleLbl="parChTrans1D3" presStyleIdx="6" presStyleCnt="7"/>
      <dgm:spPr/>
      <dgm:t>
        <a:bodyPr/>
        <a:lstStyle/>
        <a:p>
          <a:endParaRPr lang="ru-RU"/>
        </a:p>
      </dgm:t>
    </dgm:pt>
    <dgm:pt modelId="{6BC58A3A-D292-44B4-831B-2AC73A9388CA}" type="pres">
      <dgm:prSet presAssocID="{24BDC6B9-91A6-49DD-9C69-99B1E12E8BED}" presName="hierRoot3" presStyleCnt="0"/>
      <dgm:spPr/>
    </dgm:pt>
    <dgm:pt modelId="{4C803C8C-D403-422A-B481-BD221552FDB8}" type="pres">
      <dgm:prSet presAssocID="{24BDC6B9-91A6-49DD-9C69-99B1E12E8BED}" presName="composite3" presStyleCnt="0"/>
      <dgm:spPr/>
    </dgm:pt>
    <dgm:pt modelId="{AD0C2A0E-66DC-4205-BD4E-70DBDB29F096}" type="pres">
      <dgm:prSet presAssocID="{24BDC6B9-91A6-49DD-9C69-99B1E12E8BED}" presName="background3" presStyleLbl="node3" presStyleIdx="6" presStyleCnt="7"/>
      <dgm:spPr/>
    </dgm:pt>
    <dgm:pt modelId="{15EE9F13-E94C-4E60-A77A-A82C27252DE5}" type="pres">
      <dgm:prSet presAssocID="{24BDC6B9-91A6-49DD-9C69-99B1E12E8BED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06FEECB-A186-43AB-BEAE-342B53DF177D}" type="pres">
      <dgm:prSet presAssocID="{24BDC6B9-91A6-49DD-9C69-99B1E12E8BED}" presName="hierChild4" presStyleCnt="0"/>
      <dgm:spPr/>
    </dgm:pt>
    <dgm:pt modelId="{029148B2-302D-4486-A210-511871634962}" type="pres">
      <dgm:prSet presAssocID="{02ECA862-A792-439D-AAC6-91AF86DE71BB}" presName="Name10" presStyleLbl="parChTrans1D2" presStyleIdx="2" presStyleCnt="3"/>
      <dgm:spPr/>
      <dgm:t>
        <a:bodyPr/>
        <a:lstStyle/>
        <a:p>
          <a:endParaRPr lang="ru-RU"/>
        </a:p>
      </dgm:t>
    </dgm:pt>
    <dgm:pt modelId="{D4849A87-EBBD-420C-8772-6FAC60F4B5B4}" type="pres">
      <dgm:prSet presAssocID="{2A1E6D37-4E9F-4819-BF67-93D89FE142A8}" presName="hierRoot2" presStyleCnt="0"/>
      <dgm:spPr/>
    </dgm:pt>
    <dgm:pt modelId="{2E41E027-C653-4A3D-9AB5-55B58E1CFAFF}" type="pres">
      <dgm:prSet presAssocID="{2A1E6D37-4E9F-4819-BF67-93D89FE142A8}" presName="composite2" presStyleCnt="0"/>
      <dgm:spPr/>
    </dgm:pt>
    <dgm:pt modelId="{38BD8021-5063-4ADE-BC5A-7CDB85B0FB0F}" type="pres">
      <dgm:prSet presAssocID="{2A1E6D37-4E9F-4819-BF67-93D89FE142A8}" presName="background2" presStyleLbl="node2" presStyleIdx="2" presStyleCnt="3"/>
      <dgm:spPr/>
    </dgm:pt>
    <dgm:pt modelId="{3F5E59BF-76BD-4D84-B439-D1529E800CBD}" type="pres">
      <dgm:prSet presAssocID="{2A1E6D37-4E9F-4819-BF67-93D89FE142A8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173CC7E-0AA0-4013-882C-84C60D040CA9}" type="pres">
      <dgm:prSet presAssocID="{2A1E6D37-4E9F-4819-BF67-93D89FE142A8}" presName="hierChild3" presStyleCnt="0"/>
      <dgm:spPr/>
    </dgm:pt>
  </dgm:ptLst>
  <dgm:cxnLst>
    <dgm:cxn modelId="{81E33904-441F-4CA0-997F-633DCAB3D554}" srcId="{6698B003-5F84-4F1A-8A5B-544C56BF512E}" destId="{73672638-53FC-4918-8966-92776DF8A436}" srcOrd="0" destOrd="0" parTransId="{977D523A-96B9-4F8A-810B-144969257F3F}" sibTransId="{2D0E8A64-8C9B-4889-8322-BBEF27D101F9}"/>
    <dgm:cxn modelId="{C1BA4A71-C581-4A9B-A7DB-5FB0787A847D}" type="presOf" srcId="{BFABC7D2-ADD7-481A-B91E-E7AAB9502B37}" destId="{33CD4349-FCF6-4425-934B-A9D581D1C628}" srcOrd="0" destOrd="0" presId="urn:microsoft.com/office/officeart/2005/8/layout/hierarchy1"/>
    <dgm:cxn modelId="{AF2221CB-2C3A-4078-A1B6-DCA2CA7B6158}" srcId="{96BD3BAF-FC45-4165-B37B-04DA1BBFAA6D}" destId="{24BDC6B9-91A6-49DD-9C69-99B1E12E8BED}" srcOrd="3" destOrd="0" parTransId="{21BFA579-5F59-43E0-80E6-4035ED62439C}" sibTransId="{97A24F50-233A-4409-81AA-6E4C47CA7BB5}"/>
    <dgm:cxn modelId="{07101F60-9C2D-4043-8818-B2E40CE93869}" type="presOf" srcId="{6698B003-5F84-4F1A-8A5B-544C56BF512E}" destId="{85B93315-7425-48E0-878D-E3DF32D04206}" srcOrd="0" destOrd="0" presId="urn:microsoft.com/office/officeart/2005/8/layout/hierarchy1"/>
    <dgm:cxn modelId="{BF6A3F32-59D5-4CB0-91A1-77C90EAD88FA}" type="presOf" srcId="{1569E2B4-44D8-45F5-9465-9866807F8F7D}" destId="{38AFDE67-57FF-40D0-A65E-5011598F6D22}" srcOrd="0" destOrd="0" presId="urn:microsoft.com/office/officeart/2005/8/layout/hierarchy1"/>
    <dgm:cxn modelId="{4CC12810-09C6-41BB-A4B1-9DD1863FC0EE}" type="presOf" srcId="{20FA9663-8B41-4628-A518-2765BE22557E}" destId="{C7ECFE7C-269B-4EE4-81A8-545657A943E6}" srcOrd="0" destOrd="0" presId="urn:microsoft.com/office/officeart/2005/8/layout/hierarchy1"/>
    <dgm:cxn modelId="{28FC913E-1FC3-4E84-A56A-AAF16D440146}" srcId="{96BD3BAF-FC45-4165-B37B-04DA1BBFAA6D}" destId="{8CBCFF55-734B-4B8F-A53F-B0BBBCC0F04B}" srcOrd="2" destOrd="0" parTransId="{4E796307-5AF1-4F17-BDEF-A7FB97229EF0}" sibTransId="{B5488C0A-33BD-4D27-B465-2AE60EA1F494}"/>
    <dgm:cxn modelId="{4B8E2C42-502D-4E03-A21D-98A8DC8382B4}" type="presOf" srcId="{C4658640-0A41-4EAA-BF67-A62213D0F0EC}" destId="{DE9964E7-5740-4D8C-987B-59F3ED73A72E}" srcOrd="0" destOrd="0" presId="urn:microsoft.com/office/officeart/2005/8/layout/hierarchy1"/>
    <dgm:cxn modelId="{E3DF6826-0AEB-4ACF-8CC3-C8D2899A1BE1}" type="presOf" srcId="{514791BC-7590-4456-A6D1-FFD94829F761}" destId="{0A54686F-4D2A-458B-987F-34D7F00C20A4}" srcOrd="0" destOrd="0" presId="urn:microsoft.com/office/officeart/2005/8/layout/hierarchy1"/>
    <dgm:cxn modelId="{9EA967F8-17A8-4DFA-B496-77F76344CE26}" type="presOf" srcId="{9AFA4B73-5B7B-44DA-87C9-85C891F2966B}" destId="{8BB32784-ADBF-4EB7-9602-7EFA4777657E}" srcOrd="0" destOrd="0" presId="urn:microsoft.com/office/officeart/2005/8/layout/hierarchy1"/>
    <dgm:cxn modelId="{DF0B6C8A-6870-4943-A2CC-57005362A18F}" type="presOf" srcId="{57684E75-0874-43F3-AAC0-13D91B9F6466}" destId="{F0D750A9-5505-4F95-8AE3-B56D1EBCB8CC}" srcOrd="0" destOrd="0" presId="urn:microsoft.com/office/officeart/2005/8/layout/hierarchy1"/>
    <dgm:cxn modelId="{ECED5B64-D9C9-48FF-AA42-3C977FC9CB80}" type="presOf" srcId="{A56D525F-587F-4217-A528-2FB4FEBF360F}" destId="{5B2E7D66-B307-49CE-BBEF-CFDEC6751C95}" srcOrd="0" destOrd="0" presId="urn:microsoft.com/office/officeart/2005/8/layout/hierarchy1"/>
    <dgm:cxn modelId="{3688C1B4-47B4-4D00-945F-5F8ADF11DDBA}" srcId="{BFABC7D2-ADD7-481A-B91E-E7AAB9502B37}" destId="{6698B003-5F84-4F1A-8A5B-544C56BF512E}" srcOrd="0" destOrd="0" parTransId="{38242A44-9A73-4652-9E5D-5F02A3C70350}" sibTransId="{751D54EA-1427-46B6-B870-4BC8A58F1BA6}"/>
    <dgm:cxn modelId="{9014B044-EEE9-4E8C-B35F-F0DEEA725492}" type="presOf" srcId="{977D523A-96B9-4F8A-810B-144969257F3F}" destId="{E3D978D6-6AEF-4E69-8FCC-DAC2B65A0810}" srcOrd="0" destOrd="0" presId="urn:microsoft.com/office/officeart/2005/8/layout/hierarchy1"/>
    <dgm:cxn modelId="{837226BC-DEDD-44F3-B6DC-37C5E46BD0F2}" srcId="{8CBCFF55-734B-4B8F-A53F-B0BBBCC0F04B}" destId="{331D2281-2614-4C70-8598-EC36D035DF88}" srcOrd="0" destOrd="0" parTransId="{20FA9663-8B41-4628-A518-2765BE22557E}" sibTransId="{65A8BCE2-02DD-4996-B3CC-9889C3F1DF73}"/>
    <dgm:cxn modelId="{F8ED8E5C-8B80-46EF-936B-2B7F38CC21B7}" srcId="{6698B003-5F84-4F1A-8A5B-544C56BF512E}" destId="{2A1E6D37-4E9F-4819-BF67-93D89FE142A8}" srcOrd="2" destOrd="0" parTransId="{02ECA862-A792-439D-AAC6-91AF86DE71BB}" sibTransId="{5170EE4B-9FF8-4EDB-A1A8-2FC27D4602E9}"/>
    <dgm:cxn modelId="{C6DC0BE0-86CF-4CB9-B8C2-6053291F73DF}" srcId="{73672638-53FC-4918-8966-92776DF8A436}" destId="{3A4DD3A2-9BBC-471E-A2AC-336668456F97}" srcOrd="0" destOrd="0" parTransId="{204A7077-4B30-4EDF-8816-62F8ACA21B7F}" sibTransId="{64032F7B-12FE-4295-81F3-B9E774C04BFE}"/>
    <dgm:cxn modelId="{C614036A-9677-42BA-9242-4159AEFF4472}" type="presOf" srcId="{24BDC6B9-91A6-49DD-9C69-99B1E12E8BED}" destId="{15EE9F13-E94C-4E60-A77A-A82C27252DE5}" srcOrd="0" destOrd="0" presId="urn:microsoft.com/office/officeart/2005/8/layout/hierarchy1"/>
    <dgm:cxn modelId="{32420FF4-54A2-4CC8-B8B1-59FEEA1E9AD1}" type="presOf" srcId="{02ECA862-A792-439D-AAC6-91AF86DE71BB}" destId="{029148B2-302D-4486-A210-511871634962}" srcOrd="0" destOrd="0" presId="urn:microsoft.com/office/officeart/2005/8/layout/hierarchy1"/>
    <dgm:cxn modelId="{D0B83E61-D8CB-479B-979F-75AC5D09AC47}" type="presOf" srcId="{4711DCF0-00CB-4319-BC33-8143AC743589}" destId="{FE626732-E01C-4351-8A1C-E801809BCE2C}" srcOrd="0" destOrd="0" presId="urn:microsoft.com/office/officeart/2005/8/layout/hierarchy1"/>
    <dgm:cxn modelId="{476CA4C3-5756-4BF7-AD54-3720B1BE07E9}" type="presOf" srcId="{204A7077-4B30-4EDF-8816-62F8ACA21B7F}" destId="{CFD3260B-6D71-4018-9EE3-6ACFD6353992}" srcOrd="0" destOrd="0" presId="urn:microsoft.com/office/officeart/2005/8/layout/hierarchy1"/>
    <dgm:cxn modelId="{9B01CE68-DC89-4FD5-B9CF-F99D4F6BCAA3}" srcId="{73672638-53FC-4918-8966-92776DF8A436}" destId="{ACBAF919-97B9-4CFC-9381-05E05702179F}" srcOrd="2" destOrd="0" parTransId="{514791BC-7590-4456-A6D1-FFD94829F761}" sibTransId="{BE01D636-CCCA-404B-9CD5-AEF1330C017E}"/>
    <dgm:cxn modelId="{0F4CD555-BB9A-4C2E-9E99-FFAC69D1FC34}" type="presOf" srcId="{F2DA5EB3-1503-4E24-B374-B784E2F22B1D}" destId="{EE80373B-FFBE-46CD-AB55-97E06841E001}" srcOrd="0" destOrd="0" presId="urn:microsoft.com/office/officeart/2005/8/layout/hierarchy1"/>
    <dgm:cxn modelId="{C2C78017-D89F-4D78-AECE-62DEC98CBF43}" type="presOf" srcId="{73672638-53FC-4918-8966-92776DF8A436}" destId="{831786CB-0A79-4594-AB66-512B36BCCD46}" srcOrd="0" destOrd="0" presId="urn:microsoft.com/office/officeart/2005/8/layout/hierarchy1"/>
    <dgm:cxn modelId="{BE41DEAC-DF64-41F6-B652-A46848D3D95F}" type="presOf" srcId="{2455117F-276D-4CCE-A807-17E166F5CBB5}" destId="{EFD3F38B-5BC0-4CCE-8D90-540009CF82C6}" srcOrd="0" destOrd="0" presId="urn:microsoft.com/office/officeart/2005/8/layout/hierarchy1"/>
    <dgm:cxn modelId="{12C75EFA-1776-4F70-986E-AD2FF8B0E73E}" type="presOf" srcId="{14DBFBE2-9CEA-4D7E-BB5D-CDD1F4CAB780}" destId="{2C39E94A-CD54-42AF-8776-8BCBF4BE5CFB}" srcOrd="0" destOrd="0" presId="urn:microsoft.com/office/officeart/2005/8/layout/hierarchy1"/>
    <dgm:cxn modelId="{4A174093-26F2-41DF-9901-1C64C42BE4BB}" srcId="{73672638-53FC-4918-8966-92776DF8A436}" destId="{E3D09236-20AE-4D85-A56B-6C7F7F903BC2}" srcOrd="1" destOrd="0" parTransId="{4711DCF0-00CB-4319-BC33-8143AC743589}" sibTransId="{D9E0C845-C3C6-44FA-8018-32FF3D170273}"/>
    <dgm:cxn modelId="{95F70F78-3113-4734-A9A9-79D46767C73C}" srcId="{96BD3BAF-FC45-4165-B37B-04DA1BBFAA6D}" destId="{2455117F-276D-4CCE-A807-17E166F5CBB5}" srcOrd="0" destOrd="0" parTransId="{14DBFBE2-9CEA-4D7E-BB5D-CDD1F4CAB780}" sibTransId="{323DFB7A-57A0-433F-856B-00B28B2CF7C2}"/>
    <dgm:cxn modelId="{17641610-D2E9-4056-A048-1CD9A4DF3992}" srcId="{96BD3BAF-FC45-4165-B37B-04DA1BBFAA6D}" destId="{A56D525F-587F-4217-A528-2FB4FEBF360F}" srcOrd="1" destOrd="0" parTransId="{C4658640-0A41-4EAA-BF67-A62213D0F0EC}" sibTransId="{52324422-2452-4EEB-AC70-4B467938E877}"/>
    <dgm:cxn modelId="{E8C87B87-BD95-4B4B-B2F3-16C2C629FD7F}" srcId="{3A4DD3A2-9BBC-471E-A2AC-336668456F97}" destId="{9AFA4B73-5B7B-44DA-87C9-85C891F2966B}" srcOrd="1" destOrd="0" parTransId="{9460838A-EB7D-465E-89B4-A559E45FF835}" sibTransId="{DEE4D2A7-C4F4-4D61-BCB5-A1FC34B53320}"/>
    <dgm:cxn modelId="{EDC9190C-A30D-4EE7-8E5A-71213FC494E8}" srcId="{3A4DD3A2-9BBC-471E-A2AC-336668456F97}" destId="{55C58CB0-A0A7-4746-87A8-FD513B28923D}" srcOrd="0" destOrd="0" parTransId="{F2DA5EB3-1503-4E24-B374-B784E2F22B1D}" sibTransId="{91681357-B191-404B-B6E6-610E1FDCF418}"/>
    <dgm:cxn modelId="{B45CF99C-AC57-4EB3-A8F0-DAA1F3463C82}" type="presOf" srcId="{9460838A-EB7D-465E-89B4-A559E45FF835}" destId="{B84E068D-6CEF-4386-8E13-6E94C13A62F9}" srcOrd="0" destOrd="0" presId="urn:microsoft.com/office/officeart/2005/8/layout/hierarchy1"/>
    <dgm:cxn modelId="{2FB33517-221A-44D6-9A84-7E09641610D8}" type="presOf" srcId="{55C58CB0-A0A7-4746-87A8-FD513B28923D}" destId="{A74BC843-ADF7-4E79-B85F-DCC80A682701}" srcOrd="0" destOrd="0" presId="urn:microsoft.com/office/officeart/2005/8/layout/hierarchy1"/>
    <dgm:cxn modelId="{104FF352-5FB1-4063-9AD4-7D58455AFDD0}" type="presOf" srcId="{96BD3BAF-FC45-4165-B37B-04DA1BBFAA6D}" destId="{4D33D7CA-C181-428C-8C23-3681DC0F9793}" srcOrd="0" destOrd="0" presId="urn:microsoft.com/office/officeart/2005/8/layout/hierarchy1"/>
    <dgm:cxn modelId="{C8F094EE-CCE7-47E4-A24C-220BF54E4D70}" type="presOf" srcId="{21BFA579-5F59-43E0-80E6-4035ED62439C}" destId="{0F043958-4598-434B-9B28-55AE0438A237}" srcOrd="0" destOrd="0" presId="urn:microsoft.com/office/officeart/2005/8/layout/hierarchy1"/>
    <dgm:cxn modelId="{D4DA0982-CF0E-4078-B384-295167C503B2}" type="presOf" srcId="{8CBCFF55-734B-4B8F-A53F-B0BBBCC0F04B}" destId="{D7D7D0E9-63CC-41F1-86DD-B7F32E0CA022}" srcOrd="0" destOrd="0" presId="urn:microsoft.com/office/officeart/2005/8/layout/hierarchy1"/>
    <dgm:cxn modelId="{1BE07172-C7D0-460F-AED5-87341F8D6F55}" type="presOf" srcId="{331D2281-2614-4C70-8598-EC36D035DF88}" destId="{40559F65-60B9-4008-9B71-CAD5AC2CA307}" srcOrd="0" destOrd="0" presId="urn:microsoft.com/office/officeart/2005/8/layout/hierarchy1"/>
    <dgm:cxn modelId="{645FF648-6674-4CF1-A382-DBABE2970E2B}" type="presOf" srcId="{3A4DD3A2-9BBC-471E-A2AC-336668456F97}" destId="{BE006447-F457-47DE-927E-B76F1D5C1D3E}" srcOrd="0" destOrd="0" presId="urn:microsoft.com/office/officeart/2005/8/layout/hierarchy1"/>
    <dgm:cxn modelId="{B556867F-A5BB-4CFA-9B04-A1FE22FCAB0A}" srcId="{6698B003-5F84-4F1A-8A5B-544C56BF512E}" destId="{96BD3BAF-FC45-4165-B37B-04DA1BBFAA6D}" srcOrd="1" destOrd="0" parTransId="{57684E75-0874-43F3-AAC0-13D91B9F6466}" sibTransId="{68369BBF-27AF-45A3-9703-725DDC5081D1}"/>
    <dgm:cxn modelId="{2F7C866F-6CD3-466A-89CF-7B1C760127B7}" type="presOf" srcId="{ACBAF919-97B9-4CFC-9381-05E05702179F}" destId="{6C4C7ACA-ACD1-453F-96E5-EA7997DF7020}" srcOrd="0" destOrd="0" presId="urn:microsoft.com/office/officeart/2005/8/layout/hierarchy1"/>
    <dgm:cxn modelId="{FDC3A023-9077-4994-BA73-FBB463A5F20B}" type="presOf" srcId="{E3D09236-20AE-4D85-A56B-6C7F7F903BC2}" destId="{0744DE7D-4C81-47F4-A33E-FA8CF2D12A55}" srcOrd="0" destOrd="0" presId="urn:microsoft.com/office/officeart/2005/8/layout/hierarchy1"/>
    <dgm:cxn modelId="{E49FDAAF-574B-4241-BB9D-CB9BE1B808CE}" type="presOf" srcId="{2A1E6D37-4E9F-4819-BF67-93D89FE142A8}" destId="{3F5E59BF-76BD-4D84-B439-D1529E800CBD}" srcOrd="0" destOrd="0" presId="urn:microsoft.com/office/officeart/2005/8/layout/hierarchy1"/>
    <dgm:cxn modelId="{E1794416-C495-45D9-B7CC-04FC573229F5}" srcId="{8CBCFF55-734B-4B8F-A53F-B0BBBCC0F04B}" destId="{309AFBA0-DB5F-4622-B3D0-507039F1649E}" srcOrd="1" destOrd="0" parTransId="{1569E2B4-44D8-45F5-9465-9866807F8F7D}" sibTransId="{538EDF86-0FC6-40B2-B14F-90345DA339D1}"/>
    <dgm:cxn modelId="{4AEF767E-A518-4780-9408-4122525A99FA}" type="presOf" srcId="{4E796307-5AF1-4F17-BDEF-A7FB97229EF0}" destId="{9D60CC14-FF46-4A8A-B730-3796E60EA366}" srcOrd="0" destOrd="0" presId="urn:microsoft.com/office/officeart/2005/8/layout/hierarchy1"/>
    <dgm:cxn modelId="{3F736397-D4BF-43AE-BFFA-7221BE026452}" type="presOf" srcId="{309AFBA0-DB5F-4622-B3D0-507039F1649E}" destId="{F49232A3-0591-4E1A-A575-9934EDDE1173}" srcOrd="0" destOrd="0" presId="urn:microsoft.com/office/officeart/2005/8/layout/hierarchy1"/>
    <dgm:cxn modelId="{2954C5F5-561C-4243-B87D-08EDC6192FAD}" type="presParOf" srcId="{33CD4349-FCF6-4425-934B-A9D581D1C628}" destId="{1F07336C-8E16-4618-B79F-55F8028FDDF6}" srcOrd="0" destOrd="0" presId="urn:microsoft.com/office/officeart/2005/8/layout/hierarchy1"/>
    <dgm:cxn modelId="{EC0E170D-8FD2-48C6-8FD3-D5A617C1EBEB}" type="presParOf" srcId="{1F07336C-8E16-4618-B79F-55F8028FDDF6}" destId="{1C8D86D9-714F-4F50-BFEE-F27D6A800D65}" srcOrd="0" destOrd="0" presId="urn:microsoft.com/office/officeart/2005/8/layout/hierarchy1"/>
    <dgm:cxn modelId="{6A39A374-ABDC-4415-A38B-B20BFEBAB2E8}" type="presParOf" srcId="{1C8D86D9-714F-4F50-BFEE-F27D6A800D65}" destId="{68E93095-6E89-45D2-84B8-A68ECFA956E4}" srcOrd="0" destOrd="0" presId="urn:microsoft.com/office/officeart/2005/8/layout/hierarchy1"/>
    <dgm:cxn modelId="{DD17A90A-268B-4995-B394-E1A048670290}" type="presParOf" srcId="{1C8D86D9-714F-4F50-BFEE-F27D6A800D65}" destId="{85B93315-7425-48E0-878D-E3DF32D04206}" srcOrd="1" destOrd="0" presId="urn:microsoft.com/office/officeart/2005/8/layout/hierarchy1"/>
    <dgm:cxn modelId="{461433A9-34A9-4364-AD0D-533252055426}" type="presParOf" srcId="{1F07336C-8E16-4618-B79F-55F8028FDDF6}" destId="{1649F796-7685-430B-848B-52EB3B48BD29}" srcOrd="1" destOrd="0" presId="urn:microsoft.com/office/officeart/2005/8/layout/hierarchy1"/>
    <dgm:cxn modelId="{81623AB8-DD09-4AEF-9BD9-1AF8C778E9F2}" type="presParOf" srcId="{1649F796-7685-430B-848B-52EB3B48BD29}" destId="{E3D978D6-6AEF-4E69-8FCC-DAC2B65A0810}" srcOrd="0" destOrd="0" presId="urn:microsoft.com/office/officeart/2005/8/layout/hierarchy1"/>
    <dgm:cxn modelId="{F81DE8F7-4879-4562-9D2E-7AC5CE80288A}" type="presParOf" srcId="{1649F796-7685-430B-848B-52EB3B48BD29}" destId="{B020F651-5280-4BFB-BE03-330A8DCB288E}" srcOrd="1" destOrd="0" presId="urn:microsoft.com/office/officeart/2005/8/layout/hierarchy1"/>
    <dgm:cxn modelId="{00D84EF3-C78B-495D-BB05-49A77AD55215}" type="presParOf" srcId="{B020F651-5280-4BFB-BE03-330A8DCB288E}" destId="{0D881EC0-696D-4459-BF29-14DE35D6911C}" srcOrd="0" destOrd="0" presId="urn:microsoft.com/office/officeart/2005/8/layout/hierarchy1"/>
    <dgm:cxn modelId="{48FC26D2-4E3B-4C30-822A-0BA154CC2327}" type="presParOf" srcId="{0D881EC0-696D-4459-BF29-14DE35D6911C}" destId="{1E55CBC6-67DC-4B3F-8A27-A79DC01FFA25}" srcOrd="0" destOrd="0" presId="urn:microsoft.com/office/officeart/2005/8/layout/hierarchy1"/>
    <dgm:cxn modelId="{995096E6-6BA2-4A57-A29D-AB1EE0666AC3}" type="presParOf" srcId="{0D881EC0-696D-4459-BF29-14DE35D6911C}" destId="{831786CB-0A79-4594-AB66-512B36BCCD46}" srcOrd="1" destOrd="0" presId="urn:microsoft.com/office/officeart/2005/8/layout/hierarchy1"/>
    <dgm:cxn modelId="{8F777E02-496A-4E57-8292-9771940EB12D}" type="presParOf" srcId="{B020F651-5280-4BFB-BE03-330A8DCB288E}" destId="{E39A6E01-FB06-4660-9077-FFFF906532E6}" srcOrd="1" destOrd="0" presId="urn:microsoft.com/office/officeart/2005/8/layout/hierarchy1"/>
    <dgm:cxn modelId="{4A4D8E15-029A-4A21-818B-3EC9E17F0B64}" type="presParOf" srcId="{E39A6E01-FB06-4660-9077-FFFF906532E6}" destId="{CFD3260B-6D71-4018-9EE3-6ACFD6353992}" srcOrd="0" destOrd="0" presId="urn:microsoft.com/office/officeart/2005/8/layout/hierarchy1"/>
    <dgm:cxn modelId="{8F0F0E30-133F-4231-9D2A-43833AEEA347}" type="presParOf" srcId="{E39A6E01-FB06-4660-9077-FFFF906532E6}" destId="{659FFD95-B0A7-4558-9026-6E698645FEF7}" srcOrd="1" destOrd="0" presId="urn:microsoft.com/office/officeart/2005/8/layout/hierarchy1"/>
    <dgm:cxn modelId="{72A10853-94AE-466D-A8CB-74D755B95E33}" type="presParOf" srcId="{659FFD95-B0A7-4558-9026-6E698645FEF7}" destId="{9AAF0F4F-2CFD-4D1C-A4A4-11BD49999D00}" srcOrd="0" destOrd="0" presId="urn:microsoft.com/office/officeart/2005/8/layout/hierarchy1"/>
    <dgm:cxn modelId="{551226D1-22A9-4097-811E-F13DCC560EE7}" type="presParOf" srcId="{9AAF0F4F-2CFD-4D1C-A4A4-11BD49999D00}" destId="{A32C2BB7-A853-4EEF-8946-376BA70E91DB}" srcOrd="0" destOrd="0" presId="urn:microsoft.com/office/officeart/2005/8/layout/hierarchy1"/>
    <dgm:cxn modelId="{3C731842-7DD7-4ED2-AA93-C1B07D0041D5}" type="presParOf" srcId="{9AAF0F4F-2CFD-4D1C-A4A4-11BD49999D00}" destId="{BE006447-F457-47DE-927E-B76F1D5C1D3E}" srcOrd="1" destOrd="0" presId="urn:microsoft.com/office/officeart/2005/8/layout/hierarchy1"/>
    <dgm:cxn modelId="{E980EBA5-9BA0-4C81-B7BE-D52B90E28CFF}" type="presParOf" srcId="{659FFD95-B0A7-4558-9026-6E698645FEF7}" destId="{69637B0A-662D-4EBC-A29B-FEE86B26279A}" srcOrd="1" destOrd="0" presId="urn:microsoft.com/office/officeart/2005/8/layout/hierarchy1"/>
    <dgm:cxn modelId="{72605E80-ABE5-4D0A-B2F7-0BFB20E9F61C}" type="presParOf" srcId="{69637B0A-662D-4EBC-A29B-FEE86B26279A}" destId="{EE80373B-FFBE-46CD-AB55-97E06841E001}" srcOrd="0" destOrd="0" presId="urn:microsoft.com/office/officeart/2005/8/layout/hierarchy1"/>
    <dgm:cxn modelId="{F914AC42-FBDC-4E8E-B0E0-6953EDDF1E27}" type="presParOf" srcId="{69637B0A-662D-4EBC-A29B-FEE86B26279A}" destId="{7B8114CD-227D-4A22-9E9F-6140DDDB2DD8}" srcOrd="1" destOrd="0" presId="urn:microsoft.com/office/officeart/2005/8/layout/hierarchy1"/>
    <dgm:cxn modelId="{F776CA20-DB91-4A67-8A45-BA5ECFCB08B9}" type="presParOf" srcId="{7B8114CD-227D-4A22-9E9F-6140DDDB2DD8}" destId="{59393E88-43D1-499D-8EB8-C8F7E4792937}" srcOrd="0" destOrd="0" presId="urn:microsoft.com/office/officeart/2005/8/layout/hierarchy1"/>
    <dgm:cxn modelId="{76C5B0F9-794A-427B-ADFE-40B8F4D2181C}" type="presParOf" srcId="{59393E88-43D1-499D-8EB8-C8F7E4792937}" destId="{5EB9B428-8132-4AC3-8970-A92958DEF8E8}" srcOrd="0" destOrd="0" presId="urn:microsoft.com/office/officeart/2005/8/layout/hierarchy1"/>
    <dgm:cxn modelId="{7B957B45-1D2D-4584-BB1F-533B46134F5E}" type="presParOf" srcId="{59393E88-43D1-499D-8EB8-C8F7E4792937}" destId="{A74BC843-ADF7-4E79-B85F-DCC80A682701}" srcOrd="1" destOrd="0" presId="urn:microsoft.com/office/officeart/2005/8/layout/hierarchy1"/>
    <dgm:cxn modelId="{F78E60A5-A9BA-4908-91BE-4BDF3197B6DF}" type="presParOf" srcId="{7B8114CD-227D-4A22-9E9F-6140DDDB2DD8}" destId="{06A9392C-D18C-41FC-9BFD-CD7F460A06ED}" srcOrd="1" destOrd="0" presId="urn:microsoft.com/office/officeart/2005/8/layout/hierarchy1"/>
    <dgm:cxn modelId="{C60E139B-C7DA-46ED-9FA3-91C788843396}" type="presParOf" srcId="{69637B0A-662D-4EBC-A29B-FEE86B26279A}" destId="{B84E068D-6CEF-4386-8E13-6E94C13A62F9}" srcOrd="2" destOrd="0" presId="urn:microsoft.com/office/officeart/2005/8/layout/hierarchy1"/>
    <dgm:cxn modelId="{1A31F94D-F55D-470C-A152-527F5DF9A71F}" type="presParOf" srcId="{69637B0A-662D-4EBC-A29B-FEE86B26279A}" destId="{75DA77BA-0157-4797-8658-7185DE4A86E8}" srcOrd="3" destOrd="0" presId="urn:microsoft.com/office/officeart/2005/8/layout/hierarchy1"/>
    <dgm:cxn modelId="{66D61510-7433-49E6-B9A7-9744E77A70FD}" type="presParOf" srcId="{75DA77BA-0157-4797-8658-7185DE4A86E8}" destId="{1FE343B6-4C55-45CB-B97B-B8CB234BEFB0}" srcOrd="0" destOrd="0" presId="urn:microsoft.com/office/officeart/2005/8/layout/hierarchy1"/>
    <dgm:cxn modelId="{5D1FB279-A896-438D-A245-2D2EC32C8AF1}" type="presParOf" srcId="{1FE343B6-4C55-45CB-B97B-B8CB234BEFB0}" destId="{2C9E7988-7223-43E8-9319-603B2400B64D}" srcOrd="0" destOrd="0" presId="urn:microsoft.com/office/officeart/2005/8/layout/hierarchy1"/>
    <dgm:cxn modelId="{0FF415C4-EA2D-4ADC-AED5-7B9AF538959C}" type="presParOf" srcId="{1FE343B6-4C55-45CB-B97B-B8CB234BEFB0}" destId="{8BB32784-ADBF-4EB7-9602-7EFA4777657E}" srcOrd="1" destOrd="0" presId="urn:microsoft.com/office/officeart/2005/8/layout/hierarchy1"/>
    <dgm:cxn modelId="{4829AC07-C174-4218-BAEE-21C52A92FBD2}" type="presParOf" srcId="{75DA77BA-0157-4797-8658-7185DE4A86E8}" destId="{D4ECCC2A-7B03-4976-A2EE-7281A516F089}" srcOrd="1" destOrd="0" presId="urn:microsoft.com/office/officeart/2005/8/layout/hierarchy1"/>
    <dgm:cxn modelId="{A62D726E-9F6B-4957-9D0A-39AD35F4EBD7}" type="presParOf" srcId="{E39A6E01-FB06-4660-9077-FFFF906532E6}" destId="{FE626732-E01C-4351-8A1C-E801809BCE2C}" srcOrd="2" destOrd="0" presId="urn:microsoft.com/office/officeart/2005/8/layout/hierarchy1"/>
    <dgm:cxn modelId="{93C9230F-E1BD-4B4A-A46F-4101C5D9DA1F}" type="presParOf" srcId="{E39A6E01-FB06-4660-9077-FFFF906532E6}" destId="{85BA4932-6076-4445-9D2C-D433E88B2542}" srcOrd="3" destOrd="0" presId="urn:microsoft.com/office/officeart/2005/8/layout/hierarchy1"/>
    <dgm:cxn modelId="{DD2F675C-1C80-4817-BEBD-73C3F925239B}" type="presParOf" srcId="{85BA4932-6076-4445-9D2C-D433E88B2542}" destId="{FA981ECC-8FDA-4367-9FF0-AFF14F3311FE}" srcOrd="0" destOrd="0" presId="urn:microsoft.com/office/officeart/2005/8/layout/hierarchy1"/>
    <dgm:cxn modelId="{3CD3DAF3-78CF-4EF1-81F8-B1684FC64884}" type="presParOf" srcId="{FA981ECC-8FDA-4367-9FF0-AFF14F3311FE}" destId="{C19EB11A-9D1E-48F1-BD96-4D6C74EDDB3E}" srcOrd="0" destOrd="0" presId="urn:microsoft.com/office/officeart/2005/8/layout/hierarchy1"/>
    <dgm:cxn modelId="{E26B3F91-676C-4CF3-A7CE-883A33C79B88}" type="presParOf" srcId="{FA981ECC-8FDA-4367-9FF0-AFF14F3311FE}" destId="{0744DE7D-4C81-47F4-A33E-FA8CF2D12A55}" srcOrd="1" destOrd="0" presId="urn:microsoft.com/office/officeart/2005/8/layout/hierarchy1"/>
    <dgm:cxn modelId="{74A18EF7-F091-42C6-A3AC-A09195BEEA68}" type="presParOf" srcId="{85BA4932-6076-4445-9D2C-D433E88B2542}" destId="{624A075C-8791-4EC5-B510-7D6C8035C915}" srcOrd="1" destOrd="0" presId="urn:microsoft.com/office/officeart/2005/8/layout/hierarchy1"/>
    <dgm:cxn modelId="{12D0C615-5914-4C63-A4F3-292322AA2EA0}" type="presParOf" srcId="{E39A6E01-FB06-4660-9077-FFFF906532E6}" destId="{0A54686F-4D2A-458B-987F-34D7F00C20A4}" srcOrd="4" destOrd="0" presId="urn:microsoft.com/office/officeart/2005/8/layout/hierarchy1"/>
    <dgm:cxn modelId="{B296D846-20CB-4CB8-BB64-6FCF18B539CF}" type="presParOf" srcId="{E39A6E01-FB06-4660-9077-FFFF906532E6}" destId="{ECE74D93-5345-442F-A823-4AC503F6C9E8}" srcOrd="5" destOrd="0" presId="urn:microsoft.com/office/officeart/2005/8/layout/hierarchy1"/>
    <dgm:cxn modelId="{A7C2871A-63AF-4CD6-AF5A-7A034807E6D0}" type="presParOf" srcId="{ECE74D93-5345-442F-A823-4AC503F6C9E8}" destId="{0E1DD2A0-9535-410E-A578-F15241831FA3}" srcOrd="0" destOrd="0" presId="urn:microsoft.com/office/officeart/2005/8/layout/hierarchy1"/>
    <dgm:cxn modelId="{7326CD63-30A3-4D00-86E1-897EFEE3032B}" type="presParOf" srcId="{0E1DD2A0-9535-410E-A578-F15241831FA3}" destId="{1AF8498D-F74E-49C7-8AC2-827FCC9E2F40}" srcOrd="0" destOrd="0" presId="urn:microsoft.com/office/officeart/2005/8/layout/hierarchy1"/>
    <dgm:cxn modelId="{4577D91C-AF6C-41B8-92FA-60A9BFC00228}" type="presParOf" srcId="{0E1DD2A0-9535-410E-A578-F15241831FA3}" destId="{6C4C7ACA-ACD1-453F-96E5-EA7997DF7020}" srcOrd="1" destOrd="0" presId="urn:microsoft.com/office/officeart/2005/8/layout/hierarchy1"/>
    <dgm:cxn modelId="{F8952F28-1449-46F5-9756-AB642E47D6AF}" type="presParOf" srcId="{ECE74D93-5345-442F-A823-4AC503F6C9E8}" destId="{B6061D82-FC38-4AD2-BB19-3E4A1D9F4DA0}" srcOrd="1" destOrd="0" presId="urn:microsoft.com/office/officeart/2005/8/layout/hierarchy1"/>
    <dgm:cxn modelId="{CF2ECBA2-3A38-4118-A12B-E72833EC36A6}" type="presParOf" srcId="{1649F796-7685-430B-848B-52EB3B48BD29}" destId="{F0D750A9-5505-4F95-8AE3-B56D1EBCB8CC}" srcOrd="2" destOrd="0" presId="urn:microsoft.com/office/officeart/2005/8/layout/hierarchy1"/>
    <dgm:cxn modelId="{785BEBBE-1C2D-47A0-A205-04E80B03421F}" type="presParOf" srcId="{1649F796-7685-430B-848B-52EB3B48BD29}" destId="{6712AF1B-0FA1-47A2-AAE6-762A8D940A84}" srcOrd="3" destOrd="0" presId="urn:microsoft.com/office/officeart/2005/8/layout/hierarchy1"/>
    <dgm:cxn modelId="{77D39EFE-699E-4280-8EBB-507E77910EED}" type="presParOf" srcId="{6712AF1B-0FA1-47A2-AAE6-762A8D940A84}" destId="{8038EFAB-9D4A-44DD-90EE-DC396141DBED}" srcOrd="0" destOrd="0" presId="urn:microsoft.com/office/officeart/2005/8/layout/hierarchy1"/>
    <dgm:cxn modelId="{67E83427-9BC9-46D0-BFAB-1C32DE7A3AA5}" type="presParOf" srcId="{8038EFAB-9D4A-44DD-90EE-DC396141DBED}" destId="{FB4A0E89-48D1-48DC-B5A8-7A7010AB95D8}" srcOrd="0" destOrd="0" presId="urn:microsoft.com/office/officeart/2005/8/layout/hierarchy1"/>
    <dgm:cxn modelId="{CE8B5CD9-53C4-4375-80B7-66994F01B6DE}" type="presParOf" srcId="{8038EFAB-9D4A-44DD-90EE-DC396141DBED}" destId="{4D33D7CA-C181-428C-8C23-3681DC0F9793}" srcOrd="1" destOrd="0" presId="urn:microsoft.com/office/officeart/2005/8/layout/hierarchy1"/>
    <dgm:cxn modelId="{C6BD382B-2722-4314-9DBB-F10A31AEBD8A}" type="presParOf" srcId="{6712AF1B-0FA1-47A2-AAE6-762A8D940A84}" destId="{A4C46463-14B6-4920-842E-D0432C68539D}" srcOrd="1" destOrd="0" presId="urn:microsoft.com/office/officeart/2005/8/layout/hierarchy1"/>
    <dgm:cxn modelId="{2850A215-F3EF-4BF9-A689-311E92DADE83}" type="presParOf" srcId="{A4C46463-14B6-4920-842E-D0432C68539D}" destId="{2C39E94A-CD54-42AF-8776-8BCBF4BE5CFB}" srcOrd="0" destOrd="0" presId="urn:microsoft.com/office/officeart/2005/8/layout/hierarchy1"/>
    <dgm:cxn modelId="{5FC375D4-9CB1-4891-8E72-8F3608DD651C}" type="presParOf" srcId="{A4C46463-14B6-4920-842E-D0432C68539D}" destId="{E2E1A79D-67C6-4FC2-8014-DC764F341F4A}" srcOrd="1" destOrd="0" presId="urn:microsoft.com/office/officeart/2005/8/layout/hierarchy1"/>
    <dgm:cxn modelId="{F0BD241B-D6AB-40AD-A533-C9FCB8C1E08B}" type="presParOf" srcId="{E2E1A79D-67C6-4FC2-8014-DC764F341F4A}" destId="{EDCB328E-394C-4598-9777-2BD6DC5E5547}" srcOrd="0" destOrd="0" presId="urn:microsoft.com/office/officeart/2005/8/layout/hierarchy1"/>
    <dgm:cxn modelId="{C858D6DB-C9FC-4BE8-AA34-66EB9541ED4D}" type="presParOf" srcId="{EDCB328E-394C-4598-9777-2BD6DC5E5547}" destId="{0AAB21B4-B5C5-4884-A647-A5B23FF5E9CB}" srcOrd="0" destOrd="0" presId="urn:microsoft.com/office/officeart/2005/8/layout/hierarchy1"/>
    <dgm:cxn modelId="{D1695320-531E-46DD-A5D0-1582D973D5C3}" type="presParOf" srcId="{EDCB328E-394C-4598-9777-2BD6DC5E5547}" destId="{EFD3F38B-5BC0-4CCE-8D90-540009CF82C6}" srcOrd="1" destOrd="0" presId="urn:microsoft.com/office/officeart/2005/8/layout/hierarchy1"/>
    <dgm:cxn modelId="{6CD3CE84-2CDA-488C-A59F-0AA937D52E85}" type="presParOf" srcId="{E2E1A79D-67C6-4FC2-8014-DC764F341F4A}" destId="{7BB66400-095F-41E4-87FF-1DF560B63872}" srcOrd="1" destOrd="0" presId="urn:microsoft.com/office/officeart/2005/8/layout/hierarchy1"/>
    <dgm:cxn modelId="{D63095C1-74B4-4C81-B724-7C7BF48CDA41}" type="presParOf" srcId="{A4C46463-14B6-4920-842E-D0432C68539D}" destId="{DE9964E7-5740-4D8C-987B-59F3ED73A72E}" srcOrd="2" destOrd="0" presId="urn:microsoft.com/office/officeart/2005/8/layout/hierarchy1"/>
    <dgm:cxn modelId="{D1D85579-543E-465B-BFED-0192DC2A8D55}" type="presParOf" srcId="{A4C46463-14B6-4920-842E-D0432C68539D}" destId="{1841FC3D-50A4-41DD-B4DC-BA4469BFC6C3}" srcOrd="3" destOrd="0" presId="urn:microsoft.com/office/officeart/2005/8/layout/hierarchy1"/>
    <dgm:cxn modelId="{0C0B123D-2C84-4E0A-AD83-9927C9010401}" type="presParOf" srcId="{1841FC3D-50A4-41DD-B4DC-BA4469BFC6C3}" destId="{53882410-DE94-47FD-80D5-CE02EB641075}" srcOrd="0" destOrd="0" presId="urn:microsoft.com/office/officeart/2005/8/layout/hierarchy1"/>
    <dgm:cxn modelId="{A8FCEED0-2114-449D-AC2C-9F6330EAACE5}" type="presParOf" srcId="{53882410-DE94-47FD-80D5-CE02EB641075}" destId="{D1ADBB29-7D62-48C4-9464-0EA259B6608C}" srcOrd="0" destOrd="0" presId="urn:microsoft.com/office/officeart/2005/8/layout/hierarchy1"/>
    <dgm:cxn modelId="{2A4E7C9D-DF77-493D-BDD4-1200D0678349}" type="presParOf" srcId="{53882410-DE94-47FD-80D5-CE02EB641075}" destId="{5B2E7D66-B307-49CE-BBEF-CFDEC6751C95}" srcOrd="1" destOrd="0" presId="urn:microsoft.com/office/officeart/2005/8/layout/hierarchy1"/>
    <dgm:cxn modelId="{40D54CD1-1CFC-4520-9582-801D5FFAB0BA}" type="presParOf" srcId="{1841FC3D-50A4-41DD-B4DC-BA4469BFC6C3}" destId="{33B5000A-E512-413A-AAAE-27AD8B52A942}" srcOrd="1" destOrd="0" presId="urn:microsoft.com/office/officeart/2005/8/layout/hierarchy1"/>
    <dgm:cxn modelId="{58869D5B-BC47-4C4B-A219-2E5F93CEF33A}" type="presParOf" srcId="{A4C46463-14B6-4920-842E-D0432C68539D}" destId="{9D60CC14-FF46-4A8A-B730-3796E60EA366}" srcOrd="4" destOrd="0" presId="urn:microsoft.com/office/officeart/2005/8/layout/hierarchy1"/>
    <dgm:cxn modelId="{CA2517EE-A343-460E-9AE9-E417948E26D3}" type="presParOf" srcId="{A4C46463-14B6-4920-842E-D0432C68539D}" destId="{B06DBA36-520F-422A-B34A-2E1B15255EED}" srcOrd="5" destOrd="0" presId="urn:microsoft.com/office/officeart/2005/8/layout/hierarchy1"/>
    <dgm:cxn modelId="{96FCD0AF-88C6-4111-A29C-4A26EAD00D4B}" type="presParOf" srcId="{B06DBA36-520F-422A-B34A-2E1B15255EED}" destId="{8A4F12E9-0F59-47CD-B3B5-76DF37F48927}" srcOrd="0" destOrd="0" presId="urn:microsoft.com/office/officeart/2005/8/layout/hierarchy1"/>
    <dgm:cxn modelId="{AEA328BF-7C14-440F-88F0-C545AB85C0A2}" type="presParOf" srcId="{8A4F12E9-0F59-47CD-B3B5-76DF37F48927}" destId="{680F825B-B0D1-4D94-8446-7D035F533C3D}" srcOrd="0" destOrd="0" presId="urn:microsoft.com/office/officeart/2005/8/layout/hierarchy1"/>
    <dgm:cxn modelId="{444D22CF-5A38-4845-A3A6-C3F907384C7A}" type="presParOf" srcId="{8A4F12E9-0F59-47CD-B3B5-76DF37F48927}" destId="{D7D7D0E9-63CC-41F1-86DD-B7F32E0CA022}" srcOrd="1" destOrd="0" presId="urn:microsoft.com/office/officeart/2005/8/layout/hierarchy1"/>
    <dgm:cxn modelId="{DC22CA9F-11F3-44DD-AB8A-AEF10BB0B727}" type="presParOf" srcId="{B06DBA36-520F-422A-B34A-2E1B15255EED}" destId="{8E42DABB-D095-49C4-B469-A6BE317EE4E6}" srcOrd="1" destOrd="0" presId="urn:microsoft.com/office/officeart/2005/8/layout/hierarchy1"/>
    <dgm:cxn modelId="{54287ADF-941B-4E1D-867F-8B35513BD8B1}" type="presParOf" srcId="{8E42DABB-D095-49C4-B469-A6BE317EE4E6}" destId="{C7ECFE7C-269B-4EE4-81A8-545657A943E6}" srcOrd="0" destOrd="0" presId="urn:microsoft.com/office/officeart/2005/8/layout/hierarchy1"/>
    <dgm:cxn modelId="{6B348D3E-A310-4026-B0B0-1370A0730A04}" type="presParOf" srcId="{8E42DABB-D095-49C4-B469-A6BE317EE4E6}" destId="{8DEA4E34-133C-4994-AD1D-B16BE4787FFF}" srcOrd="1" destOrd="0" presId="urn:microsoft.com/office/officeart/2005/8/layout/hierarchy1"/>
    <dgm:cxn modelId="{F4FA9762-26C7-4E13-A1ED-BF5DF780977E}" type="presParOf" srcId="{8DEA4E34-133C-4994-AD1D-B16BE4787FFF}" destId="{7E945173-3BE5-4B39-97FC-FEEAA4EA905D}" srcOrd="0" destOrd="0" presId="urn:microsoft.com/office/officeart/2005/8/layout/hierarchy1"/>
    <dgm:cxn modelId="{3C86D280-1C9B-4F2B-A738-987ADE4EC3F0}" type="presParOf" srcId="{7E945173-3BE5-4B39-97FC-FEEAA4EA905D}" destId="{BF69A182-9A82-4224-9E86-BBE6954BD113}" srcOrd="0" destOrd="0" presId="urn:microsoft.com/office/officeart/2005/8/layout/hierarchy1"/>
    <dgm:cxn modelId="{E20DE2E0-53DE-4121-B05F-BC0C80FBF774}" type="presParOf" srcId="{7E945173-3BE5-4B39-97FC-FEEAA4EA905D}" destId="{40559F65-60B9-4008-9B71-CAD5AC2CA307}" srcOrd="1" destOrd="0" presId="urn:microsoft.com/office/officeart/2005/8/layout/hierarchy1"/>
    <dgm:cxn modelId="{C31FAF76-F679-436A-8917-9B26A4A3E829}" type="presParOf" srcId="{8DEA4E34-133C-4994-AD1D-B16BE4787FFF}" destId="{6D356EB0-2BD8-40F0-88B0-E9B12958798B}" srcOrd="1" destOrd="0" presId="urn:microsoft.com/office/officeart/2005/8/layout/hierarchy1"/>
    <dgm:cxn modelId="{94C7786B-1E30-4256-873D-C53D0E582952}" type="presParOf" srcId="{8E42DABB-D095-49C4-B469-A6BE317EE4E6}" destId="{38AFDE67-57FF-40D0-A65E-5011598F6D22}" srcOrd="2" destOrd="0" presId="urn:microsoft.com/office/officeart/2005/8/layout/hierarchy1"/>
    <dgm:cxn modelId="{6D214E1D-4A9E-4AE1-82F8-41E0ACAF7AA4}" type="presParOf" srcId="{8E42DABB-D095-49C4-B469-A6BE317EE4E6}" destId="{7B0DC7C6-F1DF-4EA6-AE31-9DB75D24FDC0}" srcOrd="3" destOrd="0" presId="urn:microsoft.com/office/officeart/2005/8/layout/hierarchy1"/>
    <dgm:cxn modelId="{510E2AC5-B9C6-43D2-986B-58A0905AFE97}" type="presParOf" srcId="{7B0DC7C6-F1DF-4EA6-AE31-9DB75D24FDC0}" destId="{9A7F9DE1-1D56-4DB1-BA95-A67FBAC7057E}" srcOrd="0" destOrd="0" presId="urn:microsoft.com/office/officeart/2005/8/layout/hierarchy1"/>
    <dgm:cxn modelId="{D9D581D5-BAA4-411E-8C66-1427CEE917FF}" type="presParOf" srcId="{9A7F9DE1-1D56-4DB1-BA95-A67FBAC7057E}" destId="{7AD0C2DA-0E63-4475-A082-D2E055B6878A}" srcOrd="0" destOrd="0" presId="urn:microsoft.com/office/officeart/2005/8/layout/hierarchy1"/>
    <dgm:cxn modelId="{338F57F4-8EFA-4D37-B1DE-70EAAEA9F232}" type="presParOf" srcId="{9A7F9DE1-1D56-4DB1-BA95-A67FBAC7057E}" destId="{F49232A3-0591-4E1A-A575-9934EDDE1173}" srcOrd="1" destOrd="0" presId="urn:microsoft.com/office/officeart/2005/8/layout/hierarchy1"/>
    <dgm:cxn modelId="{A8E852E3-B22A-4258-81DA-BA495C73DF3D}" type="presParOf" srcId="{7B0DC7C6-F1DF-4EA6-AE31-9DB75D24FDC0}" destId="{BAED87DD-064D-487A-A1FC-22483E609538}" srcOrd="1" destOrd="0" presId="urn:microsoft.com/office/officeart/2005/8/layout/hierarchy1"/>
    <dgm:cxn modelId="{6006F760-E244-4CC2-8BA8-6AFFBE31591D}" type="presParOf" srcId="{A4C46463-14B6-4920-842E-D0432C68539D}" destId="{0F043958-4598-434B-9B28-55AE0438A237}" srcOrd="6" destOrd="0" presId="urn:microsoft.com/office/officeart/2005/8/layout/hierarchy1"/>
    <dgm:cxn modelId="{FC451C9C-B511-463B-ABA8-7877EFF38B8D}" type="presParOf" srcId="{A4C46463-14B6-4920-842E-D0432C68539D}" destId="{6BC58A3A-D292-44B4-831B-2AC73A9388CA}" srcOrd="7" destOrd="0" presId="urn:microsoft.com/office/officeart/2005/8/layout/hierarchy1"/>
    <dgm:cxn modelId="{A8968359-759F-48F9-B4EA-EE75317DE7EC}" type="presParOf" srcId="{6BC58A3A-D292-44B4-831B-2AC73A9388CA}" destId="{4C803C8C-D403-422A-B481-BD221552FDB8}" srcOrd="0" destOrd="0" presId="urn:microsoft.com/office/officeart/2005/8/layout/hierarchy1"/>
    <dgm:cxn modelId="{D6C1261C-CCDC-4458-96CF-1622A4D83F99}" type="presParOf" srcId="{4C803C8C-D403-422A-B481-BD221552FDB8}" destId="{AD0C2A0E-66DC-4205-BD4E-70DBDB29F096}" srcOrd="0" destOrd="0" presId="urn:microsoft.com/office/officeart/2005/8/layout/hierarchy1"/>
    <dgm:cxn modelId="{09AF8106-12FC-4B27-A029-C76A8880894A}" type="presParOf" srcId="{4C803C8C-D403-422A-B481-BD221552FDB8}" destId="{15EE9F13-E94C-4E60-A77A-A82C27252DE5}" srcOrd="1" destOrd="0" presId="urn:microsoft.com/office/officeart/2005/8/layout/hierarchy1"/>
    <dgm:cxn modelId="{DF4B17EB-D933-40FD-9773-3B83350F10EE}" type="presParOf" srcId="{6BC58A3A-D292-44B4-831B-2AC73A9388CA}" destId="{306FEECB-A186-43AB-BEAE-342B53DF177D}" srcOrd="1" destOrd="0" presId="urn:microsoft.com/office/officeart/2005/8/layout/hierarchy1"/>
    <dgm:cxn modelId="{6C3F0157-245D-49F7-81A9-759528B64FC8}" type="presParOf" srcId="{1649F796-7685-430B-848B-52EB3B48BD29}" destId="{029148B2-302D-4486-A210-511871634962}" srcOrd="4" destOrd="0" presId="urn:microsoft.com/office/officeart/2005/8/layout/hierarchy1"/>
    <dgm:cxn modelId="{0DF40449-B9E2-437B-83D1-7EF34C511171}" type="presParOf" srcId="{1649F796-7685-430B-848B-52EB3B48BD29}" destId="{D4849A87-EBBD-420C-8772-6FAC60F4B5B4}" srcOrd="5" destOrd="0" presId="urn:microsoft.com/office/officeart/2005/8/layout/hierarchy1"/>
    <dgm:cxn modelId="{9C8B2DBE-4232-4768-871C-3AF0DA4A24A3}" type="presParOf" srcId="{D4849A87-EBBD-420C-8772-6FAC60F4B5B4}" destId="{2E41E027-C653-4A3D-9AB5-55B58E1CFAFF}" srcOrd="0" destOrd="0" presId="urn:microsoft.com/office/officeart/2005/8/layout/hierarchy1"/>
    <dgm:cxn modelId="{22F988BA-D7B0-4C05-8B4D-BACCBEB78DBE}" type="presParOf" srcId="{2E41E027-C653-4A3D-9AB5-55B58E1CFAFF}" destId="{38BD8021-5063-4ADE-BC5A-7CDB85B0FB0F}" srcOrd="0" destOrd="0" presId="urn:microsoft.com/office/officeart/2005/8/layout/hierarchy1"/>
    <dgm:cxn modelId="{58DAF2D1-80AF-4521-BB99-D131B8876505}" type="presParOf" srcId="{2E41E027-C653-4A3D-9AB5-55B58E1CFAFF}" destId="{3F5E59BF-76BD-4D84-B439-D1529E800CBD}" srcOrd="1" destOrd="0" presId="urn:microsoft.com/office/officeart/2005/8/layout/hierarchy1"/>
    <dgm:cxn modelId="{F15E5BE5-ADFA-4E97-A2B6-30AA99A5AA83}" type="presParOf" srcId="{D4849A87-EBBD-420C-8772-6FAC60F4B5B4}" destId="{4173CC7E-0AA0-4013-882C-84C60D040CA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148B2-302D-4486-A210-511871634962}">
      <dsp:nvSpPr>
        <dsp:cNvPr id="0" name=""/>
        <dsp:cNvSpPr/>
      </dsp:nvSpPr>
      <dsp:spPr>
        <a:xfrm>
          <a:off x="4427122" y="1196875"/>
          <a:ext cx="2394675" cy="253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585"/>
              </a:lnTo>
              <a:lnTo>
                <a:pt x="2394675" y="172585"/>
              </a:lnTo>
              <a:lnTo>
                <a:pt x="2394675" y="2532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43958-4598-434B-9B28-55AE0438A237}">
      <dsp:nvSpPr>
        <dsp:cNvPr id="0" name=""/>
        <dsp:cNvSpPr/>
      </dsp:nvSpPr>
      <dsp:spPr>
        <a:xfrm>
          <a:off x="5757497" y="2003083"/>
          <a:ext cx="1596450" cy="253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585"/>
              </a:lnTo>
              <a:lnTo>
                <a:pt x="1596450" y="172585"/>
              </a:lnTo>
              <a:lnTo>
                <a:pt x="1596450" y="253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FDE67-57FF-40D0-A65E-5011598F6D22}">
      <dsp:nvSpPr>
        <dsp:cNvPr id="0" name=""/>
        <dsp:cNvSpPr/>
      </dsp:nvSpPr>
      <dsp:spPr>
        <a:xfrm>
          <a:off x="6289648" y="2809290"/>
          <a:ext cx="532150" cy="253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585"/>
              </a:lnTo>
              <a:lnTo>
                <a:pt x="532150" y="172585"/>
              </a:lnTo>
              <a:lnTo>
                <a:pt x="532150" y="253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ECFE7C-269B-4EE4-81A8-545657A943E6}">
      <dsp:nvSpPr>
        <dsp:cNvPr id="0" name=""/>
        <dsp:cNvSpPr/>
      </dsp:nvSpPr>
      <dsp:spPr>
        <a:xfrm>
          <a:off x="5757497" y="2809290"/>
          <a:ext cx="532150" cy="253255"/>
        </a:xfrm>
        <a:custGeom>
          <a:avLst/>
          <a:gdLst/>
          <a:ahLst/>
          <a:cxnLst/>
          <a:rect l="0" t="0" r="0" b="0"/>
          <a:pathLst>
            <a:path>
              <a:moveTo>
                <a:pt x="532150" y="0"/>
              </a:moveTo>
              <a:lnTo>
                <a:pt x="532150" y="172585"/>
              </a:lnTo>
              <a:lnTo>
                <a:pt x="0" y="172585"/>
              </a:lnTo>
              <a:lnTo>
                <a:pt x="0" y="253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0CC14-FF46-4A8A-B730-3796E60EA366}">
      <dsp:nvSpPr>
        <dsp:cNvPr id="0" name=""/>
        <dsp:cNvSpPr/>
      </dsp:nvSpPr>
      <dsp:spPr>
        <a:xfrm>
          <a:off x="5757497" y="2003083"/>
          <a:ext cx="532150" cy="253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585"/>
              </a:lnTo>
              <a:lnTo>
                <a:pt x="532150" y="172585"/>
              </a:lnTo>
              <a:lnTo>
                <a:pt x="532150" y="253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964E7-5740-4D8C-987B-59F3ED73A72E}">
      <dsp:nvSpPr>
        <dsp:cNvPr id="0" name=""/>
        <dsp:cNvSpPr/>
      </dsp:nvSpPr>
      <dsp:spPr>
        <a:xfrm>
          <a:off x="5225347" y="2003083"/>
          <a:ext cx="532150" cy="253255"/>
        </a:xfrm>
        <a:custGeom>
          <a:avLst/>
          <a:gdLst/>
          <a:ahLst/>
          <a:cxnLst/>
          <a:rect l="0" t="0" r="0" b="0"/>
          <a:pathLst>
            <a:path>
              <a:moveTo>
                <a:pt x="532150" y="0"/>
              </a:moveTo>
              <a:lnTo>
                <a:pt x="532150" y="172585"/>
              </a:lnTo>
              <a:lnTo>
                <a:pt x="0" y="172585"/>
              </a:lnTo>
              <a:lnTo>
                <a:pt x="0" y="253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9E94A-CD54-42AF-8776-8BCBF4BE5CFB}">
      <dsp:nvSpPr>
        <dsp:cNvPr id="0" name=""/>
        <dsp:cNvSpPr/>
      </dsp:nvSpPr>
      <dsp:spPr>
        <a:xfrm>
          <a:off x="4161047" y="2003083"/>
          <a:ext cx="1596450" cy="253255"/>
        </a:xfrm>
        <a:custGeom>
          <a:avLst/>
          <a:gdLst/>
          <a:ahLst/>
          <a:cxnLst/>
          <a:rect l="0" t="0" r="0" b="0"/>
          <a:pathLst>
            <a:path>
              <a:moveTo>
                <a:pt x="1596450" y="0"/>
              </a:moveTo>
              <a:lnTo>
                <a:pt x="1596450" y="172585"/>
              </a:lnTo>
              <a:lnTo>
                <a:pt x="0" y="172585"/>
              </a:lnTo>
              <a:lnTo>
                <a:pt x="0" y="253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750A9-5505-4F95-8AE3-B56D1EBCB8CC}">
      <dsp:nvSpPr>
        <dsp:cNvPr id="0" name=""/>
        <dsp:cNvSpPr/>
      </dsp:nvSpPr>
      <dsp:spPr>
        <a:xfrm>
          <a:off x="4427122" y="1196875"/>
          <a:ext cx="1330375" cy="253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585"/>
              </a:lnTo>
              <a:lnTo>
                <a:pt x="1330375" y="172585"/>
              </a:lnTo>
              <a:lnTo>
                <a:pt x="1330375" y="2532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54686F-4D2A-458B-987F-34D7F00C20A4}">
      <dsp:nvSpPr>
        <dsp:cNvPr id="0" name=""/>
        <dsp:cNvSpPr/>
      </dsp:nvSpPr>
      <dsp:spPr>
        <a:xfrm>
          <a:off x="2032447" y="2003083"/>
          <a:ext cx="1064300" cy="253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585"/>
              </a:lnTo>
              <a:lnTo>
                <a:pt x="1064300" y="172585"/>
              </a:lnTo>
              <a:lnTo>
                <a:pt x="1064300" y="253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26732-E01C-4351-8A1C-E801809BCE2C}">
      <dsp:nvSpPr>
        <dsp:cNvPr id="0" name=""/>
        <dsp:cNvSpPr/>
      </dsp:nvSpPr>
      <dsp:spPr>
        <a:xfrm>
          <a:off x="1986727" y="2003083"/>
          <a:ext cx="91440" cy="2532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4E068D-6CEF-4386-8E13-6E94C13A62F9}">
      <dsp:nvSpPr>
        <dsp:cNvPr id="0" name=""/>
        <dsp:cNvSpPr/>
      </dsp:nvSpPr>
      <dsp:spPr>
        <a:xfrm>
          <a:off x="968147" y="2809290"/>
          <a:ext cx="532150" cy="253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585"/>
              </a:lnTo>
              <a:lnTo>
                <a:pt x="532150" y="172585"/>
              </a:lnTo>
              <a:lnTo>
                <a:pt x="532150" y="253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0373B-FFBE-46CD-AB55-97E06841E001}">
      <dsp:nvSpPr>
        <dsp:cNvPr id="0" name=""/>
        <dsp:cNvSpPr/>
      </dsp:nvSpPr>
      <dsp:spPr>
        <a:xfrm>
          <a:off x="435997" y="2809290"/>
          <a:ext cx="532150" cy="253255"/>
        </a:xfrm>
        <a:custGeom>
          <a:avLst/>
          <a:gdLst/>
          <a:ahLst/>
          <a:cxnLst/>
          <a:rect l="0" t="0" r="0" b="0"/>
          <a:pathLst>
            <a:path>
              <a:moveTo>
                <a:pt x="532150" y="0"/>
              </a:moveTo>
              <a:lnTo>
                <a:pt x="532150" y="172585"/>
              </a:lnTo>
              <a:lnTo>
                <a:pt x="0" y="172585"/>
              </a:lnTo>
              <a:lnTo>
                <a:pt x="0" y="253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3260B-6D71-4018-9EE3-6ACFD6353992}">
      <dsp:nvSpPr>
        <dsp:cNvPr id="0" name=""/>
        <dsp:cNvSpPr/>
      </dsp:nvSpPr>
      <dsp:spPr>
        <a:xfrm>
          <a:off x="968147" y="2003083"/>
          <a:ext cx="1064300" cy="253255"/>
        </a:xfrm>
        <a:custGeom>
          <a:avLst/>
          <a:gdLst/>
          <a:ahLst/>
          <a:cxnLst/>
          <a:rect l="0" t="0" r="0" b="0"/>
          <a:pathLst>
            <a:path>
              <a:moveTo>
                <a:pt x="1064300" y="0"/>
              </a:moveTo>
              <a:lnTo>
                <a:pt x="1064300" y="172585"/>
              </a:lnTo>
              <a:lnTo>
                <a:pt x="0" y="172585"/>
              </a:lnTo>
              <a:lnTo>
                <a:pt x="0" y="253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78D6-6AEF-4E69-8FCC-DAC2B65A0810}">
      <dsp:nvSpPr>
        <dsp:cNvPr id="0" name=""/>
        <dsp:cNvSpPr/>
      </dsp:nvSpPr>
      <dsp:spPr>
        <a:xfrm>
          <a:off x="2032447" y="1196875"/>
          <a:ext cx="2394675" cy="253255"/>
        </a:xfrm>
        <a:custGeom>
          <a:avLst/>
          <a:gdLst/>
          <a:ahLst/>
          <a:cxnLst/>
          <a:rect l="0" t="0" r="0" b="0"/>
          <a:pathLst>
            <a:path>
              <a:moveTo>
                <a:pt x="2394675" y="0"/>
              </a:moveTo>
              <a:lnTo>
                <a:pt x="2394675" y="172585"/>
              </a:lnTo>
              <a:lnTo>
                <a:pt x="0" y="172585"/>
              </a:lnTo>
              <a:lnTo>
                <a:pt x="0" y="2532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E93095-6E89-45D2-84B8-A68ECFA956E4}">
      <dsp:nvSpPr>
        <dsp:cNvPr id="0" name=""/>
        <dsp:cNvSpPr/>
      </dsp:nvSpPr>
      <dsp:spPr>
        <a:xfrm>
          <a:off x="3991727" y="643923"/>
          <a:ext cx="870791" cy="552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93315-7425-48E0-878D-E3DF32D04206}">
      <dsp:nvSpPr>
        <dsp:cNvPr id="0" name=""/>
        <dsp:cNvSpPr/>
      </dsp:nvSpPr>
      <dsp:spPr>
        <a:xfrm>
          <a:off x="4088481" y="735840"/>
          <a:ext cx="870791" cy="552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Root</a:t>
          </a:r>
          <a:endParaRPr lang="ru-RU" sz="1000" kern="1200" dirty="0"/>
        </a:p>
      </dsp:txBody>
      <dsp:txXfrm>
        <a:off x="4104676" y="752035"/>
        <a:ext cx="838401" cy="520562"/>
      </dsp:txXfrm>
    </dsp:sp>
    <dsp:sp modelId="{1E55CBC6-67DC-4B3F-8A27-A79DC01FFA25}">
      <dsp:nvSpPr>
        <dsp:cNvPr id="0" name=""/>
        <dsp:cNvSpPr/>
      </dsp:nvSpPr>
      <dsp:spPr>
        <a:xfrm>
          <a:off x="1597051" y="1450130"/>
          <a:ext cx="870791" cy="552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786CB-0A79-4594-AB66-512B36BCCD46}">
      <dsp:nvSpPr>
        <dsp:cNvPr id="0" name=""/>
        <dsp:cNvSpPr/>
      </dsp:nvSpPr>
      <dsp:spPr>
        <a:xfrm>
          <a:off x="1693806" y="1542047"/>
          <a:ext cx="870791" cy="552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/>
            <a:t>Задний фон</a:t>
          </a:r>
        </a:p>
      </dsp:txBody>
      <dsp:txXfrm>
        <a:off x="1710001" y="1558242"/>
        <a:ext cx="838401" cy="520562"/>
      </dsp:txXfrm>
    </dsp:sp>
    <dsp:sp modelId="{A32C2BB7-A853-4EEF-8946-376BA70E91DB}">
      <dsp:nvSpPr>
        <dsp:cNvPr id="0" name=""/>
        <dsp:cNvSpPr/>
      </dsp:nvSpPr>
      <dsp:spPr>
        <a:xfrm>
          <a:off x="532751" y="2256338"/>
          <a:ext cx="870791" cy="552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06447-F457-47DE-927E-B76F1D5C1D3E}">
      <dsp:nvSpPr>
        <dsp:cNvPr id="0" name=""/>
        <dsp:cNvSpPr/>
      </dsp:nvSpPr>
      <dsp:spPr>
        <a:xfrm>
          <a:off x="629506" y="2348254"/>
          <a:ext cx="870791" cy="552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/>
            <a:t>Небо</a:t>
          </a:r>
        </a:p>
      </dsp:txBody>
      <dsp:txXfrm>
        <a:off x="645701" y="2364449"/>
        <a:ext cx="838401" cy="520562"/>
      </dsp:txXfrm>
    </dsp:sp>
    <dsp:sp modelId="{5EB9B428-8132-4AC3-8970-A92958DEF8E8}">
      <dsp:nvSpPr>
        <dsp:cNvPr id="0" name=""/>
        <dsp:cNvSpPr/>
      </dsp:nvSpPr>
      <dsp:spPr>
        <a:xfrm>
          <a:off x="601" y="3062545"/>
          <a:ext cx="870791" cy="552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BC843-ADF7-4E79-B85F-DCC80A682701}">
      <dsp:nvSpPr>
        <dsp:cNvPr id="0" name=""/>
        <dsp:cNvSpPr/>
      </dsp:nvSpPr>
      <dsp:spPr>
        <a:xfrm>
          <a:off x="97356" y="3154462"/>
          <a:ext cx="870791" cy="552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/>
            <a:t>Небо</a:t>
          </a:r>
        </a:p>
      </dsp:txBody>
      <dsp:txXfrm>
        <a:off x="113551" y="3170657"/>
        <a:ext cx="838401" cy="520562"/>
      </dsp:txXfrm>
    </dsp:sp>
    <dsp:sp modelId="{2C9E7988-7223-43E8-9319-603B2400B64D}">
      <dsp:nvSpPr>
        <dsp:cNvPr id="0" name=""/>
        <dsp:cNvSpPr/>
      </dsp:nvSpPr>
      <dsp:spPr>
        <a:xfrm>
          <a:off x="1064901" y="3062545"/>
          <a:ext cx="870791" cy="552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32784-ADBF-4EB7-9602-7EFA4777657E}">
      <dsp:nvSpPr>
        <dsp:cNvPr id="0" name=""/>
        <dsp:cNvSpPr/>
      </dsp:nvSpPr>
      <dsp:spPr>
        <a:xfrm>
          <a:off x="1161656" y="3154462"/>
          <a:ext cx="870791" cy="552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/>
            <a:t>Солнце</a:t>
          </a:r>
        </a:p>
      </dsp:txBody>
      <dsp:txXfrm>
        <a:off x="1177851" y="3170657"/>
        <a:ext cx="838401" cy="520562"/>
      </dsp:txXfrm>
    </dsp:sp>
    <dsp:sp modelId="{C19EB11A-9D1E-48F1-BD96-4D6C74EDDB3E}">
      <dsp:nvSpPr>
        <dsp:cNvPr id="0" name=""/>
        <dsp:cNvSpPr/>
      </dsp:nvSpPr>
      <dsp:spPr>
        <a:xfrm>
          <a:off x="1597051" y="2256338"/>
          <a:ext cx="870791" cy="552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4DE7D-4C81-47F4-A33E-FA8CF2D12A55}">
      <dsp:nvSpPr>
        <dsp:cNvPr id="0" name=""/>
        <dsp:cNvSpPr/>
      </dsp:nvSpPr>
      <dsp:spPr>
        <a:xfrm>
          <a:off x="1693806" y="2348254"/>
          <a:ext cx="870791" cy="552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/>
            <a:t>Облака</a:t>
          </a:r>
        </a:p>
      </dsp:txBody>
      <dsp:txXfrm>
        <a:off x="1710001" y="2364449"/>
        <a:ext cx="838401" cy="520562"/>
      </dsp:txXfrm>
    </dsp:sp>
    <dsp:sp modelId="{1AF8498D-F74E-49C7-8AC2-827FCC9E2F40}">
      <dsp:nvSpPr>
        <dsp:cNvPr id="0" name=""/>
        <dsp:cNvSpPr/>
      </dsp:nvSpPr>
      <dsp:spPr>
        <a:xfrm>
          <a:off x="2661352" y="2256338"/>
          <a:ext cx="870791" cy="552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C7ACA-ACD1-453F-96E5-EA7997DF7020}">
      <dsp:nvSpPr>
        <dsp:cNvPr id="0" name=""/>
        <dsp:cNvSpPr/>
      </dsp:nvSpPr>
      <dsp:spPr>
        <a:xfrm>
          <a:off x="2758106" y="2348254"/>
          <a:ext cx="870791" cy="552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/>
            <a:t>Земля</a:t>
          </a:r>
        </a:p>
      </dsp:txBody>
      <dsp:txXfrm>
        <a:off x="2774301" y="2364449"/>
        <a:ext cx="838401" cy="520562"/>
      </dsp:txXfrm>
    </dsp:sp>
    <dsp:sp modelId="{FB4A0E89-48D1-48DC-B5A8-7A7010AB95D8}">
      <dsp:nvSpPr>
        <dsp:cNvPr id="0" name=""/>
        <dsp:cNvSpPr/>
      </dsp:nvSpPr>
      <dsp:spPr>
        <a:xfrm>
          <a:off x="5322102" y="1450130"/>
          <a:ext cx="870791" cy="552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3D7CA-C181-428C-8C23-3681DC0F9793}">
      <dsp:nvSpPr>
        <dsp:cNvPr id="0" name=""/>
        <dsp:cNvSpPr/>
      </dsp:nvSpPr>
      <dsp:spPr>
        <a:xfrm>
          <a:off x="5418857" y="1542047"/>
          <a:ext cx="870791" cy="552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/>
            <a:t>Основные объекты</a:t>
          </a:r>
        </a:p>
      </dsp:txBody>
      <dsp:txXfrm>
        <a:off x="5435052" y="1558242"/>
        <a:ext cx="838401" cy="520562"/>
      </dsp:txXfrm>
    </dsp:sp>
    <dsp:sp modelId="{0AAB21B4-B5C5-4884-A647-A5B23FF5E9CB}">
      <dsp:nvSpPr>
        <dsp:cNvPr id="0" name=""/>
        <dsp:cNvSpPr/>
      </dsp:nvSpPr>
      <dsp:spPr>
        <a:xfrm>
          <a:off x="3725652" y="2256338"/>
          <a:ext cx="870791" cy="552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3F38B-5BC0-4CCE-8D90-540009CF82C6}">
      <dsp:nvSpPr>
        <dsp:cNvPr id="0" name=""/>
        <dsp:cNvSpPr/>
      </dsp:nvSpPr>
      <dsp:spPr>
        <a:xfrm>
          <a:off x="3822406" y="2348254"/>
          <a:ext cx="870791" cy="552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/>
            <a:t>Герой</a:t>
          </a:r>
        </a:p>
      </dsp:txBody>
      <dsp:txXfrm>
        <a:off x="3838601" y="2364449"/>
        <a:ext cx="838401" cy="520562"/>
      </dsp:txXfrm>
    </dsp:sp>
    <dsp:sp modelId="{D1ADBB29-7D62-48C4-9464-0EA259B6608C}">
      <dsp:nvSpPr>
        <dsp:cNvPr id="0" name=""/>
        <dsp:cNvSpPr/>
      </dsp:nvSpPr>
      <dsp:spPr>
        <a:xfrm>
          <a:off x="4789952" y="2256338"/>
          <a:ext cx="870791" cy="552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E7D66-B307-49CE-BBEF-CFDEC6751C95}">
      <dsp:nvSpPr>
        <dsp:cNvPr id="0" name=""/>
        <dsp:cNvSpPr/>
      </dsp:nvSpPr>
      <dsp:spPr>
        <a:xfrm>
          <a:off x="4886706" y="2348254"/>
          <a:ext cx="870791" cy="552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/>
            <a:t>Враг</a:t>
          </a:r>
        </a:p>
      </dsp:txBody>
      <dsp:txXfrm>
        <a:off x="4902901" y="2364449"/>
        <a:ext cx="838401" cy="520562"/>
      </dsp:txXfrm>
    </dsp:sp>
    <dsp:sp modelId="{680F825B-B0D1-4D94-8446-7D035F533C3D}">
      <dsp:nvSpPr>
        <dsp:cNvPr id="0" name=""/>
        <dsp:cNvSpPr/>
      </dsp:nvSpPr>
      <dsp:spPr>
        <a:xfrm>
          <a:off x="5854252" y="2256338"/>
          <a:ext cx="870791" cy="552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7D0E9-63CC-41F1-86DD-B7F32E0CA022}">
      <dsp:nvSpPr>
        <dsp:cNvPr id="0" name=""/>
        <dsp:cNvSpPr/>
      </dsp:nvSpPr>
      <dsp:spPr>
        <a:xfrm>
          <a:off x="5951007" y="2348254"/>
          <a:ext cx="870791" cy="552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/>
            <a:t>Спецэффекты</a:t>
          </a:r>
        </a:p>
      </dsp:txBody>
      <dsp:txXfrm>
        <a:off x="5967202" y="2364449"/>
        <a:ext cx="838401" cy="520562"/>
      </dsp:txXfrm>
    </dsp:sp>
    <dsp:sp modelId="{BF69A182-9A82-4224-9E86-BBE6954BD113}">
      <dsp:nvSpPr>
        <dsp:cNvPr id="0" name=""/>
        <dsp:cNvSpPr/>
      </dsp:nvSpPr>
      <dsp:spPr>
        <a:xfrm>
          <a:off x="5322102" y="3062545"/>
          <a:ext cx="870791" cy="552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59F65-60B9-4008-9B71-CAD5AC2CA307}">
      <dsp:nvSpPr>
        <dsp:cNvPr id="0" name=""/>
        <dsp:cNvSpPr/>
      </dsp:nvSpPr>
      <dsp:spPr>
        <a:xfrm>
          <a:off x="5418857" y="3154462"/>
          <a:ext cx="870791" cy="552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/>
            <a:t>Огонь</a:t>
          </a:r>
        </a:p>
      </dsp:txBody>
      <dsp:txXfrm>
        <a:off x="5435052" y="3170657"/>
        <a:ext cx="838401" cy="520562"/>
      </dsp:txXfrm>
    </dsp:sp>
    <dsp:sp modelId="{7AD0C2DA-0E63-4475-A082-D2E055B6878A}">
      <dsp:nvSpPr>
        <dsp:cNvPr id="0" name=""/>
        <dsp:cNvSpPr/>
      </dsp:nvSpPr>
      <dsp:spPr>
        <a:xfrm>
          <a:off x="6386402" y="3062545"/>
          <a:ext cx="870791" cy="552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232A3-0591-4E1A-A575-9934EDDE1173}">
      <dsp:nvSpPr>
        <dsp:cNvPr id="0" name=""/>
        <dsp:cNvSpPr/>
      </dsp:nvSpPr>
      <dsp:spPr>
        <a:xfrm>
          <a:off x="6483157" y="3154462"/>
          <a:ext cx="870791" cy="552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/>
            <a:t>Взрывы</a:t>
          </a:r>
        </a:p>
      </dsp:txBody>
      <dsp:txXfrm>
        <a:off x="6499352" y="3170657"/>
        <a:ext cx="838401" cy="520562"/>
      </dsp:txXfrm>
    </dsp:sp>
    <dsp:sp modelId="{AD0C2A0E-66DC-4205-BD4E-70DBDB29F096}">
      <dsp:nvSpPr>
        <dsp:cNvPr id="0" name=""/>
        <dsp:cNvSpPr/>
      </dsp:nvSpPr>
      <dsp:spPr>
        <a:xfrm>
          <a:off x="6918552" y="2256338"/>
          <a:ext cx="870791" cy="552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E9F13-E94C-4E60-A77A-A82C27252DE5}">
      <dsp:nvSpPr>
        <dsp:cNvPr id="0" name=""/>
        <dsp:cNvSpPr/>
      </dsp:nvSpPr>
      <dsp:spPr>
        <a:xfrm>
          <a:off x="7015307" y="2348254"/>
          <a:ext cx="870791" cy="552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/>
            <a:t>Индикаторы</a:t>
          </a:r>
        </a:p>
      </dsp:txBody>
      <dsp:txXfrm>
        <a:off x="7031502" y="2364449"/>
        <a:ext cx="838401" cy="520562"/>
      </dsp:txXfrm>
    </dsp:sp>
    <dsp:sp modelId="{38BD8021-5063-4ADE-BC5A-7CDB85B0FB0F}">
      <dsp:nvSpPr>
        <dsp:cNvPr id="0" name=""/>
        <dsp:cNvSpPr/>
      </dsp:nvSpPr>
      <dsp:spPr>
        <a:xfrm>
          <a:off x="6386402" y="1450130"/>
          <a:ext cx="870791" cy="552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E59BF-76BD-4D84-B439-D1529E800CBD}">
      <dsp:nvSpPr>
        <dsp:cNvPr id="0" name=""/>
        <dsp:cNvSpPr/>
      </dsp:nvSpPr>
      <dsp:spPr>
        <a:xfrm>
          <a:off x="6483157" y="1542047"/>
          <a:ext cx="870791" cy="552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/>
            <a:t>Передний план</a:t>
          </a:r>
        </a:p>
      </dsp:txBody>
      <dsp:txXfrm>
        <a:off x="6499352" y="1558242"/>
        <a:ext cx="838401" cy="520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48747-A978-4AC5-AEBB-044B5F479300}" type="datetimeFigureOut">
              <a:rPr lang="ru-RU" smtClean="0"/>
              <a:t>24.04.2016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9018A-60AF-45ED-96FB-D9593621B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07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9018A-60AF-45ED-96FB-D9593621BEC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83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9018A-60AF-45ED-96FB-D9593621BEC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822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9018A-60AF-45ED-96FB-D9593621BEC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210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9018A-60AF-45ED-96FB-D9593621BEC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82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A936-1057-41B8-AD5D-E9BCB15E5B8B}" type="datetimeFigureOut">
              <a:rPr lang="ru-RU" smtClean="0"/>
              <a:t>24.04.2016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678C-FE9E-414B-8663-65E1D3C1A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66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A936-1057-41B8-AD5D-E9BCB15E5B8B}" type="datetimeFigureOut">
              <a:rPr lang="ru-RU" smtClean="0"/>
              <a:t>24.04.2016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678C-FE9E-414B-8663-65E1D3C1A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65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A936-1057-41B8-AD5D-E9BCB15E5B8B}" type="datetimeFigureOut">
              <a:rPr lang="ru-RU" smtClean="0"/>
              <a:t>24.04.2016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678C-FE9E-414B-8663-65E1D3C1A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17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A936-1057-41B8-AD5D-E9BCB15E5B8B}" type="datetimeFigureOut">
              <a:rPr lang="ru-RU" smtClean="0"/>
              <a:t>24.04.2016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678C-FE9E-414B-8663-65E1D3C1A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71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A936-1057-41B8-AD5D-E9BCB15E5B8B}" type="datetimeFigureOut">
              <a:rPr lang="ru-RU" smtClean="0"/>
              <a:t>24.04.2016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678C-FE9E-414B-8663-65E1D3C1A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80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A936-1057-41B8-AD5D-E9BCB15E5B8B}" type="datetimeFigureOut">
              <a:rPr lang="ru-RU" smtClean="0"/>
              <a:t>24.04.2016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678C-FE9E-414B-8663-65E1D3C1A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20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A936-1057-41B8-AD5D-E9BCB15E5B8B}" type="datetimeFigureOut">
              <a:rPr lang="ru-RU" smtClean="0"/>
              <a:t>24.04.2016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678C-FE9E-414B-8663-65E1D3C1A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6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A936-1057-41B8-AD5D-E9BCB15E5B8B}" type="datetimeFigureOut">
              <a:rPr lang="ru-RU" smtClean="0"/>
              <a:t>24.04.2016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678C-FE9E-414B-8663-65E1D3C1A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1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A936-1057-41B8-AD5D-E9BCB15E5B8B}" type="datetimeFigureOut">
              <a:rPr lang="ru-RU" smtClean="0"/>
              <a:t>24.04.2016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678C-FE9E-414B-8663-65E1D3C1A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70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A936-1057-41B8-AD5D-E9BCB15E5B8B}" type="datetimeFigureOut">
              <a:rPr lang="ru-RU" smtClean="0"/>
              <a:t>24.04.2016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678C-FE9E-414B-8663-65E1D3C1A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20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A936-1057-41B8-AD5D-E9BCB15E5B8B}" type="datetimeFigureOut">
              <a:rPr lang="ru-RU" smtClean="0"/>
              <a:t>24.04.2016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678C-FE9E-414B-8663-65E1D3C1A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27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DA936-1057-41B8-AD5D-E9BCB15E5B8B}" type="datetimeFigureOut">
              <a:rPr lang="ru-RU" smtClean="0"/>
              <a:t>24.04.2016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6678C-FE9E-414B-8663-65E1D3C1A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53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doc/libs/1_60_0/libs/smart_ptr/sp_techniques.html" TargetMode="External"/><Relationship Id="rId7" Type="http://schemas.openxmlformats.org/officeDocument/2006/relationships/hyperlink" Target="https://www.youtube.com/watch?v=w1IdsYIAyhY" TargetMode="External"/><Relationship Id="rId2" Type="http://schemas.openxmlformats.org/officeDocument/2006/relationships/hyperlink" Target="https://www.youtube.com/watch?v=N0Tj2bDxQGo&amp;index=15&amp;list=PLrs_DcVZNww22J_uDSJn7bLNOlly7n8p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tipsMlJK6ek" TargetMode="External"/><Relationship Id="rId5" Type="http://schemas.openxmlformats.org/officeDocument/2006/relationships/hyperlink" Target="https://www.youtube.com/watch?v=vrCtS6FDay8" TargetMode="External"/><Relationship Id="rId4" Type="http://schemas.openxmlformats.org/officeDocument/2006/relationships/hyperlink" Target="https://channel9.msdn.com/Events/GoingNative/2013/Cpp-Season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Современный подход к разработке </a:t>
            </a:r>
            <a:r>
              <a:rPr lang="en-US" dirty="0"/>
              <a:t>C++ </a:t>
            </a:r>
            <a:r>
              <a:rPr lang="ru-RU" dirty="0"/>
              <a:t>приложений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607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памятью и ресурсами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36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Опасность </a:t>
            </a:r>
            <a:r>
              <a:rPr lang="en-US" dirty="0"/>
              <a:t>new/delete</a:t>
            </a:r>
          </a:p>
          <a:p>
            <a:r>
              <a:rPr lang="ru-RU" dirty="0"/>
              <a:t>Умные указатели</a:t>
            </a:r>
            <a:endParaRPr lang="en-US" dirty="0"/>
          </a:p>
          <a:p>
            <a:pPr lvl="1"/>
            <a:r>
              <a:rPr lang="en-US" strike="sngStrike" dirty="0" err="1"/>
              <a:t>auto_ptr</a:t>
            </a:r>
            <a:endParaRPr lang="en-US" strike="sngStrike" dirty="0"/>
          </a:p>
          <a:p>
            <a:pPr lvl="1"/>
            <a:r>
              <a:rPr lang="en-US" dirty="0" err="1"/>
              <a:t>unique_ptr</a:t>
            </a:r>
            <a:endParaRPr lang="en-US" dirty="0"/>
          </a:p>
          <a:p>
            <a:pPr lvl="1"/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weak_ptr</a:t>
            </a:r>
            <a:endParaRPr lang="ru-RU" dirty="0"/>
          </a:p>
          <a:p>
            <a:pPr lvl="2"/>
            <a:r>
              <a:rPr lang="en-US" dirty="0" err="1"/>
              <a:t>enable_shared_from_this</a:t>
            </a:r>
            <a:endParaRPr lang="en-US" dirty="0"/>
          </a:p>
          <a:p>
            <a:pPr lvl="2"/>
            <a:r>
              <a:rPr lang="ru-RU" dirty="0"/>
              <a:t>Идиома </a:t>
            </a:r>
            <a:r>
              <a:rPr lang="en-US" dirty="0"/>
              <a:t>weak this</a:t>
            </a:r>
            <a:endParaRPr lang="ru-RU" dirty="0"/>
          </a:p>
          <a:p>
            <a:pPr lvl="1"/>
            <a:r>
              <a:rPr lang="en-US" dirty="0" err="1"/>
              <a:t>nullptr</a:t>
            </a:r>
            <a:endParaRPr lang="en-US" dirty="0"/>
          </a:p>
          <a:p>
            <a:r>
              <a:rPr lang="ru-RU" dirty="0"/>
              <a:t>Динамические массивы</a:t>
            </a:r>
          </a:p>
          <a:p>
            <a:r>
              <a:rPr lang="ru-RU" dirty="0"/>
              <a:t>Идиома </a:t>
            </a:r>
            <a:r>
              <a:rPr lang="en-US" dirty="0"/>
              <a:t>RAII</a:t>
            </a:r>
            <a:endParaRPr lang="ru-RU" dirty="0"/>
          </a:p>
          <a:p>
            <a:r>
              <a:rPr lang="ru-RU" dirty="0"/>
              <a:t>Управление ресурсами</a:t>
            </a:r>
          </a:p>
        </p:txBody>
      </p:sp>
    </p:spTree>
    <p:extLst>
      <p:ext uri="{BB962C8B-B14F-4D97-AF65-F5344CB8AC3E}">
        <p14:creationId xmlns:p14="http://schemas.microsoft.com/office/powerpoint/2010/main" val="46746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Откажитесь от ручного вызова </a:t>
            </a:r>
            <a:r>
              <a:rPr lang="en-US" dirty="0"/>
              <a:t>new/delete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Много ручной работы</a:t>
            </a:r>
            <a:endParaRPr lang="en-US" dirty="0"/>
          </a:p>
          <a:p>
            <a:r>
              <a:rPr lang="ru-RU" dirty="0"/>
              <a:t>Подверженность ошибкам</a:t>
            </a:r>
          </a:p>
          <a:p>
            <a:pPr lvl="1"/>
            <a:r>
              <a:rPr lang="ru-RU" dirty="0"/>
              <a:t>Утечки памяти (забыли вызвать </a:t>
            </a:r>
            <a:r>
              <a:rPr lang="en-US" dirty="0"/>
              <a:t>delete)</a:t>
            </a:r>
          </a:p>
          <a:p>
            <a:pPr lvl="1"/>
            <a:r>
              <a:rPr lang="ru-RU" dirty="0"/>
              <a:t>Неопределенное поведение</a:t>
            </a:r>
          </a:p>
          <a:p>
            <a:pPr lvl="2"/>
            <a:r>
              <a:rPr lang="ru-RU" dirty="0"/>
              <a:t>Использование непарной версии </a:t>
            </a:r>
            <a:r>
              <a:rPr lang="en-US" dirty="0"/>
              <a:t>delete</a:t>
            </a:r>
          </a:p>
          <a:p>
            <a:pPr lvl="2"/>
            <a:r>
              <a:rPr lang="ru-RU" dirty="0"/>
              <a:t>Использование после удаления</a:t>
            </a:r>
            <a:endParaRPr lang="en-US" dirty="0"/>
          </a:p>
          <a:p>
            <a:pPr lvl="2"/>
            <a:r>
              <a:rPr lang="ru-RU" dirty="0"/>
              <a:t>Повторный вызов </a:t>
            </a:r>
            <a:r>
              <a:rPr lang="en-US" dirty="0"/>
              <a:t>delete</a:t>
            </a:r>
          </a:p>
          <a:p>
            <a:pPr lvl="2"/>
            <a:r>
              <a:rPr lang="ru-RU" dirty="0"/>
              <a:t>Вызов </a:t>
            </a:r>
            <a:r>
              <a:rPr lang="en-US" dirty="0"/>
              <a:t>delete </a:t>
            </a:r>
            <a:r>
              <a:rPr lang="ru-RU" dirty="0"/>
              <a:t>на неинициализированном указателе</a:t>
            </a:r>
          </a:p>
          <a:p>
            <a:pPr lvl="1"/>
            <a:r>
              <a:rPr lang="ru-RU" dirty="0"/>
              <a:t>Проблемы при возникновении исключений</a:t>
            </a:r>
          </a:p>
          <a:p>
            <a:r>
              <a:rPr lang="ru-RU" dirty="0"/>
              <a:t>Усложнение кода</a:t>
            </a:r>
          </a:p>
          <a:p>
            <a:pPr lvl="1"/>
            <a:r>
              <a:rPr lang="ru-RU" dirty="0"/>
              <a:t>Объект создается в одном месте, а удаляется в другом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Идиома </a:t>
            </a:r>
            <a:r>
              <a:rPr lang="en-US" dirty="0"/>
              <a:t>RAII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Resource Acquisition Is Initialization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Владение ресурсом привязано к жизни объекта</a:t>
            </a:r>
          </a:p>
          <a:p>
            <a:pPr lvl="1"/>
            <a:r>
              <a:rPr lang="ru-RU" dirty="0"/>
              <a:t>Доступ к ресурсу осуществляется в конструкторе</a:t>
            </a:r>
          </a:p>
          <a:p>
            <a:pPr lvl="1"/>
            <a:r>
              <a:rPr lang="ru-RU" dirty="0"/>
              <a:t>Освобождение ресурса выполняется в деструкторе</a:t>
            </a:r>
            <a:endParaRPr lang="en-US" dirty="0"/>
          </a:p>
          <a:p>
            <a:r>
              <a:rPr lang="ru-RU" dirty="0"/>
              <a:t>Ресурсы, которыми владеют автоматические переменные, гарантированно освобождаются при выходе из области видимости</a:t>
            </a:r>
          </a:p>
          <a:p>
            <a:pPr lvl="1"/>
            <a:r>
              <a:rPr lang="ru-RU" dirty="0"/>
              <a:t>В том числе в случае исключений</a:t>
            </a:r>
          </a:p>
          <a:p>
            <a:r>
              <a:rPr lang="ru-RU" dirty="0"/>
              <a:t>Широко применяется в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Умные указатели, контейнеры, </a:t>
            </a:r>
            <a:r>
              <a:rPr lang="en-US" dirty="0" err="1"/>
              <a:t>lock_guard</a:t>
            </a:r>
            <a:r>
              <a:rPr lang="en-US" dirty="0"/>
              <a:t>-</a:t>
            </a:r>
            <a:r>
              <a:rPr lang="ru-RU" dirty="0"/>
              <a:t>ы и т.п.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16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умные указатели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 err="1">
                <a:solidFill>
                  <a:srgbClr val="FF0000"/>
                </a:solidFill>
              </a:rPr>
              <a:t>auto_ptr</a:t>
            </a:r>
            <a:endParaRPr lang="ru-RU" dirty="0"/>
          </a:p>
          <a:p>
            <a:pPr lvl="1"/>
            <a:r>
              <a:rPr lang="ru-RU" dirty="0"/>
              <a:t>Небезопасен. В</a:t>
            </a:r>
            <a:r>
              <a:rPr lang="en-US" dirty="0"/>
              <a:t> C++11 </a:t>
            </a:r>
            <a:r>
              <a:rPr lang="ru-RU" dirty="0"/>
              <a:t>объявлен устаревшим</a:t>
            </a:r>
          </a:p>
          <a:p>
            <a:r>
              <a:rPr lang="en-US" dirty="0" err="1"/>
              <a:t>unique_ptr</a:t>
            </a:r>
            <a:endParaRPr lang="ru-RU" dirty="0"/>
          </a:p>
          <a:p>
            <a:pPr lvl="1"/>
            <a:r>
              <a:rPr lang="ru-RU" dirty="0"/>
              <a:t>Единоличное владение объектом</a:t>
            </a:r>
            <a:endParaRPr lang="en-US" dirty="0"/>
          </a:p>
          <a:p>
            <a:r>
              <a:rPr lang="en-US" dirty="0" err="1"/>
              <a:t>shared_ptr</a:t>
            </a:r>
            <a:endParaRPr lang="en-US" dirty="0"/>
          </a:p>
          <a:p>
            <a:pPr lvl="1"/>
            <a:r>
              <a:rPr lang="ru-RU" dirty="0"/>
              <a:t>Совместное владение объектом</a:t>
            </a:r>
          </a:p>
          <a:p>
            <a:r>
              <a:rPr lang="en-US" dirty="0" err="1"/>
              <a:t>weak_ptr</a:t>
            </a:r>
            <a:endParaRPr lang="en-US" dirty="0"/>
          </a:p>
          <a:p>
            <a:pPr lvl="1"/>
            <a:r>
              <a:rPr lang="ru-RU" dirty="0"/>
              <a:t>Указатель-компаньон </a:t>
            </a:r>
            <a:r>
              <a:rPr lang="en-US" dirty="0" err="1"/>
              <a:t>shared_ptr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37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 объект может указывать только один указатель</a:t>
            </a:r>
          </a:p>
          <a:p>
            <a:r>
              <a:rPr lang="ru-RU" dirty="0"/>
              <a:t>Нельзя копировать, но можно перемещать</a:t>
            </a:r>
          </a:p>
          <a:p>
            <a:r>
              <a:rPr lang="ru-RU" dirty="0"/>
              <a:t>Нулевые издержки</a:t>
            </a:r>
          </a:p>
          <a:p>
            <a:r>
              <a:rPr lang="ru-RU" dirty="0"/>
              <a:t>Возможность управления не только памятью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1939637" y="5290273"/>
            <a:ext cx="4608945" cy="886690"/>
            <a:chOff x="1163782" y="1639456"/>
            <a:chExt cx="4608945" cy="886690"/>
          </a:xfrm>
        </p:grpSpPr>
        <p:sp>
          <p:nvSpPr>
            <p:cNvPr id="14" name="Овал 13"/>
            <p:cNvSpPr/>
            <p:nvPr/>
          </p:nvSpPr>
          <p:spPr>
            <a:xfrm>
              <a:off x="4285674" y="1639456"/>
              <a:ext cx="1487053" cy="88669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</a:t>
              </a:r>
              <a:endParaRPr lang="ru-RU" dirty="0"/>
            </a:p>
          </p:txBody>
        </p:sp>
        <p:grpSp>
          <p:nvGrpSpPr>
            <p:cNvPr id="15" name="Группа 14"/>
            <p:cNvGrpSpPr/>
            <p:nvPr/>
          </p:nvGrpSpPr>
          <p:grpSpPr>
            <a:xfrm>
              <a:off x="1163782" y="1639456"/>
              <a:ext cx="2105891" cy="886690"/>
              <a:chOff x="1274618" y="2909455"/>
              <a:chExt cx="2105891" cy="886690"/>
            </a:xfrm>
          </p:grpSpPr>
          <p:sp>
            <p:nvSpPr>
              <p:cNvPr id="17" name="Прямоугольник 16"/>
              <p:cNvSpPr/>
              <p:nvPr/>
            </p:nvSpPr>
            <p:spPr>
              <a:xfrm>
                <a:off x="1274618" y="2909455"/>
                <a:ext cx="2105891" cy="8866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err="1"/>
                  <a:t>unique_ptr</a:t>
                </a:r>
                <a:r>
                  <a:rPr lang="en-US" dirty="0"/>
                  <a:t>&lt;Object&gt;</a:t>
                </a:r>
                <a:endParaRPr lang="ru-RU" dirty="0"/>
              </a:p>
            </p:txBody>
          </p:sp>
          <p:sp>
            <p:nvSpPr>
              <p:cNvPr id="18" name="Прямоугольник 17"/>
              <p:cNvSpPr/>
              <p:nvPr/>
            </p:nvSpPr>
            <p:spPr>
              <a:xfrm>
                <a:off x="1422400" y="3315855"/>
                <a:ext cx="1810327" cy="3879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ptr</a:t>
                </a:r>
                <a:endParaRPr lang="ru-RU" dirty="0"/>
              </a:p>
            </p:txBody>
          </p:sp>
        </p:grpSp>
        <p:cxnSp>
          <p:nvCxnSpPr>
            <p:cNvPr id="16" name="Соединительная линия уступом 15"/>
            <p:cNvCxnSpPr>
              <a:stCxn id="18" idx="3"/>
              <a:endCxn id="14" idx="2"/>
            </p:cNvCxnSpPr>
            <p:nvPr/>
          </p:nvCxnSpPr>
          <p:spPr>
            <a:xfrm flipV="1">
              <a:off x="3121891" y="2082801"/>
              <a:ext cx="1163783" cy="15701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86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shared_ptr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объект могут указывать несколько умных указателей с подсчетом ссылок</a:t>
            </a:r>
          </a:p>
          <a:p>
            <a:r>
              <a:rPr lang="ru-RU" dirty="0"/>
              <a:t>Некоторые накладные расходы</a:t>
            </a:r>
          </a:p>
          <a:p>
            <a:pPr lvl="1"/>
            <a:r>
              <a:rPr lang="ru-RU" dirty="0"/>
              <a:t>Память для хранения счетчика</a:t>
            </a:r>
          </a:p>
          <a:p>
            <a:pPr lvl="1"/>
            <a:r>
              <a:rPr lang="en-US" dirty="0"/>
              <a:t>Thread-safe </a:t>
            </a:r>
            <a:r>
              <a:rPr lang="ru-RU" dirty="0"/>
              <a:t>подсчет ссылок</a:t>
            </a:r>
          </a:p>
          <a:p>
            <a:r>
              <a:rPr lang="ru-RU" dirty="0"/>
              <a:t>Возможность управления не только памятью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1801091" y="4627417"/>
            <a:ext cx="4645889" cy="1871443"/>
            <a:chOff x="1403928" y="3391123"/>
            <a:chExt cx="4645889" cy="1871443"/>
          </a:xfrm>
        </p:grpSpPr>
        <p:sp>
          <p:nvSpPr>
            <p:cNvPr id="5" name="Овал 4"/>
            <p:cNvSpPr/>
            <p:nvPr/>
          </p:nvSpPr>
          <p:spPr>
            <a:xfrm>
              <a:off x="4562764" y="3391123"/>
              <a:ext cx="1487053" cy="75600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</a:t>
              </a:r>
              <a:endParaRPr lang="ru-RU" dirty="0"/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1403928" y="3609254"/>
              <a:ext cx="2105891" cy="1341437"/>
              <a:chOff x="1403928" y="3609254"/>
              <a:chExt cx="2105891" cy="1341437"/>
            </a:xfrm>
          </p:grpSpPr>
          <p:sp>
            <p:nvSpPr>
              <p:cNvPr id="13" name="Прямоугольник 12"/>
              <p:cNvSpPr/>
              <p:nvPr/>
            </p:nvSpPr>
            <p:spPr>
              <a:xfrm>
                <a:off x="1403928" y="3609254"/>
                <a:ext cx="2105891" cy="134143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err="1"/>
                  <a:t>shared_ptr</a:t>
                </a:r>
                <a:r>
                  <a:rPr lang="en-US" dirty="0"/>
                  <a:t>&lt;Object&gt;</a:t>
                </a:r>
                <a:endParaRPr lang="ru-RU" dirty="0"/>
              </a:p>
            </p:txBody>
          </p:sp>
          <p:sp>
            <p:nvSpPr>
              <p:cNvPr id="14" name="Прямоугольник 13"/>
              <p:cNvSpPr/>
              <p:nvPr/>
            </p:nvSpPr>
            <p:spPr>
              <a:xfrm>
                <a:off x="1551710" y="4015655"/>
                <a:ext cx="1810327" cy="3879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ptr</a:t>
                </a:r>
                <a:endParaRPr lang="ru-RU" dirty="0"/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1551709" y="4495945"/>
                <a:ext cx="1810327" cy="3879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counterPtr</a:t>
                </a:r>
                <a:endParaRPr lang="ru-RU" dirty="0"/>
              </a:p>
            </p:txBody>
          </p:sp>
        </p:grpSp>
        <p:cxnSp>
          <p:nvCxnSpPr>
            <p:cNvPr id="7" name="Соединительная линия уступом 6"/>
            <p:cNvCxnSpPr>
              <a:stCxn id="14" idx="3"/>
              <a:endCxn id="5" idx="2"/>
            </p:cNvCxnSpPr>
            <p:nvPr/>
          </p:nvCxnSpPr>
          <p:spPr>
            <a:xfrm flipV="1">
              <a:off x="3362037" y="3769125"/>
              <a:ext cx="1200727" cy="44049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Группа 7"/>
            <p:cNvGrpSpPr/>
            <p:nvPr/>
          </p:nvGrpSpPr>
          <p:grpSpPr>
            <a:xfrm>
              <a:off x="4451929" y="4394347"/>
              <a:ext cx="1597888" cy="868219"/>
              <a:chOff x="4525821" y="5200072"/>
              <a:chExt cx="1597888" cy="868219"/>
            </a:xfrm>
          </p:grpSpPr>
          <p:sp>
            <p:nvSpPr>
              <p:cNvPr id="10" name="Прямоугольник 9"/>
              <p:cNvSpPr/>
              <p:nvPr/>
            </p:nvSpPr>
            <p:spPr>
              <a:xfrm>
                <a:off x="4525821" y="5200072"/>
                <a:ext cx="1597888" cy="8682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4599710" y="5264727"/>
                <a:ext cx="1413163" cy="3140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sharedCount</a:t>
                </a:r>
                <a:endParaRPr lang="ru-RU" dirty="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4599709" y="5643418"/>
                <a:ext cx="1413164" cy="3140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weakCount</a:t>
                </a:r>
                <a:endParaRPr lang="ru-RU" dirty="0"/>
              </a:p>
            </p:txBody>
          </p:sp>
        </p:grpSp>
        <p:cxnSp>
          <p:nvCxnSpPr>
            <p:cNvPr id="9" name="Соединительная линия уступом 8"/>
            <p:cNvCxnSpPr>
              <a:stCxn id="15" idx="3"/>
              <a:endCxn id="10" idx="1"/>
            </p:cNvCxnSpPr>
            <p:nvPr/>
          </p:nvCxnSpPr>
          <p:spPr>
            <a:xfrm>
              <a:off x="3362036" y="4689909"/>
              <a:ext cx="1089893" cy="138548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0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weak_ptr</a:t>
            </a:r>
            <a:endParaRPr lang="ru-RU" dirty="0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Слабая ссылка на объект</a:t>
            </a:r>
          </a:p>
          <a:p>
            <a:pPr lvl="1"/>
            <a:r>
              <a:rPr lang="ru-RU" dirty="0"/>
              <a:t>Не влияет на время жизни</a:t>
            </a:r>
          </a:p>
          <a:p>
            <a:pPr lvl="1"/>
            <a:r>
              <a:rPr lang="ru-RU" dirty="0"/>
              <a:t>Автоматически обнуляется после удаления объекта</a:t>
            </a:r>
            <a:endParaRPr lang="en-US" dirty="0"/>
          </a:p>
          <a:p>
            <a:r>
              <a:rPr lang="ru-RU" dirty="0"/>
              <a:t>Пока объект жив, позволяет получить </a:t>
            </a:r>
            <a:r>
              <a:rPr lang="en-US" dirty="0" err="1"/>
              <a:t>shared_ptr</a:t>
            </a:r>
            <a:endParaRPr lang="en-US" dirty="0"/>
          </a:p>
          <a:p>
            <a:r>
              <a:rPr lang="ru-RU" dirty="0"/>
              <a:t>Решает проблему циклических ссылок</a:t>
            </a:r>
            <a:endParaRPr lang="en-US" dirty="0"/>
          </a:p>
          <a:p>
            <a:endParaRPr lang="ru-RU" dirty="0"/>
          </a:p>
        </p:txBody>
      </p:sp>
      <p:grpSp>
        <p:nvGrpSpPr>
          <p:cNvPr id="28" name="Группа 27"/>
          <p:cNvGrpSpPr/>
          <p:nvPr/>
        </p:nvGrpSpPr>
        <p:grpSpPr>
          <a:xfrm>
            <a:off x="1801091" y="4627417"/>
            <a:ext cx="4645889" cy="1871443"/>
            <a:chOff x="1403928" y="3391123"/>
            <a:chExt cx="4645889" cy="1871443"/>
          </a:xfrm>
        </p:grpSpPr>
        <p:sp>
          <p:nvSpPr>
            <p:cNvPr id="29" name="Овал 28"/>
            <p:cNvSpPr/>
            <p:nvPr/>
          </p:nvSpPr>
          <p:spPr>
            <a:xfrm>
              <a:off x="4562764" y="3391123"/>
              <a:ext cx="1487053" cy="75600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</a:t>
              </a:r>
              <a:endParaRPr lang="ru-RU" dirty="0"/>
            </a:p>
          </p:txBody>
        </p:sp>
        <p:grpSp>
          <p:nvGrpSpPr>
            <p:cNvPr id="30" name="Группа 29"/>
            <p:cNvGrpSpPr/>
            <p:nvPr/>
          </p:nvGrpSpPr>
          <p:grpSpPr>
            <a:xfrm>
              <a:off x="1403928" y="3609254"/>
              <a:ext cx="2105891" cy="1341437"/>
              <a:chOff x="1403928" y="3609254"/>
              <a:chExt cx="2105891" cy="1341437"/>
            </a:xfrm>
          </p:grpSpPr>
          <p:sp>
            <p:nvSpPr>
              <p:cNvPr id="37" name="Прямоугольник 36"/>
              <p:cNvSpPr/>
              <p:nvPr/>
            </p:nvSpPr>
            <p:spPr>
              <a:xfrm>
                <a:off x="1403928" y="3609254"/>
                <a:ext cx="2105891" cy="134143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err="1"/>
                  <a:t>weak_ptr</a:t>
                </a:r>
                <a:r>
                  <a:rPr lang="en-US" dirty="0"/>
                  <a:t>&lt;Object&gt;</a:t>
                </a:r>
                <a:endParaRPr lang="ru-RU" dirty="0"/>
              </a:p>
            </p:txBody>
          </p:sp>
          <p:sp>
            <p:nvSpPr>
              <p:cNvPr id="38" name="Прямоугольник 37"/>
              <p:cNvSpPr/>
              <p:nvPr/>
            </p:nvSpPr>
            <p:spPr>
              <a:xfrm>
                <a:off x="1551710" y="4015655"/>
                <a:ext cx="1810327" cy="3879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ptr</a:t>
                </a:r>
                <a:endParaRPr lang="ru-RU" dirty="0"/>
              </a:p>
            </p:txBody>
          </p:sp>
          <p:sp>
            <p:nvSpPr>
              <p:cNvPr id="39" name="Прямоугольник 38"/>
              <p:cNvSpPr/>
              <p:nvPr/>
            </p:nvSpPr>
            <p:spPr>
              <a:xfrm>
                <a:off x="1551709" y="4495945"/>
                <a:ext cx="1810327" cy="3879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counterPtr</a:t>
                </a:r>
                <a:endParaRPr lang="ru-RU" dirty="0"/>
              </a:p>
            </p:txBody>
          </p:sp>
        </p:grpSp>
        <p:cxnSp>
          <p:nvCxnSpPr>
            <p:cNvPr id="31" name="Соединительная линия уступом 30"/>
            <p:cNvCxnSpPr>
              <a:stCxn id="38" idx="3"/>
              <a:endCxn id="29" idx="2"/>
            </p:cNvCxnSpPr>
            <p:nvPr/>
          </p:nvCxnSpPr>
          <p:spPr>
            <a:xfrm flipV="1">
              <a:off x="3362037" y="3769125"/>
              <a:ext cx="1200727" cy="44049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Группа 31"/>
            <p:cNvGrpSpPr/>
            <p:nvPr/>
          </p:nvGrpSpPr>
          <p:grpSpPr>
            <a:xfrm>
              <a:off x="4451929" y="4394347"/>
              <a:ext cx="1597888" cy="868219"/>
              <a:chOff x="4525821" y="5200072"/>
              <a:chExt cx="1597888" cy="868219"/>
            </a:xfrm>
          </p:grpSpPr>
          <p:sp>
            <p:nvSpPr>
              <p:cNvPr id="34" name="Прямоугольник 33"/>
              <p:cNvSpPr/>
              <p:nvPr/>
            </p:nvSpPr>
            <p:spPr>
              <a:xfrm>
                <a:off x="4525821" y="5200072"/>
                <a:ext cx="1597888" cy="8682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Прямоугольник 34"/>
              <p:cNvSpPr/>
              <p:nvPr/>
            </p:nvSpPr>
            <p:spPr>
              <a:xfrm>
                <a:off x="4599710" y="5264727"/>
                <a:ext cx="1413163" cy="3140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sharedCount</a:t>
                </a:r>
                <a:endParaRPr lang="ru-RU" dirty="0"/>
              </a:p>
            </p:txBody>
          </p:sp>
          <p:sp>
            <p:nvSpPr>
              <p:cNvPr id="36" name="Прямоугольник 35"/>
              <p:cNvSpPr/>
              <p:nvPr/>
            </p:nvSpPr>
            <p:spPr>
              <a:xfrm>
                <a:off x="4599709" y="5643418"/>
                <a:ext cx="1413164" cy="3140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weakCount</a:t>
                </a:r>
                <a:endParaRPr lang="ru-RU" dirty="0"/>
              </a:p>
            </p:txBody>
          </p:sp>
        </p:grpSp>
        <p:cxnSp>
          <p:nvCxnSpPr>
            <p:cNvPr id="33" name="Соединительная линия уступом 32"/>
            <p:cNvCxnSpPr>
              <a:stCxn id="39" idx="3"/>
              <a:endCxn id="34" idx="1"/>
            </p:cNvCxnSpPr>
            <p:nvPr/>
          </p:nvCxnSpPr>
          <p:spPr>
            <a:xfrm>
              <a:off x="3362036" y="4689909"/>
              <a:ext cx="1089893" cy="138548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79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Совместное использование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weak_ptr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628650" y="1764351"/>
            <a:ext cx="2238086" cy="13622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Master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744105" y="2119950"/>
            <a:ext cx="1929247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Master’s data</a:t>
            </a:r>
            <a:endParaRPr lang="ru-RU" dirty="0"/>
          </a:p>
        </p:txBody>
      </p:sp>
      <p:grpSp>
        <p:nvGrpSpPr>
          <p:cNvPr id="49" name="Группа 48"/>
          <p:cNvGrpSpPr/>
          <p:nvPr/>
        </p:nvGrpSpPr>
        <p:grpSpPr>
          <a:xfrm>
            <a:off x="744105" y="2545341"/>
            <a:ext cx="1932131" cy="458276"/>
            <a:chOff x="1020619" y="4816245"/>
            <a:chExt cx="1932131" cy="458276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1020619" y="4816245"/>
              <a:ext cx="1932131" cy="4582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err="1"/>
                <a:t>shared_ptr</a:t>
              </a:r>
              <a:r>
                <a:rPr lang="en-US" sz="1400" dirty="0"/>
                <a:t>&lt;Slave&gt;</a:t>
              </a:r>
              <a:endParaRPr lang="ru-RU" sz="1400" dirty="0"/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2600038" y="5044647"/>
              <a:ext cx="349828" cy="229874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</a:t>
              </a:r>
              <a:endParaRPr lang="ru-RU" sz="1400" dirty="0"/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2600038" y="4816245"/>
              <a:ext cx="352712" cy="222748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</a:t>
              </a:r>
              <a:endParaRPr lang="ru-RU" sz="1400" dirty="0"/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74006" y="5270490"/>
            <a:ext cx="1966191" cy="458276"/>
            <a:chOff x="986559" y="4816245"/>
            <a:chExt cx="1966191" cy="458276"/>
          </a:xfrm>
        </p:grpSpPr>
        <p:sp>
          <p:nvSpPr>
            <p:cNvPr id="51" name="Прямоугольник 50"/>
            <p:cNvSpPr/>
            <p:nvPr/>
          </p:nvSpPr>
          <p:spPr>
            <a:xfrm>
              <a:off x="986559" y="4816245"/>
              <a:ext cx="1966191" cy="4582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err="1"/>
                <a:t>shared_ptr</a:t>
              </a:r>
              <a:r>
                <a:rPr lang="en-US" sz="1400" dirty="0"/>
                <a:t>&lt;Master&gt;</a:t>
              </a:r>
              <a:endParaRPr lang="ru-RU" sz="1400" dirty="0"/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2600038" y="5044647"/>
              <a:ext cx="352712" cy="229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</a:t>
              </a:r>
              <a:endParaRPr lang="ru-RU" sz="1400" dirty="0"/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2600038" y="4816245"/>
              <a:ext cx="352712" cy="2284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</a:t>
              </a:r>
              <a:endParaRPr lang="ru-RU" sz="1400" dirty="0"/>
            </a:p>
          </p:txBody>
        </p:sp>
      </p:grpSp>
      <p:grpSp>
        <p:nvGrpSpPr>
          <p:cNvPr id="93" name="Группа 92"/>
          <p:cNvGrpSpPr/>
          <p:nvPr/>
        </p:nvGrpSpPr>
        <p:grpSpPr>
          <a:xfrm>
            <a:off x="6859550" y="1764351"/>
            <a:ext cx="2110221" cy="1293092"/>
            <a:chOff x="5833629" y="2061251"/>
            <a:chExt cx="2110221" cy="1293092"/>
          </a:xfrm>
        </p:grpSpPr>
        <p:grpSp>
          <p:nvGrpSpPr>
            <p:cNvPr id="44" name="Группа 43"/>
            <p:cNvGrpSpPr/>
            <p:nvPr/>
          </p:nvGrpSpPr>
          <p:grpSpPr>
            <a:xfrm>
              <a:off x="5833629" y="2061251"/>
              <a:ext cx="2110221" cy="1293092"/>
              <a:chOff x="3819237" y="5366326"/>
              <a:chExt cx="1768763" cy="1293092"/>
            </a:xfrm>
          </p:grpSpPr>
          <p:sp>
            <p:nvSpPr>
              <p:cNvPr id="39" name="Прямоугольник 38"/>
              <p:cNvSpPr/>
              <p:nvPr/>
            </p:nvSpPr>
            <p:spPr>
              <a:xfrm>
                <a:off x="3819237" y="5366326"/>
                <a:ext cx="1768763" cy="129309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Slave</a:t>
                </a:r>
                <a:endParaRPr lang="ru-RU" dirty="0"/>
              </a:p>
            </p:txBody>
          </p:sp>
          <p:sp>
            <p:nvSpPr>
              <p:cNvPr id="42" name="Прямоугольник 41"/>
              <p:cNvSpPr/>
              <p:nvPr/>
            </p:nvSpPr>
            <p:spPr>
              <a:xfrm>
                <a:off x="3893128" y="5800435"/>
                <a:ext cx="1579419" cy="3048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Slave’s data</a:t>
                </a:r>
                <a:endParaRPr lang="ru-RU" dirty="0"/>
              </a:p>
            </p:txBody>
          </p:sp>
        </p:grpSp>
        <p:grpSp>
          <p:nvGrpSpPr>
            <p:cNvPr id="54" name="Группа 53"/>
            <p:cNvGrpSpPr/>
            <p:nvPr/>
          </p:nvGrpSpPr>
          <p:grpSpPr>
            <a:xfrm>
              <a:off x="5921784" y="2846158"/>
              <a:ext cx="1884325" cy="462017"/>
              <a:chOff x="1034883" y="4813240"/>
              <a:chExt cx="1884325" cy="462017"/>
            </a:xfrm>
          </p:grpSpPr>
          <p:sp>
            <p:nvSpPr>
              <p:cNvPr id="55" name="Прямоугольник 54"/>
              <p:cNvSpPr/>
              <p:nvPr/>
            </p:nvSpPr>
            <p:spPr>
              <a:xfrm>
                <a:off x="1034884" y="4816245"/>
                <a:ext cx="1884324" cy="4582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dirty="0" err="1"/>
                  <a:t>weak_ptr</a:t>
                </a:r>
                <a:r>
                  <a:rPr lang="en-US" sz="1400" dirty="0"/>
                  <a:t>&lt;Master&gt;</a:t>
                </a:r>
                <a:endParaRPr lang="ru-RU" sz="1400" dirty="0"/>
              </a:p>
            </p:txBody>
          </p:sp>
          <p:sp>
            <p:nvSpPr>
              <p:cNvPr id="56" name="Прямоугольник 55"/>
              <p:cNvSpPr/>
              <p:nvPr/>
            </p:nvSpPr>
            <p:spPr>
              <a:xfrm>
                <a:off x="1034883" y="5035988"/>
                <a:ext cx="335564" cy="2392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</a:t>
                </a:r>
                <a:endParaRPr lang="ru-RU" sz="1400" dirty="0"/>
              </a:p>
            </p:txBody>
          </p:sp>
          <p:sp>
            <p:nvSpPr>
              <p:cNvPr id="57" name="Прямоугольник 56"/>
              <p:cNvSpPr/>
              <p:nvPr/>
            </p:nvSpPr>
            <p:spPr>
              <a:xfrm>
                <a:off x="1034883" y="4813240"/>
                <a:ext cx="335563" cy="222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</a:t>
                </a:r>
                <a:endParaRPr lang="ru-RU" sz="1400" dirty="0"/>
              </a:p>
            </p:txBody>
          </p:sp>
        </p:grpSp>
      </p:grpSp>
      <p:sp>
        <p:nvSpPr>
          <p:cNvPr id="58" name="Прямоугольник 57"/>
          <p:cNvSpPr/>
          <p:nvPr/>
        </p:nvSpPr>
        <p:spPr>
          <a:xfrm>
            <a:off x="2186320" y="3284153"/>
            <a:ext cx="697345" cy="4582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s:1</a:t>
            </a:r>
          </a:p>
          <a:p>
            <a:pPr algn="ctr"/>
            <a:r>
              <a:rPr lang="en-US" sz="1400" dirty="0"/>
              <a:t>w:1</a:t>
            </a:r>
            <a:endParaRPr lang="ru-RU" sz="1400" dirty="0"/>
          </a:p>
        </p:txBody>
      </p:sp>
      <p:cxnSp>
        <p:nvCxnSpPr>
          <p:cNvPr id="60" name="Соединительная линия уступом 59"/>
          <p:cNvCxnSpPr>
            <a:stCxn id="48" idx="3"/>
            <a:endCxn id="39" idx="1"/>
          </p:cNvCxnSpPr>
          <p:nvPr/>
        </p:nvCxnSpPr>
        <p:spPr>
          <a:xfrm flipV="1">
            <a:off x="2676236" y="2410897"/>
            <a:ext cx="4183314" cy="2458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47" idx="3"/>
            <a:endCxn id="72" idx="1"/>
          </p:cNvCxnSpPr>
          <p:nvPr/>
        </p:nvCxnSpPr>
        <p:spPr>
          <a:xfrm>
            <a:off x="2673352" y="2888680"/>
            <a:ext cx="4151967" cy="6176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 71"/>
          <p:cNvSpPr/>
          <p:nvPr/>
        </p:nvSpPr>
        <p:spPr>
          <a:xfrm>
            <a:off x="6825319" y="3277186"/>
            <a:ext cx="697345" cy="4582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s:2</a:t>
            </a:r>
          </a:p>
          <a:p>
            <a:pPr algn="ctr"/>
            <a:r>
              <a:rPr lang="en-US" sz="1400" dirty="0"/>
              <a:t>w:0</a:t>
            </a:r>
            <a:endParaRPr lang="ru-RU" sz="1400" dirty="0"/>
          </a:p>
        </p:txBody>
      </p:sp>
      <p:cxnSp>
        <p:nvCxnSpPr>
          <p:cNvPr id="77" name="Соединительная линия уступом 76"/>
          <p:cNvCxnSpPr>
            <a:stCxn id="57" idx="1"/>
            <a:endCxn id="38" idx="3"/>
          </p:cNvCxnSpPr>
          <p:nvPr/>
        </p:nvCxnSpPr>
        <p:spPr>
          <a:xfrm flipH="1" flipV="1">
            <a:off x="2866736" y="2445474"/>
            <a:ext cx="4080969" cy="21515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Соединительная линия уступом 86"/>
          <p:cNvCxnSpPr>
            <a:stCxn id="56" idx="1"/>
            <a:endCxn id="58" idx="3"/>
          </p:cNvCxnSpPr>
          <p:nvPr/>
        </p:nvCxnSpPr>
        <p:spPr>
          <a:xfrm flipH="1">
            <a:off x="2883665" y="2891641"/>
            <a:ext cx="4064040" cy="62165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ная линия уступом 100"/>
          <p:cNvCxnSpPr>
            <a:stCxn id="53" idx="0"/>
            <a:endCxn id="38" idx="2"/>
          </p:cNvCxnSpPr>
          <p:nvPr/>
        </p:nvCxnSpPr>
        <p:spPr>
          <a:xfrm rot="16200000" flipV="1">
            <a:off x="733820" y="4140469"/>
            <a:ext cx="2143894" cy="11614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Группа 101"/>
          <p:cNvGrpSpPr/>
          <p:nvPr/>
        </p:nvGrpSpPr>
        <p:grpSpPr>
          <a:xfrm>
            <a:off x="7003580" y="5296077"/>
            <a:ext cx="1966191" cy="458276"/>
            <a:chOff x="986559" y="4816245"/>
            <a:chExt cx="1966191" cy="458276"/>
          </a:xfrm>
        </p:grpSpPr>
        <p:sp>
          <p:nvSpPr>
            <p:cNvPr id="103" name="Прямоугольник 102"/>
            <p:cNvSpPr/>
            <p:nvPr/>
          </p:nvSpPr>
          <p:spPr>
            <a:xfrm>
              <a:off x="986559" y="4816245"/>
              <a:ext cx="1966191" cy="4582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 err="1"/>
                <a:t>shared_ptr</a:t>
              </a:r>
              <a:r>
                <a:rPr lang="en-US" sz="1400" dirty="0"/>
                <a:t>&lt;Slave&gt;</a:t>
              </a:r>
              <a:endParaRPr lang="ru-RU" sz="1400" dirty="0"/>
            </a:p>
          </p:txBody>
        </p:sp>
        <p:sp>
          <p:nvSpPr>
            <p:cNvPr id="104" name="Прямоугольник 103"/>
            <p:cNvSpPr/>
            <p:nvPr/>
          </p:nvSpPr>
          <p:spPr>
            <a:xfrm>
              <a:off x="988653" y="5044647"/>
              <a:ext cx="352712" cy="229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</a:t>
              </a:r>
              <a:endParaRPr lang="ru-RU" sz="1400" dirty="0"/>
            </a:p>
          </p:txBody>
        </p:sp>
        <p:sp>
          <p:nvSpPr>
            <p:cNvPr id="105" name="Прямоугольник 104"/>
            <p:cNvSpPr/>
            <p:nvPr/>
          </p:nvSpPr>
          <p:spPr>
            <a:xfrm>
              <a:off x="988653" y="4816245"/>
              <a:ext cx="352712" cy="2284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</a:t>
              </a:r>
              <a:endParaRPr lang="ru-RU" sz="1400" dirty="0"/>
            </a:p>
          </p:txBody>
        </p:sp>
      </p:grpSp>
      <p:cxnSp>
        <p:nvCxnSpPr>
          <p:cNvPr id="107" name="Соединительная линия уступом 106"/>
          <p:cNvCxnSpPr>
            <a:stCxn id="105" idx="0"/>
            <a:endCxn id="39" idx="2"/>
          </p:cNvCxnSpPr>
          <p:nvPr/>
        </p:nvCxnSpPr>
        <p:spPr>
          <a:xfrm flipV="1">
            <a:off x="7182030" y="3057443"/>
            <a:ext cx="732631" cy="22386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4" idx="1"/>
            <a:endCxn id="72" idx="2"/>
          </p:cNvCxnSpPr>
          <p:nvPr/>
        </p:nvCxnSpPr>
        <p:spPr>
          <a:xfrm rot="10800000" flipH="1">
            <a:off x="7005674" y="3735462"/>
            <a:ext cx="168318" cy="1903954"/>
          </a:xfrm>
          <a:prstGeom prst="bentConnector4">
            <a:avLst>
              <a:gd name="adj1" fmla="val -135814"/>
              <a:gd name="adj2" fmla="val 5301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122"/>
          <p:cNvCxnSpPr>
            <a:stCxn id="52" idx="3"/>
            <a:endCxn id="58" idx="2"/>
          </p:cNvCxnSpPr>
          <p:nvPr/>
        </p:nvCxnSpPr>
        <p:spPr>
          <a:xfrm flipV="1">
            <a:off x="2040197" y="3742429"/>
            <a:ext cx="494796" cy="18714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3079571" y="3764846"/>
            <a:ext cx="3575097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Slave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data;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weak_ptr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master;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data;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shared_ptr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Slave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slave;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3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</a:t>
            </a:r>
            <a:r>
              <a:rPr lang="en-US" dirty="0" err="1"/>
              <a:t>make_unique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make_shared</a:t>
            </a:r>
            <a:r>
              <a:rPr lang="ru-RU" dirty="0"/>
              <a:t>()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Конструируют объект в куче и заворачивают его в умный указатель</a:t>
            </a:r>
          </a:p>
          <a:p>
            <a:r>
              <a:rPr lang="en-US" dirty="0"/>
              <a:t>Exception-safe</a:t>
            </a:r>
            <a:endParaRPr lang="ru-RU" dirty="0"/>
          </a:p>
          <a:p>
            <a:r>
              <a:rPr lang="ru-RU" dirty="0"/>
              <a:t>Следование принципу </a:t>
            </a:r>
            <a:r>
              <a:rPr lang="en-US" dirty="0"/>
              <a:t>DRY</a:t>
            </a:r>
            <a:endParaRPr lang="ru-RU" dirty="0"/>
          </a:p>
          <a:p>
            <a:r>
              <a:rPr lang="ru-RU" dirty="0"/>
              <a:t>Нет необходимости не только в </a:t>
            </a:r>
            <a:r>
              <a:rPr lang="en-US" dirty="0"/>
              <a:t>delete</a:t>
            </a:r>
            <a:r>
              <a:rPr lang="ru-RU" dirty="0"/>
              <a:t>, но и </a:t>
            </a:r>
            <a:r>
              <a:rPr lang="en-US" dirty="0"/>
              <a:t>new</a:t>
            </a:r>
          </a:p>
          <a:p>
            <a:r>
              <a:rPr lang="ru-RU" dirty="0"/>
              <a:t>Короче запись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1376218" y="4826675"/>
            <a:ext cx="7139132" cy="2031325"/>
            <a:chOff x="628650" y="4415350"/>
            <a:chExt cx="7139132" cy="2031325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628650" y="4415350"/>
              <a:ext cx="7139132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DoSomething(); 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// </a:t>
              </a:r>
              <a:r>
                <a:rPr lang="ru-RU" sz="1400" dirty="0">
                  <a:solidFill>
                    <a:srgbClr val="008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может бросить исключение</a:t>
              </a:r>
              <a:endParaRPr lang="ru-R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void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unique_ptr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</a:t>
              </a:r>
              <a:r>
                <a:rPr lang="en-US" sz="1400" dirty="0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Foo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 &amp;&amp; foo, 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bar);</a:t>
              </a:r>
              <a:endParaRPr lang="ru-R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endPara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ru-RU" sz="1400" dirty="0" err="1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void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MakeUnique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</a:t>
              </a:r>
              <a:endParaRPr lang="ru-R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  <a:endParaRPr lang="ru-R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unique_ptr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</a:t>
              </a:r>
              <a:r>
                <a:rPr lang="en-US" sz="1400" dirty="0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Foo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&gt;(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new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Foo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(42)), DoSomething());</a:t>
              </a:r>
              <a:endParaRPr lang="ru-R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endParaRPr lang="ru-R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ru-RU" sz="14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Fn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ru-RU" sz="14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make_unique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</a:t>
              </a:r>
              <a:r>
                <a:rPr lang="ru-RU" sz="14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Foo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&gt;(42), </a:t>
              </a:r>
              <a:r>
                <a:rPr lang="ru-RU" sz="14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DoSomething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());</a:t>
              </a:r>
              <a:endParaRPr lang="ru-R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spcAft>
                  <a:spcPts val="800"/>
                </a:spcAft>
              </a:pP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  <a:endPara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78929" y="5341430"/>
              <a:ext cx="4802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③</a:t>
              </a:r>
              <a:endParaRPr lang="ru-RU" sz="1400" dirty="0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3347524" y="5331755"/>
              <a:ext cx="4235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①</a:t>
              </a:r>
              <a:endParaRPr lang="ru-RU" sz="1400" dirty="0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5066813" y="5331755"/>
              <a:ext cx="4235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②</a:t>
              </a:r>
              <a:endParaRPr lang="ru-RU" sz="1400" dirty="0"/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929" y="5927277"/>
            <a:ext cx="260089" cy="249686"/>
          </a:xfrm>
          <a:prstGeom prst="rect">
            <a:avLst/>
          </a:prstGeom>
        </p:spPr>
      </p:pic>
      <p:pic>
        <p:nvPicPr>
          <p:cNvPr id="1026" name="Picture 2" descr="http://icons.iconarchive.com/icons/hopstarter/sleek-xp-basic/256/Ok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930" y="6311899"/>
            <a:ext cx="260089" cy="26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Полезные мелочи </a:t>
            </a:r>
            <a:r>
              <a:rPr lang="en-US" dirty="0"/>
              <a:t>C++11/14</a:t>
            </a:r>
          </a:p>
          <a:p>
            <a:r>
              <a:rPr lang="ru-RU" dirty="0"/>
              <a:t>Управление памятью и ресурсами</a:t>
            </a:r>
          </a:p>
          <a:p>
            <a:r>
              <a:rPr lang="ru-RU" dirty="0"/>
              <a:t>Алгоритмы</a:t>
            </a:r>
          </a:p>
          <a:p>
            <a:r>
              <a:rPr lang="ru-RU" dirty="0"/>
              <a:t>Реализация паттернов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5227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"/>
            <a:ext cx="4292600" cy="694036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>
              <a:spcAft>
                <a:spcPts val="0"/>
              </a:spcAft>
            </a:pPr>
            <a:r>
              <a:rPr lang="ru-RU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Shape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GetArea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~Shape()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default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Circle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Shape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Circle(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radius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m_radius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radius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</a:p>
          <a:p>
            <a:pPr>
              <a:spcAft>
                <a:spcPts val="0"/>
              </a:spcAft>
            </a:pP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GetArea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M_PI *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m_radius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m_radius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"Circle, radius: 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to_string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m_radius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 area: "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to_string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GetArea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m_radius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749800" y="1"/>
            <a:ext cx="4394200" cy="6001643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lvl="0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Rectangle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Shape</a:t>
            </a:r>
            <a:endParaRPr lang="ru-RU" sz="15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Rectangle(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m_width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m_height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</a:p>
          <a:p>
            <a:pPr lvl="0"/>
            <a:endParaRPr lang="ru-RU" sz="15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GetArea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5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5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m_width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m_height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 lvl="0"/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5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5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"Rectangle, width: 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to_string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m_width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 height: 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to_string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m_height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 area: 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to_string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GetArea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ru-RU" sz="15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5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m_width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m_height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5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7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867400" y="3162300"/>
            <a:ext cx="1828800" cy="2921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1"/>
            <a:ext cx="4267200" cy="646330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NaiveLoadShape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istream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info;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info))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istringstream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parser(info);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type;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(parser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type)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Конструируем фигуру нужного типа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if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 </a:t>
            </a:r>
            <a:r>
              <a:rPr lang="ru-RU" sz="15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circle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(parser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Circle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(r);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"rectangle"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w, h;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(parser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Rectangle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(w, h);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10100" y="1"/>
            <a:ext cx="4533900" cy="4385816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NaiveWorkWithShapes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(;;)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"Type \"circle &lt;radius&gt;\",\""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"rectangle &lt;width&gt; &lt;height&gt;\"\n"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 or anything else to skip&gt; 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shape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NaiveLoadShape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(!shape)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shape-&gt;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"\n\n"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shape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4982" y="4839855"/>
            <a:ext cx="4211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Исключение, выброшенное в </a:t>
            </a:r>
            <a:r>
              <a:rPr lang="en-US" dirty="0" err="1"/>
              <a:t>ToString</a:t>
            </a:r>
            <a:r>
              <a:rPr lang="en-US" dirty="0"/>
              <a:t>() </a:t>
            </a:r>
            <a:r>
              <a:rPr lang="ru-RU" dirty="0"/>
              <a:t>приведет к утечке памяти</a:t>
            </a:r>
          </a:p>
        </p:txBody>
      </p:sp>
    </p:spTree>
    <p:extLst>
      <p:ext uri="{BB962C8B-B14F-4D97-AF65-F5344CB8AC3E}">
        <p14:creationId xmlns:p14="http://schemas.microsoft.com/office/powerpoint/2010/main" val="9290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524500" y="1158875"/>
            <a:ext cx="457200" cy="196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432800" y="1158875"/>
            <a:ext cx="279400" cy="196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24500" y="1390650"/>
            <a:ext cx="457200" cy="196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791574" y="1390650"/>
            <a:ext cx="352426" cy="196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574800" y="4767237"/>
            <a:ext cx="3073400" cy="330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74800" y="3403600"/>
            <a:ext cx="2501900" cy="330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4699000" cy="6232475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LoadShape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istream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info;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info))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nullptr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istringstream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parser(info);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type;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(parser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type)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Конструируем фигуру нужного типа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5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circle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r;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(parser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r)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Circle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&gt;(r);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"rectangle"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w, h;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(parser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h)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Rectangle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&gt;(w, h);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nullptr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ru-RU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11600" y="0"/>
            <a:ext cx="4532400" cy="392415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lvl="0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WorkWithShapes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(;;)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R"(Type "circle &lt;radius&gt;", )"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R"("rectangle &lt;width&gt; &lt;height&gt;")"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or anything else to skip&gt; 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shape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NaiveLoadShape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(!shape)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shape-&gt;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"\n\n"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32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397739" y="1889961"/>
            <a:ext cx="4645890" cy="1871443"/>
            <a:chOff x="1403928" y="3391123"/>
            <a:chExt cx="4645890" cy="1871443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4451930" y="3391123"/>
              <a:ext cx="1597888" cy="75600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</a:t>
              </a:r>
              <a:endParaRPr lang="ru-RU" dirty="0"/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1403928" y="3609254"/>
              <a:ext cx="2105891" cy="1341437"/>
              <a:chOff x="1403928" y="3609254"/>
              <a:chExt cx="2105891" cy="1341437"/>
            </a:xfrm>
          </p:grpSpPr>
          <p:sp>
            <p:nvSpPr>
              <p:cNvPr id="25" name="Прямоугольник 24"/>
              <p:cNvSpPr/>
              <p:nvPr/>
            </p:nvSpPr>
            <p:spPr>
              <a:xfrm>
                <a:off x="1403928" y="3609254"/>
                <a:ext cx="2105891" cy="134143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err="1"/>
                  <a:t>shared_ptr</a:t>
                </a:r>
                <a:r>
                  <a:rPr lang="en-US" dirty="0"/>
                  <a:t>&lt;Object&gt;</a:t>
                </a:r>
                <a:endParaRPr lang="ru-RU" dirty="0"/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>
                <a:off x="1551710" y="4015655"/>
                <a:ext cx="1810327" cy="3879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ptr</a:t>
                </a:r>
                <a:endParaRPr lang="ru-RU" dirty="0"/>
              </a:p>
            </p:txBody>
          </p:sp>
          <p:sp>
            <p:nvSpPr>
              <p:cNvPr id="27" name="Прямоугольник 26"/>
              <p:cNvSpPr/>
              <p:nvPr/>
            </p:nvSpPr>
            <p:spPr>
              <a:xfrm>
                <a:off x="1551709" y="4495945"/>
                <a:ext cx="1810327" cy="3879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counterPtr</a:t>
                </a:r>
                <a:endParaRPr lang="ru-RU" dirty="0"/>
              </a:p>
            </p:txBody>
          </p:sp>
        </p:grpSp>
        <p:cxnSp>
          <p:nvCxnSpPr>
            <p:cNvPr id="19" name="Соединительная линия уступом 18"/>
            <p:cNvCxnSpPr>
              <a:stCxn id="26" idx="3"/>
              <a:endCxn id="17" idx="1"/>
            </p:cNvCxnSpPr>
            <p:nvPr/>
          </p:nvCxnSpPr>
          <p:spPr>
            <a:xfrm flipV="1">
              <a:off x="3362037" y="3769125"/>
              <a:ext cx="1089893" cy="44049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Группа 19"/>
            <p:cNvGrpSpPr/>
            <p:nvPr/>
          </p:nvGrpSpPr>
          <p:grpSpPr>
            <a:xfrm>
              <a:off x="4451929" y="4394347"/>
              <a:ext cx="1597888" cy="868219"/>
              <a:chOff x="4525821" y="5200072"/>
              <a:chExt cx="1597888" cy="868219"/>
            </a:xfrm>
          </p:grpSpPr>
          <p:sp>
            <p:nvSpPr>
              <p:cNvPr id="22" name="Прямоугольник 21"/>
              <p:cNvSpPr/>
              <p:nvPr/>
            </p:nvSpPr>
            <p:spPr>
              <a:xfrm>
                <a:off x="4525821" y="5200072"/>
                <a:ext cx="1597888" cy="8682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Прямоугольник 22"/>
              <p:cNvSpPr/>
              <p:nvPr/>
            </p:nvSpPr>
            <p:spPr>
              <a:xfrm>
                <a:off x="4599710" y="5264727"/>
                <a:ext cx="1413163" cy="3140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sharedCount</a:t>
                </a:r>
                <a:endParaRPr lang="ru-RU" dirty="0"/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>
                <a:off x="4599709" y="5643418"/>
                <a:ext cx="1413164" cy="3140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weakCount</a:t>
                </a:r>
                <a:endParaRPr lang="ru-RU" dirty="0"/>
              </a:p>
            </p:txBody>
          </p:sp>
        </p:grpSp>
        <p:cxnSp>
          <p:nvCxnSpPr>
            <p:cNvPr id="21" name="Соединительная линия уступом 20"/>
            <p:cNvCxnSpPr>
              <a:stCxn id="27" idx="3"/>
              <a:endCxn id="22" idx="1"/>
            </p:cNvCxnSpPr>
            <p:nvPr/>
          </p:nvCxnSpPr>
          <p:spPr>
            <a:xfrm>
              <a:off x="3362036" y="4689909"/>
              <a:ext cx="1089893" cy="138548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Группа 48"/>
          <p:cNvGrpSpPr/>
          <p:nvPr/>
        </p:nvGrpSpPr>
        <p:grpSpPr>
          <a:xfrm>
            <a:off x="397739" y="4770101"/>
            <a:ext cx="6354612" cy="1540709"/>
            <a:chOff x="1286741" y="4836776"/>
            <a:chExt cx="6354612" cy="1540709"/>
          </a:xfrm>
        </p:grpSpPr>
        <p:grpSp>
          <p:nvGrpSpPr>
            <p:cNvPr id="30" name="Группа 29"/>
            <p:cNvGrpSpPr/>
            <p:nvPr/>
          </p:nvGrpSpPr>
          <p:grpSpPr>
            <a:xfrm>
              <a:off x="1286741" y="5036048"/>
              <a:ext cx="2105891" cy="1341437"/>
              <a:chOff x="1403928" y="3609254"/>
              <a:chExt cx="2105891" cy="1341437"/>
            </a:xfrm>
          </p:grpSpPr>
          <p:sp>
            <p:nvSpPr>
              <p:cNvPr id="37" name="Прямоугольник 36"/>
              <p:cNvSpPr/>
              <p:nvPr/>
            </p:nvSpPr>
            <p:spPr>
              <a:xfrm>
                <a:off x="1403928" y="3609254"/>
                <a:ext cx="2105891" cy="134143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err="1"/>
                  <a:t>shared_ptr</a:t>
                </a:r>
                <a:r>
                  <a:rPr lang="en-US" dirty="0"/>
                  <a:t>&lt;Object&gt;</a:t>
                </a:r>
                <a:endParaRPr lang="ru-RU" dirty="0"/>
              </a:p>
            </p:txBody>
          </p:sp>
          <p:sp>
            <p:nvSpPr>
              <p:cNvPr id="38" name="Прямоугольник 37"/>
              <p:cNvSpPr/>
              <p:nvPr/>
            </p:nvSpPr>
            <p:spPr>
              <a:xfrm>
                <a:off x="1551710" y="4015655"/>
                <a:ext cx="1810327" cy="3879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ptr</a:t>
                </a:r>
                <a:endParaRPr lang="ru-RU" dirty="0"/>
              </a:p>
            </p:txBody>
          </p:sp>
          <p:sp>
            <p:nvSpPr>
              <p:cNvPr id="39" name="Прямоугольник 38"/>
              <p:cNvSpPr/>
              <p:nvPr/>
            </p:nvSpPr>
            <p:spPr>
              <a:xfrm>
                <a:off x="1551709" y="4495945"/>
                <a:ext cx="1810327" cy="3879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counterPtr</a:t>
                </a:r>
                <a:endParaRPr lang="ru-RU" dirty="0"/>
              </a:p>
            </p:txBody>
          </p:sp>
        </p:grpSp>
        <p:cxnSp>
          <p:nvCxnSpPr>
            <p:cNvPr id="31" name="Соединительная линия уступом 30"/>
            <p:cNvCxnSpPr>
              <a:stCxn id="38" idx="3"/>
              <a:endCxn id="29" idx="0"/>
            </p:cNvCxnSpPr>
            <p:nvPr/>
          </p:nvCxnSpPr>
          <p:spPr>
            <a:xfrm flipV="1">
              <a:off x="3244850" y="4836776"/>
              <a:ext cx="3597559" cy="799637"/>
            </a:xfrm>
            <a:prstGeom prst="bentConnector4">
              <a:avLst>
                <a:gd name="adj1" fmla="val 20892"/>
                <a:gd name="adj2" fmla="val 12858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Группа 40"/>
            <p:cNvGrpSpPr/>
            <p:nvPr/>
          </p:nvGrpSpPr>
          <p:grpSpPr>
            <a:xfrm>
              <a:off x="4445577" y="4836776"/>
              <a:ext cx="3195776" cy="869990"/>
              <a:chOff x="5904056" y="4111296"/>
              <a:chExt cx="3195776" cy="869990"/>
            </a:xfrm>
          </p:grpSpPr>
          <p:sp>
            <p:nvSpPr>
              <p:cNvPr id="29" name="Прямоугольник 28"/>
              <p:cNvSpPr/>
              <p:nvPr/>
            </p:nvSpPr>
            <p:spPr>
              <a:xfrm>
                <a:off x="7501944" y="4111296"/>
                <a:ext cx="1597888" cy="86821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Object</a:t>
                </a:r>
                <a:endParaRPr lang="ru-RU" dirty="0"/>
              </a:p>
            </p:txBody>
          </p:sp>
          <p:grpSp>
            <p:nvGrpSpPr>
              <p:cNvPr id="32" name="Группа 31"/>
              <p:cNvGrpSpPr/>
              <p:nvPr/>
            </p:nvGrpSpPr>
            <p:grpSpPr>
              <a:xfrm>
                <a:off x="5904056" y="4113067"/>
                <a:ext cx="1597888" cy="868219"/>
                <a:chOff x="4525821" y="5200072"/>
                <a:chExt cx="1597888" cy="868219"/>
              </a:xfrm>
            </p:grpSpPr>
            <p:sp>
              <p:nvSpPr>
                <p:cNvPr id="34" name="Прямоугольник 33"/>
                <p:cNvSpPr/>
                <p:nvPr/>
              </p:nvSpPr>
              <p:spPr>
                <a:xfrm>
                  <a:off x="4525821" y="5200072"/>
                  <a:ext cx="1597888" cy="8682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Прямоугольник 34"/>
                <p:cNvSpPr/>
                <p:nvPr/>
              </p:nvSpPr>
              <p:spPr>
                <a:xfrm>
                  <a:off x="4599710" y="5264727"/>
                  <a:ext cx="1413163" cy="31403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sharedCount</a:t>
                  </a:r>
                  <a:endParaRPr lang="ru-RU" dirty="0"/>
                </a:p>
              </p:txBody>
            </p:sp>
            <p:sp>
              <p:nvSpPr>
                <p:cNvPr id="36" name="Прямоугольник 35"/>
                <p:cNvSpPr/>
                <p:nvPr/>
              </p:nvSpPr>
              <p:spPr>
                <a:xfrm>
                  <a:off x="4599709" y="5643418"/>
                  <a:ext cx="1413164" cy="31403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weakCount</a:t>
                  </a:r>
                  <a:endParaRPr lang="ru-RU" dirty="0"/>
                </a:p>
              </p:txBody>
            </p:sp>
          </p:grpSp>
        </p:grpSp>
        <p:cxnSp>
          <p:nvCxnSpPr>
            <p:cNvPr id="33" name="Соединительная линия уступом 32"/>
            <p:cNvCxnSpPr>
              <a:stCxn id="39" idx="3"/>
              <a:endCxn id="34" idx="2"/>
            </p:cNvCxnSpPr>
            <p:nvPr/>
          </p:nvCxnSpPr>
          <p:spPr>
            <a:xfrm flipV="1">
              <a:off x="3244849" y="5706766"/>
              <a:ext cx="1999672" cy="40993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Прямоугольник 47"/>
          <p:cNvSpPr/>
          <p:nvPr/>
        </p:nvSpPr>
        <p:spPr>
          <a:xfrm>
            <a:off x="5403849" y="1971386"/>
            <a:ext cx="3603872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(0))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6381763" y="4196677"/>
            <a:ext cx="259077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make_shared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&gt;(0)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34150" y="2517196"/>
            <a:ext cx="2609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20’000’000 </a:t>
            </a:r>
            <a:r>
              <a:rPr lang="ru-RU" dirty="0"/>
              <a:t>объектов</a:t>
            </a:r>
            <a:endParaRPr lang="en-US" dirty="0"/>
          </a:p>
          <a:p>
            <a:r>
              <a:rPr lang="ru-RU" dirty="0"/>
              <a:t>Время создания: 3</a:t>
            </a:r>
            <a:r>
              <a:rPr lang="en-US" dirty="0"/>
              <a:t>,32</a:t>
            </a:r>
            <a:r>
              <a:rPr lang="ru-RU" dirty="0"/>
              <a:t>с</a:t>
            </a:r>
          </a:p>
          <a:p>
            <a:r>
              <a:rPr lang="ru-RU" dirty="0"/>
              <a:t>Время удаления: </a:t>
            </a:r>
            <a:r>
              <a:rPr lang="en-US" dirty="0"/>
              <a:t>1</a:t>
            </a:r>
            <a:r>
              <a:rPr lang="ru-RU" dirty="0"/>
              <a:t>6,</a:t>
            </a:r>
            <a:r>
              <a:rPr lang="en-US" dirty="0"/>
              <a:t>31</a:t>
            </a:r>
            <a:r>
              <a:rPr lang="ru-RU" dirty="0"/>
              <a:t>с</a:t>
            </a:r>
          </a:p>
          <a:p>
            <a:r>
              <a:rPr lang="ru-RU" dirty="0"/>
              <a:t>Память</a:t>
            </a:r>
            <a:r>
              <a:rPr lang="en-US" dirty="0"/>
              <a:t>: 1414MB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534150" y="5700919"/>
            <a:ext cx="2609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20’000’000 </a:t>
            </a:r>
            <a:r>
              <a:rPr lang="ru-RU" dirty="0"/>
              <a:t>объектов</a:t>
            </a:r>
            <a:endParaRPr lang="en-US" dirty="0"/>
          </a:p>
          <a:p>
            <a:r>
              <a:rPr lang="ru-RU" dirty="0"/>
              <a:t>Время создания: </a:t>
            </a:r>
            <a:r>
              <a:rPr lang="en-US" dirty="0"/>
              <a:t>1,36</a:t>
            </a:r>
            <a:r>
              <a:rPr lang="ru-RU" dirty="0"/>
              <a:t>с</a:t>
            </a:r>
          </a:p>
          <a:p>
            <a:r>
              <a:rPr lang="ru-RU" dirty="0"/>
              <a:t>Время удаления: 3,60с</a:t>
            </a:r>
            <a:endParaRPr lang="en-US" dirty="0"/>
          </a:p>
          <a:p>
            <a:r>
              <a:rPr lang="ru-RU" dirty="0"/>
              <a:t>Память</a:t>
            </a:r>
            <a:r>
              <a:rPr lang="en-US" dirty="0"/>
              <a:t>: 1254MB</a:t>
            </a:r>
            <a:endParaRPr lang="ru-RU" dirty="0"/>
          </a:p>
        </p:txBody>
      </p:sp>
      <p:sp>
        <p:nvSpPr>
          <p:cNvPr id="54" name="Заголовок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make_shared</a:t>
            </a:r>
            <a:r>
              <a:rPr lang="en-US" dirty="0"/>
              <a:t>&lt;</a:t>
            </a:r>
            <a:r>
              <a:rPr lang="en-US" dirty="0" err="1"/>
              <a:t>Obj</a:t>
            </a:r>
            <a:r>
              <a:rPr lang="en-US" dirty="0"/>
              <a:t>&gt;() vs </a:t>
            </a:r>
            <a:r>
              <a:rPr lang="en-US" dirty="0" err="1"/>
              <a:t>shared_ptr</a:t>
            </a:r>
            <a:r>
              <a:rPr lang="en-US" dirty="0"/>
              <a:t>&lt;</a:t>
            </a:r>
            <a:r>
              <a:rPr lang="en-US" dirty="0" err="1"/>
              <a:t>Obj</a:t>
            </a:r>
            <a:r>
              <a:rPr lang="en-US" dirty="0"/>
              <a:t>&gt;</a:t>
            </a:r>
            <a:r>
              <a:rPr lang="ru-RU" dirty="0"/>
              <a:t>(</a:t>
            </a:r>
            <a:r>
              <a:rPr lang="en-US" dirty="0"/>
              <a:t>new </a:t>
            </a:r>
            <a:r>
              <a:rPr lang="en-US" dirty="0" err="1"/>
              <a:t>Obj</a:t>
            </a:r>
            <a:r>
              <a:rPr lang="en-US" dirty="0"/>
              <a:t>())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5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enable_shared_from_this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Класс, наследование от которого даёт возможность получить </a:t>
            </a:r>
            <a:r>
              <a:rPr lang="en-US" dirty="0" err="1"/>
              <a:t>shared_ptr</a:t>
            </a:r>
            <a:r>
              <a:rPr lang="ru-RU" dirty="0"/>
              <a:t> на самого себя при помощи метода </a:t>
            </a:r>
            <a:r>
              <a:rPr lang="en-US" dirty="0" err="1"/>
              <a:t>shared_from_this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ru-RU" dirty="0"/>
              <a:t>Метод бросает исключение</a:t>
            </a:r>
            <a:r>
              <a:rPr lang="en-US" dirty="0"/>
              <a:t> </a:t>
            </a:r>
            <a:r>
              <a:rPr lang="en-US" dirty="0" err="1"/>
              <a:t>bad_weak_ptr</a:t>
            </a:r>
            <a:r>
              <a:rPr lang="ru-RU" dirty="0"/>
              <a:t>, если:</a:t>
            </a:r>
          </a:p>
          <a:p>
            <a:pPr lvl="2"/>
            <a:r>
              <a:rPr lang="ru-RU" dirty="0"/>
              <a:t>Вызывается во время конструирования или разрушения</a:t>
            </a:r>
          </a:p>
          <a:p>
            <a:pPr lvl="2"/>
            <a:r>
              <a:rPr lang="ru-RU" dirty="0"/>
              <a:t>Объект не обернут в </a:t>
            </a:r>
            <a:r>
              <a:rPr lang="en-US" dirty="0" err="1"/>
              <a:t>shared_ptr</a:t>
            </a:r>
            <a:endParaRPr lang="en-US" dirty="0"/>
          </a:p>
          <a:p>
            <a:pPr lvl="2"/>
            <a:r>
              <a:rPr lang="ru-RU" dirty="0"/>
              <a:t>Наследование от </a:t>
            </a:r>
            <a:r>
              <a:rPr lang="en-US" dirty="0" err="1"/>
              <a:t>enable_shared_from_this</a:t>
            </a:r>
            <a:r>
              <a:rPr lang="en-US" dirty="0"/>
              <a:t> </a:t>
            </a:r>
            <a:r>
              <a:rPr lang="ru-RU" dirty="0"/>
              <a:t>не публичное</a:t>
            </a:r>
            <a:endParaRPr lang="en-US" dirty="0"/>
          </a:p>
          <a:p>
            <a:r>
              <a:rPr lang="ru-RU" dirty="0"/>
              <a:t>Область применения:</a:t>
            </a:r>
          </a:p>
          <a:p>
            <a:pPr lvl="1"/>
            <a:r>
              <a:rPr lang="ru-RU" dirty="0"/>
              <a:t>Отношения «Владелец-подчиненный»</a:t>
            </a:r>
          </a:p>
          <a:p>
            <a:pPr lvl="1"/>
            <a:r>
              <a:rPr lang="ru-RU" dirty="0"/>
              <a:t>Идиома </a:t>
            </a:r>
            <a:r>
              <a:rPr lang="en-US" dirty="0"/>
              <a:t>“weak this”</a:t>
            </a:r>
          </a:p>
          <a:p>
            <a:pPr lvl="2"/>
            <a:r>
              <a:rPr lang="ru-RU" dirty="0"/>
              <a:t>Может применяться совместно </a:t>
            </a:r>
            <a:r>
              <a:rPr lang="en-US" dirty="0"/>
              <a:t>c</a:t>
            </a:r>
            <a:r>
              <a:rPr lang="ru-RU" dirty="0"/>
              <a:t> идиомой </a:t>
            </a:r>
            <a:r>
              <a:rPr lang="en-US" dirty="0" err="1"/>
              <a:t>Pimpl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982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Идиома </a:t>
            </a:r>
            <a:r>
              <a:rPr lang="en-US" dirty="0"/>
              <a:t>weak this (weak self)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Позволяет узнать о разрушении объекта в асинхронной/конкурентной лямбда-функции</a:t>
            </a:r>
          </a:p>
          <a:p>
            <a:pPr lvl="1"/>
            <a:r>
              <a:rPr lang="ru-RU" dirty="0"/>
              <a:t>Решает проблему циклических ссылок на самих себя</a:t>
            </a:r>
          </a:p>
          <a:p>
            <a:r>
              <a:rPr lang="ru-RU" dirty="0"/>
              <a:t>Принцип действия</a:t>
            </a:r>
          </a:p>
          <a:p>
            <a:pPr lvl="1"/>
            <a:r>
              <a:rPr lang="ru-RU" dirty="0"/>
              <a:t>Получаем </a:t>
            </a:r>
            <a:r>
              <a:rPr lang="en-US" dirty="0" err="1"/>
              <a:t>weak_ptr</a:t>
            </a:r>
            <a:r>
              <a:rPr lang="ru-RU" dirty="0"/>
              <a:t> на самих себя перед запуском асинхронного блока кода</a:t>
            </a:r>
          </a:p>
          <a:p>
            <a:pPr lvl="1"/>
            <a:r>
              <a:rPr lang="ru-RU" dirty="0"/>
              <a:t>Запускаем асинхронный блок кода, захватывая </a:t>
            </a:r>
            <a:r>
              <a:rPr lang="en-US" dirty="0" err="1"/>
              <a:t>weak_ptr</a:t>
            </a:r>
            <a:r>
              <a:rPr lang="ru-RU" dirty="0"/>
              <a:t> по значению</a:t>
            </a:r>
          </a:p>
          <a:p>
            <a:pPr lvl="1"/>
            <a:r>
              <a:rPr lang="ru-RU" dirty="0"/>
              <a:t>На время доступа к</a:t>
            </a:r>
            <a:r>
              <a:rPr lang="en-US" dirty="0"/>
              <a:t> this </a:t>
            </a:r>
            <a:r>
              <a:rPr lang="ru-RU" dirty="0"/>
              <a:t>получаем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/>
              <a:t>weak</a:t>
            </a:r>
            <a:endParaRPr lang="ru-RU" dirty="0"/>
          </a:p>
          <a:p>
            <a:pPr lvl="2"/>
            <a:r>
              <a:rPr lang="ru-RU" dirty="0"/>
              <a:t>Если получили </a:t>
            </a:r>
            <a:r>
              <a:rPr lang="en-US" dirty="0" err="1"/>
              <a:t>nullptr</a:t>
            </a:r>
            <a:r>
              <a:rPr lang="ru-RU" dirty="0"/>
              <a:t>, то объект разрушен</a:t>
            </a:r>
          </a:p>
        </p:txBody>
      </p:sp>
    </p:spTree>
    <p:extLst>
      <p:ext uri="{BB962C8B-B14F-4D97-AF65-F5344CB8AC3E}">
        <p14:creationId xmlns:p14="http://schemas.microsoft.com/office/powerpoint/2010/main" val="157923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431801" y="2536474"/>
            <a:ext cx="2971799" cy="520701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356099" y="513644"/>
            <a:ext cx="4673601" cy="222955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940299" y="2273300"/>
            <a:ext cx="2844801" cy="711199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486399" y="5515232"/>
            <a:ext cx="3251201" cy="285601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486399" y="736599"/>
            <a:ext cx="3403601" cy="220027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57201" y="3932932"/>
            <a:ext cx="2159000" cy="1192835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118099" y="3954656"/>
            <a:ext cx="1676401" cy="452440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3911600" cy="5394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Solver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enable_shared_from_this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&lt;Solver&gt;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Factors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m_worker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atomic_bool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m_solved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atomic_bool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m_cancelled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Factors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m_factors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Factors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GetFactors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m_solved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?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m_factors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Factors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m_cancelled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m_worker.valid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m_worker.get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11600" y="0"/>
            <a:ext cx="5232400" cy="6777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Factorize(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weak_ptr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Solver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weakSelf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shared_from_this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m_worker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launch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[=]()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factor = 1;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rem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% factor;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(rem == 0)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self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weakSelf.lock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(!self)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m_factors.push_back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(factor);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/= factor;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1)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m_solved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((factor == 1) || (rem != 0))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++factor;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&gt;= factor)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&amp;&amp;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weakSelf.lock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&amp;&amp;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m_cancelled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Выноска 1 9"/>
          <p:cNvSpPr/>
          <p:nvPr/>
        </p:nvSpPr>
        <p:spPr>
          <a:xfrm>
            <a:off x="3030507" y="1250242"/>
            <a:ext cx="1246518" cy="536225"/>
          </a:xfrm>
          <a:prstGeom prst="borderCallout1">
            <a:avLst>
              <a:gd name="adj1" fmla="val -17098"/>
              <a:gd name="adj2" fmla="val 80455"/>
              <a:gd name="adj3" fmla="val -118465"/>
              <a:gd name="adj4" fmla="val 1104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300" dirty="0"/>
              <a:t>Слабая ссылка на себя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5943600" y="1250243"/>
            <a:ext cx="3086100" cy="413457"/>
          </a:xfrm>
          <a:prstGeom prst="borderCallout1">
            <a:avLst>
              <a:gd name="adj1" fmla="val -18024"/>
              <a:gd name="adj2" fmla="val 40744"/>
              <a:gd name="adj3" fmla="val -69945"/>
              <a:gd name="adj4" fmla="val 33775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/>
              <a:t>Запускаем код </a:t>
            </a:r>
            <a:r>
              <a:rPr lang="en-US" sz="1200" dirty="0"/>
              <a:t>worker-</a:t>
            </a:r>
            <a:r>
              <a:rPr lang="ru-RU" sz="1200" dirty="0"/>
              <a:t>а в фоновом потоке. Переменные захватываем по значению</a:t>
            </a:r>
          </a:p>
        </p:txBody>
      </p:sp>
      <p:sp>
        <p:nvSpPr>
          <p:cNvPr id="14" name="Выноска 1 13"/>
          <p:cNvSpPr/>
          <p:nvPr/>
        </p:nvSpPr>
        <p:spPr>
          <a:xfrm>
            <a:off x="6426200" y="3277178"/>
            <a:ext cx="2641600" cy="592461"/>
          </a:xfrm>
          <a:prstGeom prst="borderCallout1">
            <a:avLst>
              <a:gd name="adj1" fmla="val -19982"/>
              <a:gd name="adj2" fmla="val 59649"/>
              <a:gd name="adj3" fmla="val -73188"/>
              <a:gd name="adj4" fmla="val 456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300" dirty="0"/>
              <a:t>Если умерли, то выходим.</a:t>
            </a:r>
          </a:p>
          <a:p>
            <a:r>
              <a:rPr lang="ru-RU" sz="1300" dirty="0"/>
              <a:t>Иначе, смело используем </a:t>
            </a:r>
            <a:r>
              <a:rPr lang="en-US" sz="1300" dirty="0"/>
              <a:t>this </a:t>
            </a:r>
            <a:r>
              <a:rPr lang="ru-RU" sz="1300" dirty="0"/>
              <a:t>до конца блока</a:t>
            </a:r>
          </a:p>
        </p:txBody>
      </p:sp>
      <p:sp>
        <p:nvSpPr>
          <p:cNvPr id="15" name="Выноска 1 14"/>
          <p:cNvSpPr/>
          <p:nvPr/>
        </p:nvSpPr>
        <p:spPr>
          <a:xfrm>
            <a:off x="5118099" y="6159500"/>
            <a:ext cx="3949701" cy="610119"/>
          </a:xfrm>
          <a:prstGeom prst="borderCallout1">
            <a:avLst>
              <a:gd name="adj1" fmla="val -4167"/>
              <a:gd name="adj2" fmla="val 44093"/>
              <a:gd name="adj3" fmla="val -63406"/>
              <a:gd name="adj4" fmla="val 341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300" dirty="0"/>
              <a:t>Продолжаем, пока поиск не отменен.</a:t>
            </a:r>
          </a:p>
          <a:p>
            <a:r>
              <a:rPr lang="ru-RU" sz="1300" dirty="0"/>
              <a:t>Временный </a:t>
            </a:r>
            <a:r>
              <a:rPr lang="en-US" sz="1300" dirty="0" err="1"/>
              <a:t>shared_ptr</a:t>
            </a:r>
            <a:r>
              <a:rPr lang="ru-RU" sz="1300" dirty="0"/>
              <a:t> удерживает объект от разрушения до конца вычисления условия</a:t>
            </a:r>
            <a:r>
              <a:rPr lang="en-US" sz="1300" dirty="0"/>
              <a:t> while</a:t>
            </a:r>
            <a:endParaRPr lang="ru-RU" sz="1300" dirty="0"/>
          </a:p>
        </p:txBody>
      </p:sp>
      <p:sp>
        <p:nvSpPr>
          <p:cNvPr id="17" name="Выноска 1 16"/>
          <p:cNvSpPr/>
          <p:nvPr/>
        </p:nvSpPr>
        <p:spPr>
          <a:xfrm>
            <a:off x="2099335" y="3150073"/>
            <a:ext cx="2329131" cy="558184"/>
          </a:xfrm>
          <a:prstGeom prst="borderCallout1">
            <a:avLst>
              <a:gd name="adj1" fmla="val 26428"/>
              <a:gd name="adj2" fmla="val -2554"/>
              <a:gd name="adj3" fmla="val -24955"/>
              <a:gd name="adj4" fmla="val -41369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300" dirty="0"/>
              <a:t>Возвращаем либо найденные множители, либо пустой массив</a:t>
            </a:r>
          </a:p>
        </p:txBody>
      </p:sp>
      <p:sp>
        <p:nvSpPr>
          <p:cNvPr id="18" name="Выноска 1 17"/>
          <p:cNvSpPr/>
          <p:nvPr/>
        </p:nvSpPr>
        <p:spPr>
          <a:xfrm>
            <a:off x="1804719" y="5488554"/>
            <a:ext cx="1967182" cy="470164"/>
          </a:xfrm>
          <a:prstGeom prst="borderCallout1">
            <a:avLst>
              <a:gd name="adj1" fmla="val -5986"/>
              <a:gd name="adj2" fmla="val 7806"/>
              <a:gd name="adj3" fmla="val -73867"/>
              <a:gd name="adj4" fmla="val -113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300" dirty="0"/>
              <a:t>Отменяем поиск и ждем завершения </a:t>
            </a:r>
            <a:r>
              <a:rPr lang="en-US" sz="1300" dirty="0"/>
              <a:t>worker-</a:t>
            </a:r>
            <a:r>
              <a:rPr lang="ru-RU" sz="1300" dirty="0"/>
              <a:t>а</a:t>
            </a:r>
          </a:p>
        </p:txBody>
      </p:sp>
      <p:sp>
        <p:nvSpPr>
          <p:cNvPr id="21" name="Выноска 1 20"/>
          <p:cNvSpPr/>
          <p:nvPr/>
        </p:nvSpPr>
        <p:spPr>
          <a:xfrm>
            <a:off x="2882899" y="4407096"/>
            <a:ext cx="1752601" cy="431603"/>
          </a:xfrm>
          <a:prstGeom prst="borderCallout1">
            <a:avLst>
              <a:gd name="adj1" fmla="val 10934"/>
              <a:gd name="adj2" fmla="val 97343"/>
              <a:gd name="adj3" fmla="val -72490"/>
              <a:gd name="adj4" fmla="val 130242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300" dirty="0"/>
              <a:t>Результат найден</a:t>
            </a:r>
          </a:p>
        </p:txBody>
      </p:sp>
    </p:spTree>
    <p:extLst>
      <p:ext uri="{BB962C8B-B14F-4D97-AF65-F5344CB8AC3E}">
        <p14:creationId xmlns:p14="http://schemas.microsoft.com/office/powerpoint/2010/main" val="405011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  <p:bldP spid="7" grpId="0" animBg="1"/>
      <p:bldP spid="8" grpId="0" animBg="1"/>
      <p:bldP spid="9" grpId="0" animBg="1"/>
      <p:bldP spid="19" grpId="0" animBg="1"/>
      <p:bldP spid="20" grpId="0" animBg="1"/>
      <p:bldP spid="10" grpId="0" animBg="1"/>
      <p:bldP spid="12" grpId="0" animBg="1"/>
      <p:bldP spid="14" grpId="0" animBg="1"/>
      <p:bldP spid="15" grpId="0" animBg="1"/>
      <p:bldP spid="17" grpId="0" animBg="1"/>
      <p:bldP spid="18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48574" y="3343532"/>
            <a:ext cx="3666226" cy="452091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47699" y="4240856"/>
            <a:ext cx="7543801" cy="517268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1299" y="6089224"/>
            <a:ext cx="1790701" cy="235376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542569" y="1733909"/>
            <a:ext cx="1312774" cy="278523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787427"/>
            <a:ext cx="8953500" cy="6070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solver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make_shared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Solver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= 1'983'872'491;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"Searching for prime factors of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solver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Factorize(n);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line;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factors = solver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GetFactors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factors.empty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"Factors are: 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copy(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factors.begin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factors.end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ostream_iterator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"Still no answer. Should I cancel (y)?"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line) &amp;&amp; (line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"Failed to solve the problem. Exiting"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 solver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Cancel();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}</a:t>
            </a:r>
            <a:endParaRPr lang="ru-RU" sz="1400" dirty="0"/>
          </a:p>
        </p:txBody>
      </p:sp>
      <p:sp>
        <p:nvSpPr>
          <p:cNvPr id="4" name="Выноска 1 3"/>
          <p:cNvSpPr/>
          <p:nvPr/>
        </p:nvSpPr>
        <p:spPr>
          <a:xfrm>
            <a:off x="4889499" y="2733413"/>
            <a:ext cx="2603501" cy="378087"/>
          </a:xfrm>
          <a:prstGeom prst="borderCallout1">
            <a:avLst>
              <a:gd name="adj1" fmla="val 43709"/>
              <a:gd name="adj2" fmla="val -1888"/>
              <a:gd name="adj3" fmla="val 182503"/>
              <a:gd name="adj4" fmla="val -304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300" dirty="0"/>
              <a:t>Найдены ли множители</a:t>
            </a:r>
            <a:r>
              <a:rPr lang="en-US" sz="1300" dirty="0"/>
              <a:t>?</a:t>
            </a:r>
            <a:endParaRPr lang="ru-RU" sz="1300" dirty="0"/>
          </a:p>
        </p:txBody>
      </p:sp>
      <p:sp>
        <p:nvSpPr>
          <p:cNvPr id="7" name="Выноска 1 6"/>
          <p:cNvSpPr/>
          <p:nvPr/>
        </p:nvSpPr>
        <p:spPr>
          <a:xfrm>
            <a:off x="6349999" y="4868442"/>
            <a:ext cx="1574801" cy="378087"/>
          </a:xfrm>
          <a:prstGeom prst="borderCallout1">
            <a:avLst>
              <a:gd name="adj1" fmla="val 26914"/>
              <a:gd name="adj2" fmla="val 531"/>
              <a:gd name="adj3" fmla="val -52628"/>
              <a:gd name="adj4" fmla="val -329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300" dirty="0"/>
              <a:t>Выводим результат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2679697" y="6200512"/>
            <a:ext cx="6403917" cy="579849"/>
          </a:xfrm>
          <a:prstGeom prst="borderCallout1">
            <a:avLst>
              <a:gd name="adj1" fmla="val 26914"/>
              <a:gd name="adj2" fmla="val 531"/>
              <a:gd name="adj3" fmla="val 5999"/>
              <a:gd name="adj4" fmla="val -105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300" dirty="0"/>
              <a:t>Отменяем поиск, ждем завершения </a:t>
            </a:r>
            <a:r>
              <a:rPr lang="en-US" sz="1300" dirty="0"/>
              <a:t>worker-</a:t>
            </a:r>
            <a:r>
              <a:rPr lang="ru-RU" sz="1300" dirty="0"/>
              <a:t>а</a:t>
            </a:r>
          </a:p>
          <a:p>
            <a:r>
              <a:rPr lang="ru-RU" sz="1300" dirty="0"/>
              <a:t>Если не вызвать, объект удалится позже при отсутствии внешних ссылок и сильной ссылки внутри</a:t>
            </a:r>
            <a:r>
              <a:rPr lang="en-US" sz="1300" dirty="0"/>
              <a:t> worker-</a:t>
            </a:r>
            <a:r>
              <a:rPr lang="ru-RU" sz="1300" dirty="0"/>
              <a:t>а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4114800" y="1604057"/>
            <a:ext cx="4968814" cy="318895"/>
          </a:xfrm>
          <a:prstGeom prst="borderCallout1">
            <a:avLst>
              <a:gd name="adj1" fmla="val 43709"/>
              <a:gd name="adj2" fmla="val -1888"/>
              <a:gd name="adj3" fmla="val 112457"/>
              <a:gd name="adj4" fmla="val -252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300" dirty="0"/>
              <a:t>Теперь в </a:t>
            </a:r>
            <a:r>
              <a:rPr lang="en-US" sz="1300" dirty="0"/>
              <a:t>C++ </a:t>
            </a:r>
            <a:r>
              <a:rPr lang="ru-RU" sz="1300" dirty="0"/>
              <a:t>можно группировать разряды при помощи апострофа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37493" y="82231"/>
            <a:ext cx="4546121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Searching for prime factors of 1983872491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Still no answer. Should I cancel (y)?n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Still no answer. Should I cancel (y)?n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Still no answer. Should I cancel (y)?n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Factors are: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1 47 42210053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22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1" grpId="0" animBg="1"/>
      <p:bldP spid="4" grpId="0" animBg="1"/>
      <p:bldP spid="7" grpId="0" animBg="1"/>
      <p:bldP spid="9" grpId="0" animBg="1"/>
      <p:bldP spid="12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Избегайте «сырых циклов»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15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сырой цикл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Цикл внутри функции, цель которой больше, чем алгоритм, выполняемый циклом</a:t>
            </a:r>
          </a:p>
        </p:txBody>
      </p:sp>
    </p:spTree>
    <p:extLst>
      <p:ext uri="{BB962C8B-B14F-4D97-AF65-F5344CB8AC3E}">
        <p14:creationId xmlns:p14="http://schemas.microsoft.com/office/powerpoint/2010/main" val="13726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мелочи </a:t>
            </a:r>
            <a:r>
              <a:rPr lang="en-US" dirty="0"/>
              <a:t>C++ 11/14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28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графом сцены</a:t>
            </a: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01243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67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Как-то так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28650" y="1949570"/>
            <a:ext cx="7575071" cy="4399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021237" y="2372264"/>
            <a:ext cx="862641" cy="8626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лако 7"/>
          <p:cNvSpPr/>
          <p:nvPr/>
        </p:nvSpPr>
        <p:spPr>
          <a:xfrm>
            <a:off x="3588587" y="2570671"/>
            <a:ext cx="2863970" cy="116456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28650" y="4986068"/>
            <a:ext cx="7575071" cy="160451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349" y="4623758"/>
            <a:ext cx="1203823" cy="13721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871" y="4602828"/>
            <a:ext cx="1421402" cy="1413960"/>
          </a:xfrm>
          <a:prstGeom prst="rect">
            <a:avLst/>
          </a:prstGeom>
        </p:spPr>
      </p:pic>
      <p:pic>
        <p:nvPicPr>
          <p:cNvPr id="1028" name="Picture 4" descr="https://openclipart.org/image/2400px/svg_to_png/172803/explosi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871" y="3521587"/>
            <a:ext cx="3530993" cy="276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96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7087" y="863599"/>
            <a:ext cx="2892514" cy="514701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72986" y="2984500"/>
            <a:ext cx="4822914" cy="279400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72986" y="4083400"/>
            <a:ext cx="2676614" cy="248186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57086" y="4701764"/>
            <a:ext cx="3972014" cy="2069320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58166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LayerPtr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enable_shared_from_this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weak_ptr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LayerPtr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m_sublayers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Draw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будет переопределен в подклассах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AddSublayer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LayerPtr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InsertSublayerAtIndex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m_sublayers.size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LayerPtr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m_superlayer.lock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LayerPtr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GetSublayer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m_sublayers.at(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GetSublayerCount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m_sublayers.size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4953000" y="881927"/>
            <a:ext cx="2438400" cy="496373"/>
          </a:xfrm>
          <a:prstGeom prst="borderCallout1">
            <a:avLst>
              <a:gd name="adj1" fmla="val 43709"/>
              <a:gd name="adj2" fmla="val -1888"/>
              <a:gd name="adj3" fmla="val 56083"/>
              <a:gd name="adj4" fmla="val -539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Связи с дочерними слоями и родительским слоем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5768886" y="2736313"/>
            <a:ext cx="2108200" cy="496373"/>
          </a:xfrm>
          <a:prstGeom prst="borderCallout1">
            <a:avLst>
              <a:gd name="adj1" fmla="val 43709"/>
              <a:gd name="adj2" fmla="val -1888"/>
              <a:gd name="adj3" fmla="val 68876"/>
              <a:gd name="adj4" fmla="val -231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Вставка слоя в конец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3622586" y="3861499"/>
            <a:ext cx="2108200" cy="496373"/>
          </a:xfrm>
          <a:prstGeom prst="borderCallout1">
            <a:avLst>
              <a:gd name="adj1" fmla="val 43709"/>
              <a:gd name="adj2" fmla="val -1888"/>
              <a:gd name="adj3" fmla="val 68876"/>
              <a:gd name="adj4" fmla="val -231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Доступ к родителю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5295900" y="4767821"/>
            <a:ext cx="2258245" cy="411514"/>
          </a:xfrm>
          <a:prstGeom prst="borderCallout1">
            <a:avLst>
              <a:gd name="adj1" fmla="val 43709"/>
              <a:gd name="adj2" fmla="val -1888"/>
              <a:gd name="adj3" fmla="val 68876"/>
              <a:gd name="adj4" fmla="val -506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Доступ к дочерним слоям</a:t>
            </a:r>
          </a:p>
        </p:txBody>
      </p:sp>
    </p:spTree>
    <p:extLst>
      <p:ext uri="{BB962C8B-B14F-4D97-AF65-F5344CB8AC3E}">
        <p14:creationId xmlns:p14="http://schemas.microsoft.com/office/powerpoint/2010/main" val="59604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2" grpId="0" animBg="1"/>
      <p:bldP spid="6" grpId="0" animBg="1"/>
      <p:bldP spid="9" grpId="0" animBg="1"/>
      <p:bldP spid="11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34884" y="2112553"/>
            <a:ext cx="6702515" cy="2676936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34885" y="4903378"/>
            <a:ext cx="7680415" cy="1597436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1690689"/>
            <a:ext cx="8407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InsertSublayerAtIndex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"Invalid layer"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"Can't insert itself as a sublayer"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out_of_range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“Insert position is out of range"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parent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parent; parent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parent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(parent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"Can't insert any of own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superlayers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4" name="Выноска 1 3"/>
          <p:cNvSpPr/>
          <p:nvPr/>
        </p:nvSpPr>
        <p:spPr>
          <a:xfrm>
            <a:off x="7226300" y="1791363"/>
            <a:ext cx="1917700" cy="642380"/>
          </a:xfrm>
          <a:prstGeom prst="borderCallout1">
            <a:avLst>
              <a:gd name="adj1" fmla="val 43709"/>
              <a:gd name="adj2" fmla="val -1888"/>
              <a:gd name="adj3" fmla="val 62945"/>
              <a:gd name="adj4" fmla="val -261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Проверяем аргументы на допустимость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7353300" y="4039263"/>
            <a:ext cx="1714500" cy="642380"/>
          </a:xfrm>
          <a:prstGeom prst="borderCallout1">
            <a:avLst>
              <a:gd name="adj1" fmla="val 89675"/>
              <a:gd name="adj2" fmla="val -2881"/>
              <a:gd name="adj3" fmla="val 143014"/>
              <a:gd name="adj4" fmla="val -16718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Нельзя сделать родительский слой дочерним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слоя (начало)</a:t>
            </a:r>
          </a:p>
        </p:txBody>
      </p:sp>
    </p:spTree>
    <p:extLst>
      <p:ext uri="{BB962C8B-B14F-4D97-AF65-F5344CB8AC3E}">
        <p14:creationId xmlns:p14="http://schemas.microsoft.com/office/powerpoint/2010/main" val="86482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4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1800" y="2349499"/>
            <a:ext cx="6210301" cy="927101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00100" y="3822699"/>
            <a:ext cx="6845300" cy="2036765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28650" y="5954709"/>
            <a:ext cx="4133850" cy="331791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слоя (продолжение)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690689"/>
            <a:ext cx="7645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InsertSublayerAtIndex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oldOwner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oldOwner.get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!=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m_sublayers.insert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m_sublayers.begin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oldOwner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oldSiblings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oldOwner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oldSiblings.begin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oldSiblings.end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oldSiblings.erase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(it);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shared_from_this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Выноска 1 4"/>
          <p:cNvSpPr/>
          <p:nvPr/>
        </p:nvSpPr>
        <p:spPr>
          <a:xfrm>
            <a:off x="6832600" y="2293011"/>
            <a:ext cx="2311400" cy="748640"/>
          </a:xfrm>
          <a:prstGeom prst="borderCallout1">
            <a:avLst>
              <a:gd name="adj1" fmla="val 55747"/>
              <a:gd name="adj2" fmla="val -3430"/>
              <a:gd name="adj3" fmla="val 83640"/>
              <a:gd name="adj4" fmla="val -189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это не наш слой, вставляем его в нужную позицию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7010400" y="3250612"/>
            <a:ext cx="2133600" cy="472411"/>
          </a:xfrm>
          <a:prstGeom prst="borderCallout1">
            <a:avLst>
              <a:gd name="adj1" fmla="val 55747"/>
              <a:gd name="adj2" fmla="val -3430"/>
              <a:gd name="adj3" fmla="val 140095"/>
              <a:gd name="adj4" fmla="val -272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Забираем его у прежнего слоя-владельца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5616575" y="6087214"/>
            <a:ext cx="2463800" cy="472411"/>
          </a:xfrm>
          <a:prstGeom prst="borderCallout1">
            <a:avLst>
              <a:gd name="adj1" fmla="val 55747"/>
              <a:gd name="adj2" fmla="val -3430"/>
              <a:gd name="adj3" fmla="val 29873"/>
              <a:gd name="adj4" fmla="val -367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Объявляем себя его отцом</a:t>
            </a:r>
          </a:p>
        </p:txBody>
      </p:sp>
    </p:spTree>
    <p:extLst>
      <p:ext uri="{BB962C8B-B14F-4D97-AF65-F5344CB8AC3E}">
        <p14:creationId xmlns:p14="http://schemas.microsoft.com/office/powerpoint/2010/main" val="27698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5" grpId="0" animBg="1"/>
      <p:bldP spid="7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577851" y="5592551"/>
            <a:ext cx="3194050" cy="309148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77850" y="483717"/>
            <a:ext cx="6242049" cy="1689030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7851" y="2172747"/>
            <a:ext cx="3956050" cy="254000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93751" y="3012065"/>
            <a:ext cx="5270500" cy="966662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93751" y="4507278"/>
            <a:ext cx="5270499" cy="929370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11306"/>
            <a:ext cx="681989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Перемешаем собственный слой на другую позицию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--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- 1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+ 1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+ 1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/>
          </a:p>
        </p:txBody>
      </p:sp>
      <p:sp>
        <p:nvSpPr>
          <p:cNvPr id="4" name="Выноска 1 3"/>
          <p:cNvSpPr/>
          <p:nvPr/>
        </p:nvSpPr>
        <p:spPr>
          <a:xfrm>
            <a:off x="6257925" y="102716"/>
            <a:ext cx="2886075" cy="331249"/>
          </a:xfrm>
          <a:prstGeom prst="borderCallout1">
            <a:avLst>
              <a:gd name="adj1" fmla="val 55747"/>
              <a:gd name="adj2" fmla="val -3430"/>
              <a:gd name="adj3" fmla="val 134718"/>
              <a:gd name="adj4" fmla="val -28878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Ищем слой среди дочерних слоев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6064250" y="2222499"/>
            <a:ext cx="2946400" cy="345411"/>
          </a:xfrm>
          <a:prstGeom prst="borderCallout1">
            <a:avLst>
              <a:gd name="adj1" fmla="val 26175"/>
              <a:gd name="adj2" fmla="val -1706"/>
              <a:gd name="adj3" fmla="val 27461"/>
              <a:gd name="adj4" fmla="val -534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От точно должен быть среди них</a:t>
            </a:r>
          </a:p>
        </p:txBody>
      </p:sp>
      <p:sp>
        <p:nvSpPr>
          <p:cNvPr id="8" name="Выноска 1 7"/>
          <p:cNvSpPr/>
          <p:nvPr/>
        </p:nvSpPr>
        <p:spPr>
          <a:xfrm>
            <a:off x="6432550" y="2816715"/>
            <a:ext cx="2209800" cy="472411"/>
          </a:xfrm>
          <a:prstGeom prst="borderCallout1">
            <a:avLst>
              <a:gd name="adj1" fmla="val 55747"/>
              <a:gd name="adj2" fmla="val -3430"/>
              <a:gd name="adj3" fmla="val 94393"/>
              <a:gd name="adj4" fmla="val -23706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Перемещаем слои вправо</a:t>
            </a:r>
          </a:p>
        </p:txBody>
      </p:sp>
      <p:sp>
        <p:nvSpPr>
          <p:cNvPr id="10" name="Выноска 1 9"/>
          <p:cNvSpPr/>
          <p:nvPr/>
        </p:nvSpPr>
        <p:spPr>
          <a:xfrm>
            <a:off x="6432550" y="4507277"/>
            <a:ext cx="2209800" cy="472411"/>
          </a:xfrm>
          <a:prstGeom prst="borderCallout1">
            <a:avLst>
              <a:gd name="adj1" fmla="val 55747"/>
              <a:gd name="adj2" fmla="val -3430"/>
              <a:gd name="adj3" fmla="val 94393"/>
              <a:gd name="adj4" fmla="val -23706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Перемещаем слои влево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4190999" y="5901699"/>
            <a:ext cx="2794001" cy="472411"/>
          </a:xfrm>
          <a:prstGeom prst="borderCallout1">
            <a:avLst>
              <a:gd name="adj1" fmla="val 55747"/>
              <a:gd name="adj2" fmla="val -3430"/>
              <a:gd name="adj3" fmla="val -15829"/>
              <a:gd name="adj4" fmla="val -219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Заменяем слой в позиции вставки</a:t>
            </a:r>
          </a:p>
        </p:txBody>
      </p:sp>
    </p:spTree>
    <p:extLst>
      <p:ext uri="{BB962C8B-B14F-4D97-AF65-F5344CB8AC3E}">
        <p14:creationId xmlns:p14="http://schemas.microsoft.com/office/powerpoint/2010/main" val="306366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5" grpId="0" animBg="1"/>
      <p:bldP spid="7" grpId="0" animBg="1"/>
      <p:bldP spid="9" grpId="0" animBg="1"/>
      <p:bldP spid="4" grpId="0" animBg="1"/>
      <p:bldP spid="6" grpId="0" animBg="1"/>
      <p:bldP spid="8" grpId="0" animBg="1"/>
      <p:bldP spid="10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28649" y="3632200"/>
            <a:ext cx="6000751" cy="1854199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28649" y="5486400"/>
            <a:ext cx="2228851" cy="203200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113439"/>
            <a:ext cx="6719977" cy="4303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RemoveFromSuperlayer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siblings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superlayer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siblings.begin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siblings.end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siblings.erase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(it);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m_superlayer.reset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Отцепление слоя от родительского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6223441" y="2933700"/>
            <a:ext cx="2768159" cy="525814"/>
          </a:xfrm>
          <a:prstGeom prst="borderCallout1">
            <a:avLst>
              <a:gd name="adj1" fmla="val 55747"/>
              <a:gd name="adj2" fmla="val -3430"/>
              <a:gd name="adj3" fmla="val 151164"/>
              <a:gd name="adj4" fmla="val -233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Находим и удаляем себя из списка слоев своего родителя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3359370" y="5616604"/>
            <a:ext cx="2584230" cy="479396"/>
          </a:xfrm>
          <a:prstGeom prst="borderCallout1">
            <a:avLst>
              <a:gd name="adj1" fmla="val 55747"/>
              <a:gd name="adj2" fmla="val -3430"/>
              <a:gd name="adj3" fmla="val -2030"/>
              <a:gd name="adj4" fmla="val -23118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Забываем про родительский слой</a:t>
            </a:r>
          </a:p>
        </p:txBody>
      </p:sp>
    </p:spTree>
    <p:extLst>
      <p:ext uri="{BB962C8B-B14F-4D97-AF65-F5344CB8AC3E}">
        <p14:creationId xmlns:p14="http://schemas.microsoft.com/office/powerpoint/2010/main" val="142832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7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видно проблемы с этим кодом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Его много</a:t>
            </a:r>
          </a:p>
          <a:p>
            <a:r>
              <a:rPr lang="ru-RU" dirty="0"/>
              <a:t>Его сложно читать</a:t>
            </a:r>
          </a:p>
          <a:p>
            <a:r>
              <a:rPr lang="ru-RU" dirty="0"/>
              <a:t>Вероятно, в нем есть ошибка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4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Прямоугольник 71"/>
          <p:cNvSpPr/>
          <p:nvPr/>
        </p:nvSpPr>
        <p:spPr>
          <a:xfrm>
            <a:off x="388189" y="4104154"/>
            <a:ext cx="6763109" cy="1118979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388189" y="5313352"/>
            <a:ext cx="7677509" cy="1544648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4187671"/>
            <a:ext cx="845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"Can't insert itself as a sublayer"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parent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parent; parent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parent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(parent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"Can't insert any of own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superlayers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214687" y="653792"/>
            <a:ext cx="1206500" cy="679708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803650" y="1785357"/>
            <a:ext cx="1206500" cy="679708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625725" y="3056106"/>
            <a:ext cx="1206500" cy="679708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4729042" y="2994555"/>
            <a:ext cx="1206500" cy="679708"/>
          </a:xfrm>
          <a:prstGeom prst="roundRect">
            <a:avLst/>
          </a:prstGeom>
          <a:solidFill>
            <a:srgbClr val="7030A0"/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  <a:endParaRPr lang="ru-RU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2454275" y="1785357"/>
            <a:ext cx="1206500" cy="679708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трелка влево 43"/>
          <p:cNvSpPr/>
          <p:nvPr/>
        </p:nvSpPr>
        <p:spPr>
          <a:xfrm>
            <a:off x="6159500" y="3121645"/>
            <a:ext cx="812800" cy="40944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>
            <a:stCxn id="22" idx="0"/>
            <a:endCxn id="6" idx="2"/>
          </p:cNvCxnSpPr>
          <p:nvPr/>
        </p:nvCxnSpPr>
        <p:spPr>
          <a:xfrm flipH="1" flipV="1">
            <a:off x="4406900" y="2465065"/>
            <a:ext cx="925392" cy="52949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2" name="Прямая со стрелкой 51"/>
          <p:cNvCxnSpPr>
            <a:stCxn id="6" idx="0"/>
            <a:endCxn id="5" idx="2"/>
          </p:cNvCxnSpPr>
          <p:nvPr/>
        </p:nvCxnSpPr>
        <p:spPr>
          <a:xfrm flipH="1" flipV="1">
            <a:off x="3817937" y="1333500"/>
            <a:ext cx="588963" cy="45185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7" name="Прямая со стрелкой 56"/>
          <p:cNvCxnSpPr>
            <a:stCxn id="5" idx="0"/>
          </p:cNvCxnSpPr>
          <p:nvPr/>
        </p:nvCxnSpPr>
        <p:spPr>
          <a:xfrm flipH="1" flipV="1">
            <a:off x="3590055" y="336430"/>
            <a:ext cx="227882" cy="31736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4" name="Прямая со стрелкой 63"/>
          <p:cNvCxnSpPr>
            <a:endCxn id="6" idx="2"/>
          </p:cNvCxnSpPr>
          <p:nvPr/>
        </p:nvCxnSpPr>
        <p:spPr>
          <a:xfrm flipV="1">
            <a:off x="3228975" y="2465065"/>
            <a:ext cx="1177925" cy="61300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6" name="Прямая со стрелкой 65"/>
          <p:cNvCxnSpPr>
            <a:stCxn id="35" idx="0"/>
            <a:endCxn id="5" idx="2"/>
          </p:cNvCxnSpPr>
          <p:nvPr/>
        </p:nvCxnSpPr>
        <p:spPr>
          <a:xfrm flipV="1">
            <a:off x="3057525" y="1333500"/>
            <a:ext cx="760412" cy="45185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0" name="TextBox 69"/>
          <p:cNvSpPr txBox="1"/>
          <p:nvPr/>
        </p:nvSpPr>
        <p:spPr>
          <a:xfrm>
            <a:off x="2822635" y="0"/>
            <a:ext cx="88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nullptr</a:t>
            </a:r>
            <a:endParaRPr lang="ru-RU" dirty="0"/>
          </a:p>
        </p:txBody>
      </p:sp>
      <p:sp>
        <p:nvSpPr>
          <p:cNvPr id="73" name="Выноска 1 72"/>
          <p:cNvSpPr/>
          <p:nvPr/>
        </p:nvSpPr>
        <p:spPr>
          <a:xfrm>
            <a:off x="6450172" y="3571723"/>
            <a:ext cx="2584230" cy="479396"/>
          </a:xfrm>
          <a:prstGeom prst="borderCallout1">
            <a:avLst>
              <a:gd name="adj1" fmla="val 55747"/>
              <a:gd name="adj2" fmla="val -3430"/>
              <a:gd name="adj3" fmla="val 143724"/>
              <a:gd name="adj4" fmla="val -331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Нельзя прицепить самого себя</a:t>
            </a:r>
          </a:p>
        </p:txBody>
      </p:sp>
      <p:sp>
        <p:nvSpPr>
          <p:cNvPr id="76" name="Выноска 1 75"/>
          <p:cNvSpPr/>
          <p:nvPr/>
        </p:nvSpPr>
        <p:spPr>
          <a:xfrm>
            <a:off x="7237721" y="4510814"/>
            <a:ext cx="1796681" cy="479396"/>
          </a:xfrm>
          <a:prstGeom prst="borderCallout1">
            <a:avLst>
              <a:gd name="adj1" fmla="val 55747"/>
              <a:gd name="adj2" fmla="val -3430"/>
              <a:gd name="adj3" fmla="val 168916"/>
              <a:gd name="adj4" fmla="val -28331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Нельзя прицепить родительские слои</a:t>
            </a:r>
          </a:p>
        </p:txBody>
      </p:sp>
      <p:sp>
        <p:nvSpPr>
          <p:cNvPr id="78" name="Прямоугольник 77"/>
          <p:cNvSpPr/>
          <p:nvPr/>
        </p:nvSpPr>
        <p:spPr>
          <a:xfrm>
            <a:off x="0" y="30228"/>
            <a:ext cx="2822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Нельзя прицепить слой, </a:t>
            </a:r>
            <a:r>
              <a:rPr lang="ru-RU" b="1" dirty="0"/>
              <a:t>найденный</a:t>
            </a:r>
            <a:r>
              <a:rPr lang="ru-RU" dirty="0"/>
              <a:t> по пути вверх</a:t>
            </a:r>
          </a:p>
        </p:txBody>
      </p:sp>
    </p:spTree>
    <p:extLst>
      <p:ext uri="{BB962C8B-B14F-4D97-AF65-F5344CB8AC3E}">
        <p14:creationId xmlns:p14="http://schemas.microsoft.com/office/powerpoint/2010/main" val="383402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6 L -0.10417 -0.1738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-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17 -0.17384 L -0.18507 -0.3326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5" y="-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507 -0.33264 L -0.23768 -0.4523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-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5" grpId="0" animBg="1"/>
      <p:bldP spid="44" grpId="0" animBg="1"/>
      <p:bldP spid="44" grpId="1" animBg="1"/>
      <p:bldP spid="44" grpId="2" animBg="1"/>
      <p:bldP spid="73" grpId="0" animBg="1"/>
      <p:bldP spid="7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114800" y="1687354"/>
            <a:ext cx="1800225" cy="213124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056313" y="1692106"/>
            <a:ext cx="844550" cy="208372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31799" y="2956006"/>
            <a:ext cx="7064375" cy="450726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31799" y="3406732"/>
            <a:ext cx="4508501" cy="231373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31800" y="3638105"/>
            <a:ext cx="3140076" cy="2543443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31799" y="6181548"/>
            <a:ext cx="5911850" cy="422342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1687354"/>
            <a:ext cx="7683500" cy="5170646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ParentIterator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input_iterator_tag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ParentIterator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:p(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ParentIterator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ParentIterator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ParentIterator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p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ParentIterator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copy(*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copy;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(p);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p;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Выноска 1 7"/>
          <p:cNvSpPr/>
          <p:nvPr/>
        </p:nvSpPr>
        <p:spPr>
          <a:xfrm>
            <a:off x="4940300" y="2098382"/>
            <a:ext cx="1796681" cy="350972"/>
          </a:xfrm>
          <a:prstGeom prst="borderCallout1">
            <a:avLst>
              <a:gd name="adj1" fmla="val 55747"/>
              <a:gd name="adj2" fmla="val -3430"/>
              <a:gd name="adj3" fmla="val -51742"/>
              <a:gd name="adj4" fmla="val -28331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Категория итератора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7239000" y="2098382"/>
            <a:ext cx="1796681" cy="350972"/>
          </a:xfrm>
          <a:prstGeom prst="borderCallout1">
            <a:avLst>
              <a:gd name="adj1" fmla="val 55747"/>
              <a:gd name="adj2" fmla="val -3430"/>
              <a:gd name="adj3" fmla="val -55360"/>
              <a:gd name="adj4" fmla="val -262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Значение элемента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7067550" y="3562412"/>
            <a:ext cx="1968131" cy="350972"/>
          </a:xfrm>
          <a:prstGeom prst="borderCallout1">
            <a:avLst>
              <a:gd name="adj1" fmla="val 55747"/>
              <a:gd name="adj2" fmla="val -3430"/>
              <a:gd name="adj3" fmla="val -51742"/>
              <a:gd name="adj4" fmla="val -28331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Сравнение итераторов</a:t>
            </a:r>
          </a:p>
        </p:txBody>
      </p:sp>
      <p:sp>
        <p:nvSpPr>
          <p:cNvPr id="15" name="Выноска 1 14"/>
          <p:cNvSpPr/>
          <p:nvPr/>
        </p:nvSpPr>
        <p:spPr>
          <a:xfrm>
            <a:off x="5188502" y="3990299"/>
            <a:ext cx="2587256" cy="350972"/>
          </a:xfrm>
          <a:prstGeom prst="borderCallout1">
            <a:avLst>
              <a:gd name="adj1" fmla="val 55747"/>
              <a:gd name="adj2" fmla="val -3430"/>
              <a:gd name="adj3" fmla="val -97878"/>
              <a:gd name="adj4" fmla="val -323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Проверка итератора на пустоту</a:t>
            </a:r>
          </a:p>
        </p:txBody>
      </p:sp>
      <p:sp>
        <p:nvSpPr>
          <p:cNvPr id="17" name="Выноска 1 16"/>
          <p:cNvSpPr/>
          <p:nvPr/>
        </p:nvSpPr>
        <p:spPr>
          <a:xfrm>
            <a:off x="4213594" y="4541532"/>
            <a:ext cx="2587256" cy="350972"/>
          </a:xfrm>
          <a:prstGeom prst="borderCallout1">
            <a:avLst>
              <a:gd name="adj1" fmla="val 55747"/>
              <a:gd name="adj2" fmla="val -3430"/>
              <a:gd name="adj3" fmla="val -51742"/>
              <a:gd name="adj4" fmla="val -28331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Итерирование по родителям</a:t>
            </a:r>
          </a:p>
        </p:txBody>
      </p:sp>
      <p:sp>
        <p:nvSpPr>
          <p:cNvPr id="19" name="Выноска 1 18"/>
          <p:cNvSpPr/>
          <p:nvPr/>
        </p:nvSpPr>
        <p:spPr>
          <a:xfrm>
            <a:off x="6768914" y="5700843"/>
            <a:ext cx="1646238" cy="348818"/>
          </a:xfrm>
          <a:prstGeom prst="borderCallout1">
            <a:avLst>
              <a:gd name="adj1" fmla="val 55747"/>
              <a:gd name="adj2" fmla="val -3430"/>
              <a:gd name="adj3" fmla="val 143658"/>
              <a:gd name="adj4" fmla="val -327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Доступ к значению</a:t>
            </a:r>
          </a:p>
        </p:txBody>
      </p:sp>
      <p:sp>
        <p:nvSpPr>
          <p:cNvPr id="20" name="Заголовок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 для перебора родительских слоев</a:t>
            </a:r>
          </a:p>
        </p:txBody>
      </p:sp>
    </p:spTree>
    <p:extLst>
      <p:ext uri="{BB962C8B-B14F-4D97-AF65-F5344CB8AC3E}">
        <p14:creationId xmlns:p14="http://schemas.microsoft.com/office/powerpoint/2010/main" val="329307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8" grpId="0" animBg="1"/>
      <p:bldP spid="11" grpId="0" animBg="1"/>
      <p:bldP spid="13" grpId="0" animBg="1"/>
      <p:bldP spid="15" grpId="0" animBg="1"/>
      <p:bldP spid="17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Спецификаторы </a:t>
            </a:r>
            <a:r>
              <a:rPr lang="en-US" dirty="0"/>
              <a:t>override </a:t>
            </a:r>
            <a:r>
              <a:rPr lang="ru-RU" dirty="0"/>
              <a:t>и </a:t>
            </a:r>
            <a:r>
              <a:rPr lang="en-US" dirty="0"/>
              <a:t>final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Указываются после объявлении функции</a:t>
            </a:r>
          </a:p>
          <a:p>
            <a:r>
              <a:rPr lang="ru-RU" dirty="0"/>
              <a:t>Спецификатор </a:t>
            </a:r>
            <a:r>
              <a:rPr lang="en-US" dirty="0"/>
              <a:t>override</a:t>
            </a:r>
            <a:endParaRPr lang="ru-RU" dirty="0"/>
          </a:p>
          <a:p>
            <a:pPr lvl="1"/>
            <a:r>
              <a:rPr lang="ru-RU" dirty="0"/>
              <a:t>Удостоверяется, что метод класса является виртуальным и переопределяет виртуальный метод базового класса</a:t>
            </a:r>
          </a:p>
          <a:p>
            <a:r>
              <a:rPr lang="ru-RU" dirty="0"/>
              <a:t>Спецификатор </a:t>
            </a:r>
            <a:r>
              <a:rPr lang="en-US" dirty="0"/>
              <a:t>final</a:t>
            </a:r>
          </a:p>
          <a:p>
            <a:pPr lvl="1"/>
            <a:r>
              <a:rPr lang="ru-RU" dirty="0"/>
              <a:t>Удостоверяется, что метод является виртуальным и не может</a:t>
            </a:r>
            <a:r>
              <a:rPr lang="en-US" dirty="0"/>
              <a:t> </a:t>
            </a:r>
            <a:r>
              <a:rPr lang="ru-RU" dirty="0"/>
              <a:t>быть переопределен в подклассах</a:t>
            </a:r>
          </a:p>
        </p:txBody>
      </p:sp>
    </p:spTree>
    <p:extLst>
      <p:ext uri="{BB962C8B-B14F-4D97-AF65-F5344CB8AC3E}">
        <p14:creationId xmlns:p14="http://schemas.microsoft.com/office/powerpoint/2010/main" val="38403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цикла поиска родителя на алгоритм </a:t>
            </a:r>
            <a:r>
              <a:rPr lang="en-US" dirty="0"/>
              <a:t>find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85775" y="5688449"/>
            <a:ext cx="7705725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self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shared_from_this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(find(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ParentIterator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(self),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ParentIterator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"Can't insert self or a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superlayer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85775" y="2018169"/>
            <a:ext cx="7762875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"Can't insert itself as a sublayer"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lvl="0"/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parent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parent; parent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parent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(parent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"Can't insert any of own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superlayers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85775" y="1648837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Было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5774" y="5319117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Стало</a:t>
            </a:r>
          </a:p>
        </p:txBody>
      </p:sp>
    </p:spTree>
    <p:extLst>
      <p:ext uri="{BB962C8B-B14F-4D97-AF65-F5344CB8AC3E}">
        <p14:creationId xmlns:p14="http://schemas.microsoft.com/office/powerpoint/2010/main" val="8927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Перенос элемента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43037" y="2266949"/>
            <a:ext cx="1552575" cy="466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Old parent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485735" y="2266949"/>
            <a:ext cx="1552575" cy="466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parent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190626" y="3309933"/>
            <a:ext cx="466724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52601" y="3309932"/>
            <a:ext cx="466724" cy="46672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314576" y="3309932"/>
            <a:ext cx="466724" cy="4667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876551" y="3309931"/>
            <a:ext cx="466724" cy="4667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562476" y="3309931"/>
            <a:ext cx="466724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124451" y="3309930"/>
            <a:ext cx="466724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686426" y="3309929"/>
            <a:ext cx="466724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066799" y="3219451"/>
            <a:ext cx="2362201" cy="6477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4485735" y="3219451"/>
            <a:ext cx="1755045" cy="6477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5615941" y="3309928"/>
            <a:ext cx="45719" cy="4667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7" name="Прямая со стрелкой 26"/>
          <p:cNvCxnSpPr>
            <a:stCxn id="8" idx="0"/>
            <a:endCxn id="4" idx="2"/>
          </p:cNvCxnSpPr>
          <p:nvPr/>
        </p:nvCxnSpPr>
        <p:spPr>
          <a:xfrm flipV="1">
            <a:off x="1985963" y="2733674"/>
            <a:ext cx="233362" cy="57625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7" idx="0"/>
            <a:endCxn id="4" idx="2"/>
          </p:cNvCxnSpPr>
          <p:nvPr/>
        </p:nvCxnSpPr>
        <p:spPr>
          <a:xfrm flipV="1">
            <a:off x="1423988" y="2733674"/>
            <a:ext cx="795337" cy="57625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9" idx="0"/>
            <a:endCxn id="4" idx="2"/>
          </p:cNvCxnSpPr>
          <p:nvPr/>
        </p:nvCxnSpPr>
        <p:spPr>
          <a:xfrm flipH="1" flipV="1">
            <a:off x="2219325" y="2733674"/>
            <a:ext cx="328613" cy="57625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0" idx="0"/>
            <a:endCxn id="4" idx="2"/>
          </p:cNvCxnSpPr>
          <p:nvPr/>
        </p:nvCxnSpPr>
        <p:spPr>
          <a:xfrm flipH="1" flipV="1">
            <a:off x="2219325" y="2733674"/>
            <a:ext cx="890588" cy="5762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12" idx="0"/>
            <a:endCxn id="5" idx="2"/>
          </p:cNvCxnSpPr>
          <p:nvPr/>
        </p:nvCxnSpPr>
        <p:spPr>
          <a:xfrm flipV="1">
            <a:off x="4795838" y="2733674"/>
            <a:ext cx="466185" cy="5762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13" idx="0"/>
            <a:endCxn id="5" idx="2"/>
          </p:cNvCxnSpPr>
          <p:nvPr/>
        </p:nvCxnSpPr>
        <p:spPr>
          <a:xfrm flipH="1" flipV="1">
            <a:off x="5262023" y="2733674"/>
            <a:ext cx="95790" cy="5762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14" idx="0"/>
            <a:endCxn id="5" idx="2"/>
          </p:cNvCxnSpPr>
          <p:nvPr/>
        </p:nvCxnSpPr>
        <p:spPr>
          <a:xfrm flipH="1" flipV="1">
            <a:off x="5262023" y="2733674"/>
            <a:ext cx="657765" cy="57625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6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Перенос элемента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43037" y="2266949"/>
            <a:ext cx="1552575" cy="466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Old parent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485735" y="2266949"/>
            <a:ext cx="1552575" cy="466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parent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190626" y="3309933"/>
            <a:ext cx="466724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52601" y="3309932"/>
            <a:ext cx="466724" cy="46672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314576" y="3309932"/>
            <a:ext cx="466724" cy="4667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876551" y="3309931"/>
            <a:ext cx="466724" cy="4667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562476" y="3309931"/>
            <a:ext cx="466724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124451" y="3309930"/>
            <a:ext cx="466724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066799" y="3219451"/>
            <a:ext cx="2362201" cy="6477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4485735" y="3219451"/>
            <a:ext cx="2387505" cy="6477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5686426" y="3309926"/>
            <a:ext cx="466185" cy="4667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7" name="Прямая со стрелкой 26"/>
          <p:cNvCxnSpPr>
            <a:stCxn id="8" idx="0"/>
            <a:endCxn id="4" idx="2"/>
          </p:cNvCxnSpPr>
          <p:nvPr/>
        </p:nvCxnSpPr>
        <p:spPr>
          <a:xfrm flipV="1">
            <a:off x="1985963" y="2733674"/>
            <a:ext cx="233362" cy="57625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7" idx="0"/>
            <a:endCxn id="4" idx="2"/>
          </p:cNvCxnSpPr>
          <p:nvPr/>
        </p:nvCxnSpPr>
        <p:spPr>
          <a:xfrm flipV="1">
            <a:off x="1423988" y="2733674"/>
            <a:ext cx="795337" cy="57625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9" idx="0"/>
            <a:endCxn id="4" idx="2"/>
          </p:cNvCxnSpPr>
          <p:nvPr/>
        </p:nvCxnSpPr>
        <p:spPr>
          <a:xfrm flipH="1" flipV="1">
            <a:off x="2219325" y="2733674"/>
            <a:ext cx="328613" cy="57625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0" idx="0"/>
            <a:endCxn id="4" idx="2"/>
          </p:cNvCxnSpPr>
          <p:nvPr/>
        </p:nvCxnSpPr>
        <p:spPr>
          <a:xfrm flipH="1" flipV="1">
            <a:off x="2219325" y="2733674"/>
            <a:ext cx="890588" cy="5762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12" idx="0"/>
            <a:endCxn id="5" idx="2"/>
          </p:cNvCxnSpPr>
          <p:nvPr/>
        </p:nvCxnSpPr>
        <p:spPr>
          <a:xfrm flipV="1">
            <a:off x="4795838" y="2733674"/>
            <a:ext cx="466185" cy="5762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13" idx="0"/>
            <a:endCxn id="5" idx="2"/>
          </p:cNvCxnSpPr>
          <p:nvPr/>
        </p:nvCxnSpPr>
        <p:spPr>
          <a:xfrm flipH="1" flipV="1">
            <a:off x="5262023" y="2733674"/>
            <a:ext cx="95790" cy="5762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23" idx="0"/>
            <a:endCxn id="5" idx="2"/>
          </p:cNvCxnSpPr>
          <p:nvPr/>
        </p:nvCxnSpPr>
        <p:spPr>
          <a:xfrm flipH="1" flipV="1">
            <a:off x="5262023" y="2733674"/>
            <a:ext cx="1219740" cy="5762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Скругленный прямоугольник 22"/>
          <p:cNvSpPr/>
          <p:nvPr/>
        </p:nvSpPr>
        <p:spPr>
          <a:xfrm>
            <a:off x="6248401" y="3309927"/>
            <a:ext cx="466724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5686426" y="3309926"/>
            <a:ext cx="466185" cy="46672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6" name="Прямая со стрелкой 25"/>
          <p:cNvCxnSpPr>
            <a:stCxn id="25" idx="0"/>
          </p:cNvCxnSpPr>
          <p:nvPr/>
        </p:nvCxnSpPr>
        <p:spPr>
          <a:xfrm flipH="1" flipV="1">
            <a:off x="2219325" y="2733674"/>
            <a:ext cx="3700194" cy="57625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Скругленный прямоугольник 27"/>
          <p:cNvSpPr/>
          <p:nvPr/>
        </p:nvSpPr>
        <p:spPr>
          <a:xfrm>
            <a:off x="1752601" y="3305164"/>
            <a:ext cx="466724" cy="4667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287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Перенос элемента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43037" y="2266949"/>
            <a:ext cx="1552575" cy="466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Old parent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485735" y="2266949"/>
            <a:ext cx="1552575" cy="466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parent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190626" y="3309933"/>
            <a:ext cx="466724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52601" y="3309926"/>
            <a:ext cx="466724" cy="4667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314576" y="3309925"/>
            <a:ext cx="466724" cy="4667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562476" y="3309931"/>
            <a:ext cx="466724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124451" y="3309930"/>
            <a:ext cx="466724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066800" y="3219451"/>
            <a:ext cx="1800226" cy="6477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4485735" y="3219451"/>
            <a:ext cx="2387505" cy="6477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5686426" y="3309926"/>
            <a:ext cx="466185" cy="46672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7" name="Прямая со стрелкой 26"/>
          <p:cNvCxnSpPr>
            <a:endCxn id="4" idx="2"/>
          </p:cNvCxnSpPr>
          <p:nvPr/>
        </p:nvCxnSpPr>
        <p:spPr>
          <a:xfrm flipV="1">
            <a:off x="1985963" y="2733674"/>
            <a:ext cx="233362" cy="57625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7" idx="0"/>
            <a:endCxn id="4" idx="2"/>
          </p:cNvCxnSpPr>
          <p:nvPr/>
        </p:nvCxnSpPr>
        <p:spPr>
          <a:xfrm flipV="1">
            <a:off x="1423988" y="2733674"/>
            <a:ext cx="795337" cy="57625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0" idx="0"/>
            <a:endCxn id="4" idx="2"/>
          </p:cNvCxnSpPr>
          <p:nvPr/>
        </p:nvCxnSpPr>
        <p:spPr>
          <a:xfrm flipH="1" flipV="1">
            <a:off x="2219325" y="2733674"/>
            <a:ext cx="328613" cy="5762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12" idx="0"/>
            <a:endCxn id="5" idx="2"/>
          </p:cNvCxnSpPr>
          <p:nvPr/>
        </p:nvCxnSpPr>
        <p:spPr>
          <a:xfrm flipV="1">
            <a:off x="4795838" y="2733674"/>
            <a:ext cx="466185" cy="5762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13" idx="0"/>
            <a:endCxn id="5" idx="2"/>
          </p:cNvCxnSpPr>
          <p:nvPr/>
        </p:nvCxnSpPr>
        <p:spPr>
          <a:xfrm flipH="1" flipV="1">
            <a:off x="5262023" y="2733674"/>
            <a:ext cx="95790" cy="5762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23" idx="0"/>
            <a:endCxn id="5" idx="2"/>
          </p:cNvCxnSpPr>
          <p:nvPr/>
        </p:nvCxnSpPr>
        <p:spPr>
          <a:xfrm flipH="1" flipV="1">
            <a:off x="5262023" y="2733674"/>
            <a:ext cx="1219740" cy="5762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Скругленный прямоугольник 22"/>
          <p:cNvSpPr/>
          <p:nvPr/>
        </p:nvSpPr>
        <p:spPr>
          <a:xfrm>
            <a:off x="6248401" y="3309927"/>
            <a:ext cx="466724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4" name="Прямая со стрелкой 23"/>
          <p:cNvCxnSpPr>
            <a:stCxn id="22" idx="0"/>
            <a:endCxn id="4" idx="2"/>
          </p:cNvCxnSpPr>
          <p:nvPr/>
        </p:nvCxnSpPr>
        <p:spPr>
          <a:xfrm flipH="1" flipV="1">
            <a:off x="2219325" y="2733674"/>
            <a:ext cx="3700194" cy="57625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2" idx="0"/>
            <a:endCxn id="5" idx="2"/>
          </p:cNvCxnSpPr>
          <p:nvPr/>
        </p:nvCxnSpPr>
        <p:spPr>
          <a:xfrm flipH="1" flipV="1">
            <a:off x="5262023" y="2733674"/>
            <a:ext cx="657496" cy="57625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34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9948" y="2558453"/>
            <a:ext cx="6668218" cy="659199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769832" y="4867276"/>
            <a:ext cx="3759555" cy="190500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286000" y="6329363"/>
            <a:ext cx="1104181" cy="214313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и удаление</a:t>
            </a:r>
            <a:r>
              <a:rPr lang="en-US" dirty="0"/>
              <a:t> </a:t>
            </a:r>
            <a:r>
              <a:rPr lang="ru-RU" dirty="0"/>
              <a:t>слоя из списка дочерних слоев прежнего родителя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39947" y="2305616"/>
            <a:ext cx="83848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oldSiblings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oldOwner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oldSiblings.begin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oldSiblings.end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oldSiblings.erase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(it);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Выноска 1 4"/>
          <p:cNvSpPr/>
          <p:nvPr/>
        </p:nvSpPr>
        <p:spPr>
          <a:xfrm>
            <a:off x="6658491" y="3505076"/>
            <a:ext cx="2252596" cy="327503"/>
          </a:xfrm>
          <a:prstGeom prst="borderCallout1">
            <a:avLst>
              <a:gd name="adj1" fmla="val 55747"/>
              <a:gd name="adj2" fmla="val -3430"/>
              <a:gd name="adj3" fmla="val -111913"/>
              <a:gd name="adj4" fmla="val -53191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Алгоритм </a:t>
            </a:r>
            <a:r>
              <a:rPr lang="en-US" sz="1400" dirty="0"/>
              <a:t>find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39947" y="4589778"/>
            <a:ext cx="8471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oldSiblings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oldOwner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m_sublayers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oldSiblings.erase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(find(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oldSiblings.begin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oldSiblings.end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9947" y="6068985"/>
            <a:ext cx="5313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oldSiblings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oldOwner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oldSiblings.erase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(boost::find(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oldSiblings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10" name="Выноска 1 9"/>
          <p:cNvSpPr/>
          <p:nvPr/>
        </p:nvSpPr>
        <p:spPr>
          <a:xfrm>
            <a:off x="6658491" y="4253360"/>
            <a:ext cx="1723509" cy="327503"/>
          </a:xfrm>
          <a:prstGeom prst="borderCallout1">
            <a:avLst>
              <a:gd name="adj1" fmla="val 55747"/>
              <a:gd name="adj2" fmla="val -3430"/>
              <a:gd name="adj3" fmla="val 187649"/>
              <a:gd name="adj4" fmla="val -350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Диапазон поиска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9947" y="1901697"/>
            <a:ext cx="156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Было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9947" y="5685531"/>
            <a:ext cx="156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Стало</a:t>
            </a:r>
          </a:p>
        </p:txBody>
      </p:sp>
      <p:sp>
        <p:nvSpPr>
          <p:cNvPr id="14" name="Выноска 1 13"/>
          <p:cNvSpPr/>
          <p:nvPr/>
        </p:nvSpPr>
        <p:spPr>
          <a:xfrm>
            <a:off x="4115514" y="5427818"/>
            <a:ext cx="4213146" cy="515425"/>
          </a:xfrm>
          <a:prstGeom prst="borderCallout1">
            <a:avLst>
              <a:gd name="adj1" fmla="val 55747"/>
              <a:gd name="adj2" fmla="val -3430"/>
              <a:gd name="adj3" fmla="val 181953"/>
              <a:gd name="adj4" fmla="val -18640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&lt;boost/range/algorithm/find.hpp&gt;</a:t>
            </a:r>
          </a:p>
          <a:p>
            <a:r>
              <a:rPr lang="ru-RU" sz="1400" dirty="0"/>
              <a:t>Войдет в </a:t>
            </a:r>
            <a:r>
              <a:rPr lang="en-US" sz="1400" dirty="0"/>
              <a:t>C++17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1556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 animBg="1"/>
      <p:bldP spid="5" grpId="0" animBg="1"/>
      <p:bldP spid="7" grpId="0"/>
      <p:bldP spid="8" grpId="0"/>
      <p:bldP spid="10" grpId="0" animBg="1"/>
      <p:bldP spid="12" grpId="0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63335" y="1690689"/>
            <a:ext cx="3915360" cy="469715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74440" y="2354537"/>
            <a:ext cx="5906279" cy="258177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23731" y="3016252"/>
            <a:ext cx="5094516" cy="464489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74440" y="3648270"/>
            <a:ext cx="2743202" cy="290008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Взглянем еще раз на код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94523" y="1690689"/>
            <a:ext cx="826692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oldOwner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oldOwner.get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!=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m_sublayers.insert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m_sublayers.begin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oldOwner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oldSiblings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oldOwner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oldSiblings.erase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(boost::find(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oldSiblings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m_superlayer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Выноска 1 4"/>
          <p:cNvSpPr/>
          <p:nvPr/>
        </p:nvSpPr>
        <p:spPr>
          <a:xfrm>
            <a:off x="5784981" y="1402492"/>
            <a:ext cx="3041779" cy="480267"/>
          </a:xfrm>
          <a:prstGeom prst="borderCallout1">
            <a:avLst>
              <a:gd name="adj1" fmla="val 55747"/>
              <a:gd name="adj2" fmla="val -3430"/>
              <a:gd name="adj3" fmla="val 126170"/>
              <a:gd name="adj4" fmla="val -430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мы не являемся родителем вставляемого слоя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5896947" y="1992304"/>
            <a:ext cx="3041779" cy="332212"/>
          </a:xfrm>
          <a:prstGeom prst="borderCallout1">
            <a:avLst>
              <a:gd name="adj1" fmla="val 55747"/>
              <a:gd name="adj2" fmla="val -3430"/>
              <a:gd name="adj3" fmla="val 146253"/>
              <a:gd name="adj4" fmla="val -181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Помещаем слой к себе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6568750" y="2916382"/>
            <a:ext cx="2258010" cy="407476"/>
          </a:xfrm>
          <a:prstGeom prst="borderCallout1">
            <a:avLst>
              <a:gd name="adj1" fmla="val 55747"/>
              <a:gd name="adj2" fmla="val -3430"/>
              <a:gd name="adj3" fmla="val 83604"/>
              <a:gd name="adj4" fmla="val -255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Забираем слой у прежнего родителя</a:t>
            </a:r>
          </a:p>
        </p:txBody>
      </p:sp>
      <p:sp>
        <p:nvSpPr>
          <p:cNvPr id="14" name="Выноска 1 13"/>
          <p:cNvSpPr/>
          <p:nvPr/>
        </p:nvSpPr>
        <p:spPr>
          <a:xfrm>
            <a:off x="4170785" y="3864714"/>
            <a:ext cx="2407297" cy="407476"/>
          </a:xfrm>
          <a:prstGeom prst="borderCallout1">
            <a:avLst>
              <a:gd name="adj1" fmla="val 55747"/>
              <a:gd name="adj2" fmla="val -3430"/>
              <a:gd name="adj3" fmla="val 10328"/>
              <a:gd name="adj4" fmla="val -293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Объявляем себя родителем вставляемого слоя</a:t>
            </a:r>
          </a:p>
        </p:txBody>
      </p:sp>
      <p:sp>
        <p:nvSpPr>
          <p:cNvPr id="16" name="Облако 15"/>
          <p:cNvSpPr/>
          <p:nvPr/>
        </p:nvSpPr>
        <p:spPr>
          <a:xfrm>
            <a:off x="1856792" y="4973834"/>
            <a:ext cx="5085184" cy="1623527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Это же процесс усыновления</a:t>
            </a:r>
            <a:r>
              <a:rPr lang="en-US" dirty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61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3" grpId="0" animBg="1"/>
      <p:bldP spid="5" grpId="0" animBg="1"/>
      <p:bldP spid="6" grpId="0" animBg="1"/>
      <p:bldP spid="11" grpId="0" animBg="1"/>
      <p:bldP spid="14" grpId="0" animBg="1"/>
      <p:bldP spid="1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94523" y="1707872"/>
            <a:ext cx="7203232" cy="5150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InsertSublayerAtIndex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...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(self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AdoptSublayer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Это наш собственный слой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...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AdoptSublayer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m_sublayers.insert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m_sublayers.begin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oldOwner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oldSiblings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oldOwner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oldSiblings.erase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(boost::find(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oldSiblings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shared_from_this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Выделяем нетривиальный код в отдельный метод</a:t>
            </a:r>
          </a:p>
        </p:txBody>
      </p:sp>
    </p:spTree>
    <p:extLst>
      <p:ext uri="{BB962C8B-B14F-4D97-AF65-F5344CB8AC3E}">
        <p14:creationId xmlns:p14="http://schemas.microsoft.com/office/powerpoint/2010/main" val="136633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28650" y="2653344"/>
            <a:ext cx="6194844" cy="1575876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28651" y="5113766"/>
            <a:ext cx="1200150" cy="275660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слоя среди своих слоев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28650" y="2413338"/>
            <a:ext cx="61948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5081649"/>
            <a:ext cx="47564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oldPos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boost::find(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m_sublayers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6288656" y="2008804"/>
            <a:ext cx="1293963" cy="327503"/>
          </a:xfrm>
          <a:prstGeom prst="borderCallout1">
            <a:avLst>
              <a:gd name="adj1" fmla="val 55747"/>
              <a:gd name="adj2" fmla="val -3430"/>
              <a:gd name="adj3" fmla="val 209434"/>
              <a:gd name="adj4" fmla="val -54840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Алгоритм </a:t>
            </a:r>
            <a:r>
              <a:rPr lang="en-US" sz="1400" dirty="0"/>
              <a:t>find</a:t>
            </a:r>
            <a:endParaRPr lang="ru-RU" sz="1400" dirty="0"/>
          </a:p>
        </p:txBody>
      </p:sp>
      <p:sp>
        <p:nvSpPr>
          <p:cNvPr id="11" name="Выноска 1 10"/>
          <p:cNvSpPr/>
          <p:nvPr/>
        </p:nvSpPr>
        <p:spPr>
          <a:xfrm>
            <a:off x="2328591" y="5573407"/>
            <a:ext cx="4374133" cy="327503"/>
          </a:xfrm>
          <a:prstGeom prst="borderCallout1">
            <a:avLst>
              <a:gd name="adj1" fmla="val 55747"/>
              <a:gd name="adj2" fmla="val -3430"/>
              <a:gd name="adj3" fmla="val -64501"/>
              <a:gd name="adj4" fmla="val -306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Итератор, а не индекс. Придумаем, что с этим сделать</a:t>
            </a:r>
          </a:p>
        </p:txBody>
      </p:sp>
    </p:spTree>
    <p:extLst>
      <p:ext uri="{BB962C8B-B14F-4D97-AF65-F5344CB8AC3E}">
        <p14:creationId xmlns:p14="http://schemas.microsoft.com/office/powerpoint/2010/main" val="289244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4" grpId="0"/>
      <p:bldP spid="6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Перемещение элемента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2028282"/>
            <a:ext cx="741871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--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- 1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+ 1 &lt;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+ 1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150629" y="1954068"/>
            <a:ext cx="448574" cy="44857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659588" y="1954068"/>
            <a:ext cx="448574" cy="44857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8547" y="1954068"/>
            <a:ext cx="448574" cy="44857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677506" y="1954068"/>
            <a:ext cx="448574" cy="44857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186465" y="1954068"/>
            <a:ext cx="448574" cy="4485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8695426" y="1954068"/>
            <a:ext cx="448574" cy="44857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ная линия уступом 10"/>
          <p:cNvCxnSpPr>
            <a:stCxn id="8" idx="2"/>
            <a:endCxn id="32" idx="0"/>
          </p:cNvCxnSpPr>
          <p:nvPr/>
        </p:nvCxnSpPr>
        <p:spPr>
          <a:xfrm rot="5400000">
            <a:off x="7493378" y="1793140"/>
            <a:ext cx="307873" cy="15268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кругленный прямоугольник 15"/>
          <p:cNvSpPr/>
          <p:nvPr/>
        </p:nvSpPr>
        <p:spPr>
          <a:xfrm>
            <a:off x="6150629" y="3982021"/>
            <a:ext cx="448574" cy="44857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6659588" y="3982021"/>
            <a:ext cx="448574" cy="44857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168547" y="3982021"/>
            <a:ext cx="448574" cy="44857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7677506" y="3982021"/>
            <a:ext cx="448574" cy="44857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8186465" y="3982021"/>
            <a:ext cx="448574" cy="4485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8695426" y="3982021"/>
            <a:ext cx="448574" cy="44857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Соединительная линия уступом 21"/>
          <p:cNvCxnSpPr>
            <a:stCxn id="17" idx="2"/>
            <a:endCxn id="41" idx="0"/>
          </p:cNvCxnSpPr>
          <p:nvPr/>
        </p:nvCxnSpPr>
        <p:spPr>
          <a:xfrm rot="16200000" flipH="1">
            <a:off x="7477626" y="3836843"/>
            <a:ext cx="339374" cy="15268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Скругленный прямоугольник 27"/>
          <p:cNvSpPr/>
          <p:nvPr/>
        </p:nvSpPr>
        <p:spPr>
          <a:xfrm>
            <a:off x="6150629" y="2710515"/>
            <a:ext cx="448574" cy="44857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7168547" y="2710515"/>
            <a:ext cx="448574" cy="44857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7677506" y="2710515"/>
            <a:ext cx="448574" cy="44857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8186465" y="2710515"/>
            <a:ext cx="448574" cy="44857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6659588" y="2710515"/>
            <a:ext cx="448574" cy="4485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695426" y="2710515"/>
            <a:ext cx="448574" cy="44857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6150629" y="4769969"/>
            <a:ext cx="448574" cy="44857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8186465" y="4769969"/>
            <a:ext cx="448574" cy="44857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6659588" y="4763620"/>
            <a:ext cx="448574" cy="44857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7168547" y="4768188"/>
            <a:ext cx="448574" cy="44857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7680269" y="4763615"/>
            <a:ext cx="448574" cy="4485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8695426" y="4769969"/>
            <a:ext cx="448574" cy="44857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7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Пристальный взгляд на перемещение элемента</a:t>
            </a:r>
          </a:p>
        </p:txBody>
      </p:sp>
      <p:grpSp>
        <p:nvGrpSpPr>
          <p:cNvPr id="60" name="Группа 59"/>
          <p:cNvGrpSpPr/>
          <p:nvPr/>
        </p:nvGrpSpPr>
        <p:grpSpPr>
          <a:xfrm>
            <a:off x="464749" y="2157051"/>
            <a:ext cx="2993371" cy="1302623"/>
            <a:chOff x="464749" y="2157051"/>
            <a:chExt cx="2993371" cy="1302623"/>
          </a:xfrm>
        </p:grpSpPr>
        <p:sp>
          <p:nvSpPr>
            <p:cNvPr id="3" name="Скругленный прямоугольник 2"/>
            <p:cNvSpPr/>
            <p:nvPr/>
          </p:nvSpPr>
          <p:spPr>
            <a:xfrm>
              <a:off x="464749" y="2157051"/>
              <a:ext cx="448574" cy="448574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Скругленный прямоугольник 3"/>
            <p:cNvSpPr/>
            <p:nvPr/>
          </p:nvSpPr>
          <p:spPr>
            <a:xfrm>
              <a:off x="973708" y="2157051"/>
              <a:ext cx="448574" cy="44857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Скругленный прямоугольник 4"/>
            <p:cNvSpPr/>
            <p:nvPr/>
          </p:nvSpPr>
          <p:spPr>
            <a:xfrm>
              <a:off x="1482667" y="2157051"/>
              <a:ext cx="448574" cy="448574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Скругленный прямоугольник 5"/>
            <p:cNvSpPr/>
            <p:nvPr/>
          </p:nvSpPr>
          <p:spPr>
            <a:xfrm>
              <a:off x="1991626" y="2157051"/>
              <a:ext cx="448574" cy="44857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2500585" y="2157051"/>
              <a:ext cx="448574" cy="4485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3009546" y="2157051"/>
              <a:ext cx="448574" cy="448574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Соединительная линия уступом 8"/>
            <p:cNvCxnSpPr>
              <a:stCxn id="7" idx="2"/>
              <a:endCxn id="14" idx="0"/>
            </p:cNvCxnSpPr>
            <p:nvPr/>
          </p:nvCxnSpPr>
          <p:spPr>
            <a:xfrm rot="5400000">
              <a:off x="1758697" y="2044924"/>
              <a:ext cx="405475" cy="1526877"/>
            </a:xfrm>
            <a:prstGeom prst="bentConnector3">
              <a:avLst>
                <a:gd name="adj1" fmla="val 50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Скругленный прямоугольник 9"/>
            <p:cNvSpPr/>
            <p:nvPr/>
          </p:nvSpPr>
          <p:spPr>
            <a:xfrm>
              <a:off x="464749" y="3011100"/>
              <a:ext cx="448574" cy="448574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1482667" y="3011100"/>
              <a:ext cx="448574" cy="44857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Скругленный прямоугольник 11"/>
            <p:cNvSpPr/>
            <p:nvPr/>
          </p:nvSpPr>
          <p:spPr>
            <a:xfrm>
              <a:off x="1991626" y="3011100"/>
              <a:ext cx="448574" cy="448574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Скругленный прямоугольник 12"/>
            <p:cNvSpPr/>
            <p:nvPr/>
          </p:nvSpPr>
          <p:spPr>
            <a:xfrm>
              <a:off x="2500585" y="3011100"/>
              <a:ext cx="448574" cy="44857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Скругленный прямоугольник 13"/>
            <p:cNvSpPr/>
            <p:nvPr/>
          </p:nvSpPr>
          <p:spPr>
            <a:xfrm>
              <a:off x="973708" y="3011100"/>
              <a:ext cx="448574" cy="4485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3009546" y="3011100"/>
              <a:ext cx="448574" cy="448574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9" name="Скругленный прямоугольник 18"/>
          <p:cNvSpPr/>
          <p:nvPr/>
        </p:nvSpPr>
        <p:spPr>
          <a:xfrm>
            <a:off x="464749" y="4598410"/>
            <a:ext cx="448574" cy="44857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5" name="Группа 24"/>
          <p:cNvGrpSpPr/>
          <p:nvPr/>
        </p:nvGrpSpPr>
        <p:grpSpPr>
          <a:xfrm>
            <a:off x="973708" y="4598410"/>
            <a:ext cx="1466492" cy="448574"/>
            <a:chOff x="3170664" y="4555278"/>
            <a:chExt cx="1466492" cy="448574"/>
          </a:xfrm>
        </p:grpSpPr>
        <p:sp>
          <p:nvSpPr>
            <p:cNvPr id="20" name="Скругленный прямоугольник 19"/>
            <p:cNvSpPr/>
            <p:nvPr/>
          </p:nvSpPr>
          <p:spPr>
            <a:xfrm>
              <a:off x="3170664" y="4555278"/>
              <a:ext cx="448574" cy="44857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Скругленный прямоугольник 20"/>
            <p:cNvSpPr/>
            <p:nvPr/>
          </p:nvSpPr>
          <p:spPr>
            <a:xfrm>
              <a:off x="3679623" y="4555278"/>
              <a:ext cx="448574" cy="448574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Скругленный прямоугольник 21"/>
            <p:cNvSpPr/>
            <p:nvPr/>
          </p:nvSpPr>
          <p:spPr>
            <a:xfrm>
              <a:off x="4188582" y="4555278"/>
              <a:ext cx="448574" cy="44857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3" name="Скругленный прямоугольник 22"/>
          <p:cNvSpPr/>
          <p:nvPr/>
        </p:nvSpPr>
        <p:spPr>
          <a:xfrm>
            <a:off x="2500585" y="4598410"/>
            <a:ext cx="448574" cy="4485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3009546" y="4598410"/>
            <a:ext cx="448574" cy="44857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9" name="Группа 58"/>
          <p:cNvGrpSpPr/>
          <p:nvPr/>
        </p:nvGrpSpPr>
        <p:grpSpPr>
          <a:xfrm>
            <a:off x="5521979" y="2157051"/>
            <a:ext cx="2993371" cy="1302623"/>
            <a:chOff x="5521979" y="2157051"/>
            <a:chExt cx="2993371" cy="1302623"/>
          </a:xfrm>
        </p:grpSpPr>
        <p:sp>
          <p:nvSpPr>
            <p:cNvPr id="37" name="Скругленный прямоугольник 36"/>
            <p:cNvSpPr/>
            <p:nvPr/>
          </p:nvSpPr>
          <p:spPr>
            <a:xfrm>
              <a:off x="5521979" y="2157051"/>
              <a:ext cx="448574" cy="448574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Скругленный прямоугольник 37"/>
            <p:cNvSpPr/>
            <p:nvPr/>
          </p:nvSpPr>
          <p:spPr>
            <a:xfrm>
              <a:off x="6030938" y="2157051"/>
              <a:ext cx="448574" cy="44857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Скругленный прямоугольник 38"/>
            <p:cNvSpPr/>
            <p:nvPr/>
          </p:nvSpPr>
          <p:spPr>
            <a:xfrm>
              <a:off x="6539897" y="2157051"/>
              <a:ext cx="448574" cy="448574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Скругленный прямоугольник 39"/>
            <p:cNvSpPr/>
            <p:nvPr/>
          </p:nvSpPr>
          <p:spPr>
            <a:xfrm>
              <a:off x="7048856" y="2157051"/>
              <a:ext cx="448574" cy="44857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Скругленный прямоугольник 40"/>
            <p:cNvSpPr/>
            <p:nvPr/>
          </p:nvSpPr>
          <p:spPr>
            <a:xfrm>
              <a:off x="7557815" y="2157051"/>
              <a:ext cx="448574" cy="4485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Скругленный прямоугольник 41"/>
            <p:cNvSpPr/>
            <p:nvPr/>
          </p:nvSpPr>
          <p:spPr>
            <a:xfrm>
              <a:off x="8066776" y="2157051"/>
              <a:ext cx="448574" cy="448574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3" name="Соединительная линия уступом 42"/>
            <p:cNvCxnSpPr>
              <a:stCxn id="38" idx="2"/>
              <a:endCxn id="45" idx="0"/>
            </p:cNvCxnSpPr>
            <p:nvPr/>
          </p:nvCxnSpPr>
          <p:spPr>
            <a:xfrm rot="16200000" flipH="1">
              <a:off x="6815926" y="2044923"/>
              <a:ext cx="405475" cy="1526877"/>
            </a:xfrm>
            <a:prstGeom prst="bentConnector3">
              <a:avLst>
                <a:gd name="adj1" fmla="val 50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Скругленный прямоугольник 43"/>
            <p:cNvSpPr/>
            <p:nvPr/>
          </p:nvSpPr>
          <p:spPr>
            <a:xfrm>
              <a:off x="5521979" y="3011100"/>
              <a:ext cx="448574" cy="448574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Скругленный прямоугольник 44"/>
            <p:cNvSpPr/>
            <p:nvPr/>
          </p:nvSpPr>
          <p:spPr>
            <a:xfrm>
              <a:off x="7557815" y="3011100"/>
              <a:ext cx="448574" cy="44857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Скругленный прямоугольник 45"/>
            <p:cNvSpPr/>
            <p:nvPr/>
          </p:nvSpPr>
          <p:spPr>
            <a:xfrm>
              <a:off x="6030938" y="3004751"/>
              <a:ext cx="448574" cy="448574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Скругленный прямоугольник 46"/>
            <p:cNvSpPr/>
            <p:nvPr/>
          </p:nvSpPr>
          <p:spPr>
            <a:xfrm>
              <a:off x="6539897" y="3009319"/>
              <a:ext cx="448574" cy="44857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Скругленный прямоугольник 47"/>
            <p:cNvSpPr/>
            <p:nvPr/>
          </p:nvSpPr>
          <p:spPr>
            <a:xfrm>
              <a:off x="7051619" y="3004746"/>
              <a:ext cx="448574" cy="4485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Скругленный прямоугольник 48"/>
            <p:cNvSpPr/>
            <p:nvPr/>
          </p:nvSpPr>
          <p:spPr>
            <a:xfrm>
              <a:off x="8066776" y="3011100"/>
              <a:ext cx="448574" cy="448574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2" name="Скругленный прямоугольник 51"/>
          <p:cNvSpPr/>
          <p:nvPr/>
        </p:nvSpPr>
        <p:spPr>
          <a:xfrm>
            <a:off x="5521979" y="4598410"/>
            <a:ext cx="448574" cy="44857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6030938" y="4598410"/>
            <a:ext cx="448574" cy="44857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8" name="Группа 57"/>
          <p:cNvGrpSpPr/>
          <p:nvPr/>
        </p:nvGrpSpPr>
        <p:grpSpPr>
          <a:xfrm>
            <a:off x="6539897" y="4598410"/>
            <a:ext cx="1466492" cy="448574"/>
            <a:chOff x="6539897" y="4598410"/>
            <a:chExt cx="1466492" cy="448574"/>
          </a:xfrm>
        </p:grpSpPr>
        <p:sp>
          <p:nvSpPr>
            <p:cNvPr id="54" name="Скругленный прямоугольник 53"/>
            <p:cNvSpPr/>
            <p:nvPr/>
          </p:nvSpPr>
          <p:spPr>
            <a:xfrm>
              <a:off x="6539897" y="4598410"/>
              <a:ext cx="448574" cy="448574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Скругленный прямоугольник 54"/>
            <p:cNvSpPr/>
            <p:nvPr/>
          </p:nvSpPr>
          <p:spPr>
            <a:xfrm>
              <a:off x="7048856" y="4598410"/>
              <a:ext cx="448574" cy="44857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Скругленный прямоугольник 55"/>
            <p:cNvSpPr/>
            <p:nvPr/>
          </p:nvSpPr>
          <p:spPr>
            <a:xfrm>
              <a:off x="7557815" y="4598410"/>
              <a:ext cx="448574" cy="44857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7" name="Скругленный прямоугольник 56"/>
          <p:cNvSpPr/>
          <p:nvPr/>
        </p:nvSpPr>
        <p:spPr>
          <a:xfrm>
            <a:off x="8066776" y="4598410"/>
            <a:ext cx="448574" cy="44857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03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0093 L 0.01476 -0.08866 C 0.01788 -0.1088 0.02257 -0.11944 0.02743 -0.11944 C 0.03299 -0.11944 0.0375 -0.1088 0.04063 -0.08866 L 0.05556 0.00093 " pathEditMode="relative" rAng="0" ptsTypes="AAAAA">
                                      <p:cBhvr>
                                        <p:cTn id="6" dur="4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8" y="-60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093 C -0.00747 0.05139 -0.01164 0.07986 -0.02657 0.1213 C -0.03594 0.14954 -0.06424 0.16945 -0.08316 0.16898 C -0.10226 0.16829 -0.13143 0.14583 -0.1408 0.11782 C -0.16354 0.0588 -0.16216 0.04607 -0.16684 0.00093 " pathEditMode="relative" rAng="0" ptsTypes="AAAAA">
                                      <p:cBhvr>
                                        <p:cTn id="8" dur="4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5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path" presetSubtype="0" accel="25000" decel="2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0.04462 -0.09722 C 0.05399 -0.11921 0.06805 -0.13079 0.08264 -0.13079 C 0.09948 -0.13079 0.11285 -0.11921 0.12222 -0.09722 L 0.16701 -7.40741E-7 " pathEditMode="relative" rAng="0" ptsTypes="AAAAA">
                                      <p:cBhvr>
                                        <p:cTn id="12" dur="4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1" y="-65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25000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-0.01493 0.10926 C -0.01805 0.1338 -0.02274 0.14722 -0.0276 0.14722 C -0.03316 0.14722 -0.03767 0.1338 -0.0408 0.10926 L -0.05555 -7.40741E-7 " pathEditMode="relative" rAng="0" ptsTypes="AAAAA">
                                      <p:cBhvr>
                                        <p:cTn id="14" dur="4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2309" y="1519322"/>
            <a:ext cx="653882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~Shape()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final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M_PI 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"circle"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42;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28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 err="1"/>
              <a:t>std</a:t>
            </a:r>
            <a:r>
              <a:rPr lang="en-US" dirty="0"/>
              <a:t>::rotate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9495" y="1690689"/>
            <a:ext cx="7281365" cy="77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ForwardIterator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ForwardIterator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rotate(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ForwardIterator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first,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ForwardIterator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middle,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</a:t>
            </a:r>
            <a:r>
              <a:rPr lang="ru-RU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ForwardIterator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323235" y="4762312"/>
            <a:ext cx="448574" cy="44857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376989" y="4762312"/>
            <a:ext cx="448574" cy="44857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2776830" y="3937135"/>
            <a:ext cx="1545600" cy="1299629"/>
            <a:chOff x="2776830" y="3937135"/>
            <a:chExt cx="1545600" cy="1299629"/>
          </a:xfrm>
        </p:grpSpPr>
        <p:cxnSp>
          <p:nvCxnSpPr>
            <p:cNvPr id="11" name="Прямая со стрелкой 10"/>
            <p:cNvCxnSpPr>
              <a:endCxn id="6" idx="0"/>
            </p:cNvCxnSpPr>
            <p:nvPr/>
          </p:nvCxnSpPr>
          <p:spPr>
            <a:xfrm>
              <a:off x="3056481" y="4325225"/>
              <a:ext cx="0" cy="437087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776830" y="3937135"/>
              <a:ext cx="593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first</a:t>
              </a:r>
              <a:endParaRPr lang="ru-RU" dirty="0"/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2804780" y="4738554"/>
              <a:ext cx="1517650" cy="498210"/>
              <a:chOff x="3143250" y="4531520"/>
              <a:chExt cx="1517650" cy="498210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3170664" y="4555278"/>
                <a:ext cx="1466492" cy="448574"/>
                <a:chOff x="3170664" y="4555278"/>
                <a:chExt cx="1466492" cy="448574"/>
              </a:xfrm>
            </p:grpSpPr>
            <p:sp>
              <p:nvSpPr>
                <p:cNvPr id="6" name="Скругленный прямоугольник 5"/>
                <p:cNvSpPr/>
                <p:nvPr/>
              </p:nvSpPr>
              <p:spPr>
                <a:xfrm>
                  <a:off x="3170664" y="4555278"/>
                  <a:ext cx="448574" cy="448574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" name="Скругленный прямоугольник 6"/>
                <p:cNvSpPr/>
                <p:nvPr/>
              </p:nvSpPr>
              <p:spPr>
                <a:xfrm>
                  <a:off x="3679623" y="4555278"/>
                  <a:ext cx="448574" cy="448574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" name="Скругленный прямоугольник 7"/>
                <p:cNvSpPr/>
                <p:nvPr/>
              </p:nvSpPr>
              <p:spPr>
                <a:xfrm>
                  <a:off x="4188582" y="4555278"/>
                  <a:ext cx="448574" cy="448574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7" name="Прямоугольник 16"/>
              <p:cNvSpPr/>
              <p:nvPr/>
            </p:nvSpPr>
            <p:spPr>
              <a:xfrm>
                <a:off x="3143250" y="4531520"/>
                <a:ext cx="1517650" cy="49821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30" name="Группа 29"/>
          <p:cNvGrpSpPr/>
          <p:nvPr/>
        </p:nvGrpSpPr>
        <p:grpSpPr>
          <a:xfrm>
            <a:off x="4145615" y="3933895"/>
            <a:ext cx="1202904" cy="1302869"/>
            <a:chOff x="4145615" y="3933895"/>
            <a:chExt cx="1202904" cy="1302869"/>
          </a:xfrm>
        </p:grpSpPr>
        <p:cxnSp>
          <p:nvCxnSpPr>
            <p:cNvPr id="13" name="Прямая со стрелкой 12"/>
            <p:cNvCxnSpPr>
              <a:endCxn id="9" idx="0"/>
            </p:cNvCxnSpPr>
            <p:nvPr/>
          </p:nvCxnSpPr>
          <p:spPr>
            <a:xfrm>
              <a:off x="4583358" y="4325225"/>
              <a:ext cx="0" cy="437087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145615" y="3933895"/>
              <a:ext cx="875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middle</a:t>
              </a:r>
              <a:endParaRPr lang="ru-RU" dirty="0"/>
            </a:p>
          </p:txBody>
        </p:sp>
        <p:grpSp>
          <p:nvGrpSpPr>
            <p:cNvPr id="20" name="Группа 19"/>
            <p:cNvGrpSpPr/>
            <p:nvPr/>
          </p:nvGrpSpPr>
          <p:grpSpPr>
            <a:xfrm>
              <a:off x="4332221" y="4738554"/>
              <a:ext cx="1016298" cy="498210"/>
              <a:chOff x="4670691" y="4531520"/>
              <a:chExt cx="1016298" cy="498210"/>
            </a:xfrm>
          </p:grpSpPr>
          <p:sp>
            <p:nvSpPr>
              <p:cNvPr id="9" name="Скругленный прямоугольник 8"/>
              <p:cNvSpPr/>
              <p:nvPr/>
            </p:nvSpPr>
            <p:spPr>
              <a:xfrm>
                <a:off x="4697541" y="4555278"/>
                <a:ext cx="448574" cy="448574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Скругленный прямоугольник 9"/>
              <p:cNvSpPr/>
              <p:nvPr/>
            </p:nvSpPr>
            <p:spPr>
              <a:xfrm>
                <a:off x="5206502" y="4555278"/>
                <a:ext cx="448574" cy="448574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Прямоугольник 18"/>
              <p:cNvSpPr/>
              <p:nvPr/>
            </p:nvSpPr>
            <p:spPr>
              <a:xfrm>
                <a:off x="4670691" y="4531520"/>
                <a:ext cx="1016298" cy="49821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1" name="Прямая со стрелкой 20"/>
          <p:cNvCxnSpPr>
            <a:endCxn id="16" idx="0"/>
          </p:cNvCxnSpPr>
          <p:nvPr/>
        </p:nvCxnSpPr>
        <p:spPr>
          <a:xfrm>
            <a:off x="5599656" y="4325225"/>
            <a:ext cx="1620" cy="43708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07724" y="3937135"/>
            <a:ext cx="58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last</a:t>
            </a:r>
            <a:endParaRPr lang="ru-RU" dirty="0"/>
          </a:p>
        </p:txBody>
      </p:sp>
      <p:grpSp>
        <p:nvGrpSpPr>
          <p:cNvPr id="38" name="Группа 37"/>
          <p:cNvGrpSpPr/>
          <p:nvPr/>
        </p:nvGrpSpPr>
        <p:grpSpPr>
          <a:xfrm>
            <a:off x="3146555" y="5210886"/>
            <a:ext cx="1855687" cy="1546685"/>
            <a:chOff x="3146555" y="5210886"/>
            <a:chExt cx="1855687" cy="1546685"/>
          </a:xfrm>
        </p:grpSpPr>
        <p:cxnSp>
          <p:nvCxnSpPr>
            <p:cNvPr id="32" name="Прямая со стрелкой 31"/>
            <p:cNvCxnSpPr>
              <a:endCxn id="8" idx="2"/>
            </p:cNvCxnSpPr>
            <p:nvPr/>
          </p:nvCxnSpPr>
          <p:spPr>
            <a:xfrm flipV="1">
              <a:off x="4074399" y="5210886"/>
              <a:ext cx="0" cy="9003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146555" y="6111240"/>
              <a:ext cx="1855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Возвращаемый итератор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8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022E-16 L 0.02969 -0.09792 C 0.03612 -0.12014 0.04532 -0.13171 0.05521 -0.13171 C 0.06632 -0.13171 0.07518 -0.12014 0.0816 -0.09792 L 0.11181 1.11022E-16 " pathEditMode="relative" rAng="0" ptsTypes="AAAAA">
                                      <p:cBhvr>
                                        <p:cTn id="6" dur="4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-65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-0.04479 0.13333 C -0.05434 0.16319 -0.06841 0.18009 -0.08299 0.18009 C -0.09966 0.18009 -0.1132 0.16319 -0.12257 0.13333 L -0.16702 1.48148E-6 " pathEditMode="relative" rAng="0" ptsTypes="AAAAA">
                                      <p:cBhvr>
                                        <p:cTn id="8" dur="4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51" y="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направления вращения элементов</a:t>
            </a:r>
          </a:p>
        </p:txBody>
      </p:sp>
      <p:grpSp>
        <p:nvGrpSpPr>
          <p:cNvPr id="24" name="Rest"/>
          <p:cNvGrpSpPr/>
          <p:nvPr/>
        </p:nvGrpSpPr>
        <p:grpSpPr>
          <a:xfrm>
            <a:off x="154884" y="2784074"/>
            <a:ext cx="832511" cy="1100828"/>
            <a:chOff x="1003177" y="2574524"/>
            <a:chExt cx="1287262" cy="1100828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003177" y="2574524"/>
              <a:ext cx="1287262" cy="275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1003177" y="2849731"/>
              <a:ext cx="1287262" cy="275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1003177" y="3124938"/>
              <a:ext cx="1287262" cy="275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003177" y="3400145"/>
              <a:ext cx="1287262" cy="275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154884" y="4710523"/>
            <a:ext cx="832511" cy="825621"/>
            <a:chOff x="2139827" y="4710523"/>
            <a:chExt cx="1287262" cy="825621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2139827" y="4710523"/>
              <a:ext cx="1287262" cy="275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139827" y="4985730"/>
              <a:ext cx="1287262" cy="275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2139827" y="5260937"/>
              <a:ext cx="1287262" cy="275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974759" y="2591809"/>
            <a:ext cx="910030" cy="369332"/>
            <a:chOff x="2762947" y="2592403"/>
            <a:chExt cx="910030" cy="369332"/>
          </a:xfrm>
        </p:grpSpPr>
        <p:cxnSp>
          <p:nvCxnSpPr>
            <p:cNvPr id="19" name="Прямая со стрелкой 18"/>
            <p:cNvCxnSpPr/>
            <p:nvPr/>
          </p:nvCxnSpPr>
          <p:spPr>
            <a:xfrm flipH="1">
              <a:off x="2762947" y="2795476"/>
              <a:ext cx="452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154886" y="2592403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</a:t>
              </a:r>
              <a:endParaRPr lang="ru-RU" dirty="0"/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154884" y="3696003"/>
            <a:ext cx="1760259" cy="1197888"/>
            <a:chOff x="1475684" y="3696003"/>
            <a:chExt cx="1760259" cy="1197888"/>
          </a:xfrm>
        </p:grpSpPr>
        <p:grpSp>
          <p:nvGrpSpPr>
            <p:cNvPr id="23" name="Selection"/>
            <p:cNvGrpSpPr/>
            <p:nvPr/>
          </p:nvGrpSpPr>
          <p:grpSpPr>
            <a:xfrm>
              <a:off x="1475684" y="3884902"/>
              <a:ext cx="832511" cy="825621"/>
              <a:chOff x="1003177" y="3675352"/>
              <a:chExt cx="832511" cy="825621"/>
            </a:xfrm>
          </p:grpSpPr>
          <p:sp>
            <p:nvSpPr>
              <p:cNvPr id="9" name="Прямоугольник 8"/>
              <p:cNvSpPr/>
              <p:nvPr/>
            </p:nvSpPr>
            <p:spPr>
              <a:xfrm>
                <a:off x="1003177" y="3675352"/>
                <a:ext cx="832511" cy="27520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Прямоугольник 9"/>
              <p:cNvSpPr/>
              <p:nvPr/>
            </p:nvSpPr>
            <p:spPr>
              <a:xfrm>
                <a:off x="1003177" y="3950559"/>
                <a:ext cx="832511" cy="27520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1003177" y="4225766"/>
                <a:ext cx="832511" cy="27520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295559" y="3696003"/>
              <a:ext cx="940384" cy="1197888"/>
              <a:chOff x="2959702" y="3696003"/>
              <a:chExt cx="940384" cy="1197888"/>
            </a:xfrm>
          </p:grpSpPr>
          <p:cxnSp>
            <p:nvCxnSpPr>
              <p:cNvPr id="16" name="Прямая со стрелкой 15"/>
              <p:cNvCxnSpPr/>
              <p:nvPr/>
            </p:nvCxnSpPr>
            <p:spPr>
              <a:xfrm flipH="1">
                <a:off x="2959702" y="3884902"/>
                <a:ext cx="4527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 стрелкой 17"/>
              <p:cNvCxnSpPr/>
              <p:nvPr/>
            </p:nvCxnSpPr>
            <p:spPr>
              <a:xfrm flipH="1">
                <a:off x="2972338" y="4709225"/>
                <a:ext cx="4527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351666" y="3696003"/>
                <a:ext cx="548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</a:t>
                </a:r>
                <a:endParaRPr lang="ru-RU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357760" y="4524559"/>
                <a:ext cx="512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last</a:t>
                </a:r>
                <a:endParaRPr lang="ru-RU" dirty="0"/>
              </a:p>
            </p:txBody>
          </p:sp>
        </p:grpSp>
      </p:grpSp>
      <p:grpSp>
        <p:nvGrpSpPr>
          <p:cNvPr id="26" name="Группа 25"/>
          <p:cNvGrpSpPr/>
          <p:nvPr/>
        </p:nvGrpSpPr>
        <p:grpSpPr>
          <a:xfrm>
            <a:off x="154884" y="2241102"/>
            <a:ext cx="832511" cy="542972"/>
            <a:chOff x="2139827" y="2241102"/>
            <a:chExt cx="1287262" cy="542972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2139827" y="2508867"/>
              <a:ext cx="1287262" cy="275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2139827" y="2241102"/>
              <a:ext cx="1287262" cy="275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461180" y="5160135"/>
            <a:ext cx="75297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endParaRPr lang="ru-RU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rotate(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rotate(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grpSp>
        <p:nvGrpSpPr>
          <p:cNvPr id="36" name="Группа 35"/>
          <p:cNvGrpSpPr/>
          <p:nvPr/>
        </p:nvGrpSpPr>
        <p:grpSpPr>
          <a:xfrm>
            <a:off x="987395" y="4495565"/>
            <a:ext cx="897419" cy="369332"/>
            <a:chOff x="2324030" y="2584656"/>
            <a:chExt cx="897419" cy="369332"/>
          </a:xfrm>
        </p:grpSpPr>
        <p:cxnSp>
          <p:nvCxnSpPr>
            <p:cNvPr id="37" name="Прямая со стрелкой 36"/>
            <p:cNvCxnSpPr/>
            <p:nvPr/>
          </p:nvCxnSpPr>
          <p:spPr>
            <a:xfrm flipH="1">
              <a:off x="2324030" y="2798316"/>
              <a:ext cx="452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pos"/>
            <p:cNvSpPr txBox="1"/>
            <p:nvPr/>
          </p:nvSpPr>
          <p:spPr>
            <a:xfrm>
              <a:off x="2703358" y="258465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682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1.11111E-6 L 1.38778E-17 0.120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1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59259E-6 L 0.08629 -0.04306 C 0.10573 -0.05209 0.11684 -0.06551 0.11684 -0.07963 C 0.11684 -0.09584 0.10573 -0.10857 0.08629 -0.1176 L -4.44444E-6 -0.16042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803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16042 L 0.08629 -0.1176 C 0.10591 -0.10857 0.11684 -0.09514 0.11684 -0.08102 C 0.11684 -0.06505 0.10591 -0.05209 0.08629 -0.04306 L -4.44444E-6 2.59259E-6 " pathEditMode="relative" rAng="0" ptsTypes="AAAAA"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800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206 L 1.38778E-17 -1.1111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4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</a:t>
            </a:r>
            <a:r>
              <a:rPr lang="ru-RU" dirty="0"/>
              <a:t> находится между </a:t>
            </a:r>
            <a:r>
              <a:rPr lang="en-US" dirty="0"/>
              <a:t>first </a:t>
            </a:r>
            <a:r>
              <a:rPr lang="ru-RU" dirty="0"/>
              <a:t>и </a:t>
            </a:r>
            <a:r>
              <a:rPr lang="en-US" dirty="0"/>
              <a:t>last</a:t>
            </a:r>
            <a:endParaRPr lang="ru-RU" dirty="0"/>
          </a:p>
        </p:txBody>
      </p:sp>
      <p:grpSp>
        <p:nvGrpSpPr>
          <p:cNvPr id="24" name="Rest"/>
          <p:cNvGrpSpPr/>
          <p:nvPr/>
        </p:nvGrpSpPr>
        <p:grpSpPr>
          <a:xfrm>
            <a:off x="154884" y="2784074"/>
            <a:ext cx="832511" cy="1100828"/>
            <a:chOff x="1003177" y="2574524"/>
            <a:chExt cx="1287262" cy="1100828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003177" y="2574524"/>
              <a:ext cx="1287262" cy="275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1003177" y="2849731"/>
              <a:ext cx="1287262" cy="275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1003177" y="3124938"/>
              <a:ext cx="1287262" cy="275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003177" y="3400145"/>
              <a:ext cx="1287262" cy="275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154884" y="4710523"/>
            <a:ext cx="832511" cy="825621"/>
            <a:chOff x="2139827" y="4710523"/>
            <a:chExt cx="1287262" cy="825621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2139827" y="4710523"/>
              <a:ext cx="1287262" cy="275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139827" y="4985730"/>
              <a:ext cx="1287262" cy="275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2139827" y="5260937"/>
              <a:ext cx="1287262" cy="275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987395" y="3976483"/>
            <a:ext cx="897418" cy="369332"/>
            <a:chOff x="2762947" y="2604795"/>
            <a:chExt cx="897418" cy="369332"/>
          </a:xfrm>
        </p:grpSpPr>
        <p:cxnSp>
          <p:nvCxnSpPr>
            <p:cNvPr id="19" name="Прямая со стрелкой 18"/>
            <p:cNvCxnSpPr/>
            <p:nvPr/>
          </p:nvCxnSpPr>
          <p:spPr>
            <a:xfrm flipH="1">
              <a:off x="2762947" y="2795476"/>
              <a:ext cx="452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142274" y="2604795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</a:t>
              </a:r>
              <a:endParaRPr lang="ru-RU" dirty="0"/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154884" y="3696003"/>
            <a:ext cx="1760259" cy="1197888"/>
            <a:chOff x="1475684" y="3696003"/>
            <a:chExt cx="1760259" cy="1197888"/>
          </a:xfrm>
        </p:grpSpPr>
        <p:grpSp>
          <p:nvGrpSpPr>
            <p:cNvPr id="23" name="Selection"/>
            <p:cNvGrpSpPr/>
            <p:nvPr/>
          </p:nvGrpSpPr>
          <p:grpSpPr>
            <a:xfrm>
              <a:off x="1475684" y="3884902"/>
              <a:ext cx="832511" cy="825621"/>
              <a:chOff x="1003177" y="3675352"/>
              <a:chExt cx="832511" cy="825621"/>
            </a:xfrm>
          </p:grpSpPr>
          <p:sp>
            <p:nvSpPr>
              <p:cNvPr id="9" name="Прямоугольник 8"/>
              <p:cNvSpPr/>
              <p:nvPr/>
            </p:nvSpPr>
            <p:spPr>
              <a:xfrm>
                <a:off x="1003177" y="3675352"/>
                <a:ext cx="832511" cy="27520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Прямоугольник 9"/>
              <p:cNvSpPr/>
              <p:nvPr/>
            </p:nvSpPr>
            <p:spPr>
              <a:xfrm>
                <a:off x="1003177" y="3950559"/>
                <a:ext cx="832511" cy="27520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1003177" y="4225766"/>
                <a:ext cx="832511" cy="27520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295559" y="3696003"/>
              <a:ext cx="940384" cy="1197888"/>
              <a:chOff x="2959702" y="3696003"/>
              <a:chExt cx="940384" cy="1197888"/>
            </a:xfrm>
          </p:grpSpPr>
          <p:cxnSp>
            <p:nvCxnSpPr>
              <p:cNvPr id="16" name="Прямая со стрелкой 15"/>
              <p:cNvCxnSpPr/>
              <p:nvPr/>
            </p:nvCxnSpPr>
            <p:spPr>
              <a:xfrm flipH="1">
                <a:off x="2959702" y="3884902"/>
                <a:ext cx="4527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 стрелкой 17"/>
              <p:cNvCxnSpPr/>
              <p:nvPr/>
            </p:nvCxnSpPr>
            <p:spPr>
              <a:xfrm flipH="1">
                <a:off x="2972338" y="4709225"/>
                <a:ext cx="4527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351666" y="3696003"/>
                <a:ext cx="548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</a:t>
                </a:r>
                <a:endParaRPr lang="ru-RU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357760" y="4524559"/>
                <a:ext cx="512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last</a:t>
                </a:r>
                <a:endParaRPr lang="ru-RU" dirty="0"/>
              </a:p>
            </p:txBody>
          </p:sp>
        </p:grpSp>
      </p:grpSp>
      <p:grpSp>
        <p:nvGrpSpPr>
          <p:cNvPr id="26" name="Группа 25"/>
          <p:cNvGrpSpPr/>
          <p:nvPr/>
        </p:nvGrpSpPr>
        <p:grpSpPr>
          <a:xfrm>
            <a:off x="154884" y="2241102"/>
            <a:ext cx="832511" cy="542972"/>
            <a:chOff x="2139827" y="2241102"/>
            <a:chExt cx="1287262" cy="542972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2139827" y="2508867"/>
              <a:ext cx="1287262" cy="275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2139827" y="2241102"/>
              <a:ext cx="1287262" cy="275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461180" y="5160135"/>
            <a:ext cx="75297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endParaRPr lang="ru-RU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rotate(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rotate(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21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Определение нового положения перемещенных элементов</a:t>
            </a:r>
          </a:p>
        </p:txBody>
      </p:sp>
      <p:grpSp>
        <p:nvGrpSpPr>
          <p:cNvPr id="24" name="Rest"/>
          <p:cNvGrpSpPr/>
          <p:nvPr/>
        </p:nvGrpSpPr>
        <p:grpSpPr>
          <a:xfrm>
            <a:off x="154884" y="2784074"/>
            <a:ext cx="832511" cy="1100828"/>
            <a:chOff x="1003177" y="2574524"/>
            <a:chExt cx="1287262" cy="1100828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003177" y="2574524"/>
              <a:ext cx="1287262" cy="275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1003177" y="2849731"/>
              <a:ext cx="1287262" cy="275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1003177" y="3124938"/>
              <a:ext cx="1287262" cy="275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003177" y="3400145"/>
              <a:ext cx="1287262" cy="275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154884" y="4710523"/>
            <a:ext cx="832511" cy="825621"/>
            <a:chOff x="2139827" y="4710523"/>
            <a:chExt cx="1287262" cy="825621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2139827" y="4710523"/>
              <a:ext cx="1287262" cy="275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139827" y="4985730"/>
              <a:ext cx="1287262" cy="275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2139827" y="5260937"/>
              <a:ext cx="1287262" cy="275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974759" y="2591809"/>
            <a:ext cx="913263" cy="369332"/>
            <a:chOff x="2762947" y="2592403"/>
            <a:chExt cx="913263" cy="369332"/>
          </a:xfrm>
        </p:grpSpPr>
        <p:cxnSp>
          <p:nvCxnSpPr>
            <p:cNvPr id="19" name="Прямая со стрелкой 18"/>
            <p:cNvCxnSpPr/>
            <p:nvPr/>
          </p:nvCxnSpPr>
          <p:spPr>
            <a:xfrm flipH="1">
              <a:off x="2762947" y="2795476"/>
              <a:ext cx="452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158119" y="2592403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</a:t>
              </a:r>
              <a:endParaRPr lang="ru-RU" dirty="0"/>
            </a:p>
          </p:txBody>
        </p:sp>
      </p:grpSp>
      <p:grpSp>
        <p:nvGrpSpPr>
          <p:cNvPr id="35" name="Selection"/>
          <p:cNvGrpSpPr/>
          <p:nvPr/>
        </p:nvGrpSpPr>
        <p:grpSpPr>
          <a:xfrm>
            <a:off x="154884" y="3696003"/>
            <a:ext cx="1760259" cy="1197888"/>
            <a:chOff x="1475684" y="3696003"/>
            <a:chExt cx="1760259" cy="1197888"/>
          </a:xfrm>
        </p:grpSpPr>
        <p:grpSp>
          <p:nvGrpSpPr>
            <p:cNvPr id="23" name="Selection"/>
            <p:cNvGrpSpPr/>
            <p:nvPr/>
          </p:nvGrpSpPr>
          <p:grpSpPr>
            <a:xfrm>
              <a:off x="1475684" y="3884902"/>
              <a:ext cx="832511" cy="825621"/>
              <a:chOff x="1003177" y="3675352"/>
              <a:chExt cx="832511" cy="825621"/>
            </a:xfrm>
          </p:grpSpPr>
          <p:sp>
            <p:nvSpPr>
              <p:cNvPr id="9" name="Прямоугольник 8"/>
              <p:cNvSpPr/>
              <p:nvPr/>
            </p:nvSpPr>
            <p:spPr>
              <a:xfrm>
                <a:off x="1003177" y="3675352"/>
                <a:ext cx="832511" cy="27520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Прямоугольник 9"/>
              <p:cNvSpPr/>
              <p:nvPr/>
            </p:nvSpPr>
            <p:spPr>
              <a:xfrm>
                <a:off x="1003177" y="3950559"/>
                <a:ext cx="832511" cy="27520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1003177" y="4225766"/>
                <a:ext cx="832511" cy="27520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295559" y="3696003"/>
              <a:ext cx="940384" cy="1197888"/>
              <a:chOff x="2959702" y="3696003"/>
              <a:chExt cx="940384" cy="1197888"/>
            </a:xfrm>
          </p:grpSpPr>
          <p:cxnSp>
            <p:nvCxnSpPr>
              <p:cNvPr id="16" name="Прямая со стрелкой 15"/>
              <p:cNvCxnSpPr/>
              <p:nvPr/>
            </p:nvCxnSpPr>
            <p:spPr>
              <a:xfrm flipH="1">
                <a:off x="2959702" y="3884902"/>
                <a:ext cx="4527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 стрелкой 17"/>
              <p:cNvCxnSpPr/>
              <p:nvPr/>
            </p:nvCxnSpPr>
            <p:spPr>
              <a:xfrm flipH="1">
                <a:off x="2972338" y="4709225"/>
                <a:ext cx="4527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351666" y="3696003"/>
                <a:ext cx="548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</a:t>
                </a:r>
                <a:endParaRPr lang="ru-RU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357760" y="4524559"/>
                <a:ext cx="512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last</a:t>
                </a:r>
                <a:endParaRPr lang="ru-RU" dirty="0"/>
              </a:p>
            </p:txBody>
          </p:sp>
        </p:grpSp>
      </p:grpSp>
      <p:grpSp>
        <p:nvGrpSpPr>
          <p:cNvPr id="26" name="Группа 25"/>
          <p:cNvGrpSpPr/>
          <p:nvPr/>
        </p:nvGrpSpPr>
        <p:grpSpPr>
          <a:xfrm>
            <a:off x="154884" y="2241102"/>
            <a:ext cx="832511" cy="542972"/>
            <a:chOff x="2139827" y="2241102"/>
            <a:chExt cx="1287262" cy="542972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2139827" y="2508867"/>
              <a:ext cx="1287262" cy="275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2139827" y="2241102"/>
              <a:ext cx="1287262" cy="2752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461180" y="5160135"/>
            <a:ext cx="75297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Slide(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rotate(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rotate(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ru-RU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61180" y="5159478"/>
            <a:ext cx="75297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rotate(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rotate(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9" name="RetValue"/>
          <p:cNvGrpSpPr/>
          <p:nvPr/>
        </p:nvGrpSpPr>
        <p:grpSpPr>
          <a:xfrm>
            <a:off x="1979271" y="3384375"/>
            <a:ext cx="3102330" cy="369332"/>
            <a:chOff x="2762947" y="2592185"/>
            <a:chExt cx="3102330" cy="369332"/>
          </a:xfrm>
        </p:grpSpPr>
        <p:cxnSp>
          <p:nvCxnSpPr>
            <p:cNvPr id="40" name="Прямая со стрелкой 39"/>
            <p:cNvCxnSpPr/>
            <p:nvPr/>
          </p:nvCxnSpPr>
          <p:spPr>
            <a:xfrm flipH="1">
              <a:off x="2762947" y="2795476"/>
              <a:ext cx="452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249368" y="2592185"/>
              <a:ext cx="2615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Возвращенное значение</a:t>
              </a:r>
            </a:p>
          </p:txBody>
        </p:sp>
      </p:grpSp>
      <p:grpSp>
        <p:nvGrpSpPr>
          <p:cNvPr id="45" name="Группа 44"/>
          <p:cNvGrpSpPr/>
          <p:nvPr/>
        </p:nvGrpSpPr>
        <p:grpSpPr>
          <a:xfrm>
            <a:off x="990765" y="4508732"/>
            <a:ext cx="913263" cy="369332"/>
            <a:chOff x="2762947" y="2592403"/>
            <a:chExt cx="913263" cy="369332"/>
          </a:xfrm>
        </p:grpSpPr>
        <p:cxnSp>
          <p:nvCxnSpPr>
            <p:cNvPr id="46" name="Прямая со стрелкой 45"/>
            <p:cNvCxnSpPr/>
            <p:nvPr/>
          </p:nvCxnSpPr>
          <p:spPr>
            <a:xfrm flipH="1">
              <a:off x="2762947" y="2795476"/>
              <a:ext cx="452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158119" y="2592403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</a:t>
              </a:r>
              <a:endParaRPr lang="ru-RU" dirty="0"/>
            </a:p>
          </p:txBody>
        </p:sp>
      </p:grpSp>
      <p:grpSp>
        <p:nvGrpSpPr>
          <p:cNvPr id="48" name="RetValue1"/>
          <p:cNvGrpSpPr/>
          <p:nvPr/>
        </p:nvGrpSpPr>
        <p:grpSpPr>
          <a:xfrm>
            <a:off x="1979271" y="3668588"/>
            <a:ext cx="3102330" cy="369332"/>
            <a:chOff x="2762947" y="2592185"/>
            <a:chExt cx="3102330" cy="369332"/>
          </a:xfrm>
        </p:grpSpPr>
        <p:cxnSp>
          <p:nvCxnSpPr>
            <p:cNvPr id="49" name="Прямая со стрелкой 48"/>
            <p:cNvCxnSpPr/>
            <p:nvPr/>
          </p:nvCxnSpPr>
          <p:spPr>
            <a:xfrm flipH="1">
              <a:off x="2762947" y="2795476"/>
              <a:ext cx="452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249368" y="2592185"/>
              <a:ext cx="2615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Возвращенное значение</a:t>
              </a:r>
            </a:p>
          </p:txBody>
        </p:sp>
      </p:grpSp>
      <p:grpSp>
        <p:nvGrpSpPr>
          <p:cNvPr id="51" name="Pos3"/>
          <p:cNvGrpSpPr/>
          <p:nvPr/>
        </p:nvGrpSpPr>
        <p:grpSpPr>
          <a:xfrm>
            <a:off x="983523" y="4227318"/>
            <a:ext cx="913263" cy="369332"/>
            <a:chOff x="2762947" y="2592403"/>
            <a:chExt cx="913263" cy="369332"/>
          </a:xfrm>
        </p:grpSpPr>
        <p:cxnSp>
          <p:nvCxnSpPr>
            <p:cNvPr id="52" name="Прямая со стрелкой 51"/>
            <p:cNvCxnSpPr/>
            <p:nvPr/>
          </p:nvCxnSpPr>
          <p:spPr>
            <a:xfrm flipH="1">
              <a:off x="2762947" y="2795476"/>
              <a:ext cx="452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158119" y="2592403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9153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59259E-6 L 0.03994 -0.04329 C 0.04896 -0.05232 0.054 -0.06574 0.054 -0.0801 C 0.054 -0.09607 0.04896 -0.1088 0.03994 -0.11783 L -4.44444E-6 -0.16065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-80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1.11111E-6 L 1.38778E-17 0.1217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8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16065 L 0.04063 -0.11783 C 0.04983 -0.10857 0.05504 -0.09514 0.05504 -0.08102 C 0.05504 -0.06482 0.04983 -0.05185 0.04063 -0.04283 L -4.44444E-6 0.00046 " pathEditMode="relative" rAng="0" ptsTypes="AAAAA">
                                      <p:cBhvr>
                                        <p:cTn id="3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80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2176 L 1.38778E-17 4.44444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6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14300" y="2480219"/>
            <a:ext cx="5476875" cy="3356521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4300" y="142875"/>
            <a:ext cx="5553075" cy="569386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--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- 1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+ 1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+ 1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layerPos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71801" y="6236281"/>
            <a:ext cx="6000750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boost::find(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slide(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m_sublayers.begin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4300" y="142875"/>
            <a:ext cx="5036928" cy="2219325"/>
          </a:xfrm>
          <a:prstGeom prst="rect">
            <a:avLst/>
          </a:prstGeom>
          <a:solidFill>
            <a:srgbClr val="B4C7E7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39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93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29132 0.750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66" y="375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0" y="1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0.33698 0.3645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0" y="1821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00000" y="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6" grpId="0" animBg="1"/>
      <p:bldP spid="6" grpId="1" animBg="1"/>
      <p:bldP spid="6" grpId="2" animBg="1"/>
      <p:bldP spid="6" grpId="3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41427"/>
            <a:ext cx="80391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InsertSublayerAtIndex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layer,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(!layer)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"Invalid layer"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out_of_range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"Index is out of range"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self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shared_from_this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::find(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ParentIterator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(self),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ParentIterator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layer))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"Can't insert self of an own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superlayer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(self != layer-&gt;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AdoptSublayer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(layer,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Это наш собственный слой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boost::find(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layer);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slide(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+ 1,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m_sublayers.begin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733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19101" y="1313291"/>
            <a:ext cx="6134100" cy="1744234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19101" y="5648325"/>
            <a:ext cx="5886449" cy="276225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673417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RemoveFromSuperlayer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siblings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superlayer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siblings.begin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siblings.end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get() ==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siblings.erase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(it);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m_superlayer.reset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Выноска 1 4"/>
          <p:cNvSpPr/>
          <p:nvPr/>
        </p:nvSpPr>
        <p:spPr>
          <a:xfrm>
            <a:off x="6862492" y="1713685"/>
            <a:ext cx="1167084" cy="327503"/>
          </a:xfrm>
          <a:prstGeom prst="borderCallout1">
            <a:avLst>
              <a:gd name="adj1" fmla="val 55747"/>
              <a:gd name="adj2" fmla="val -3430"/>
              <a:gd name="adj3" fmla="val 69284"/>
              <a:gd name="adj4" fmla="val -477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find + erase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4545695"/>
            <a:ext cx="63055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RemoveFromSuperlayer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siblings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superlayer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siblings.erase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(boost::find(siblings,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shared_from_this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m_superlayer.reset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93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7176" y="438150"/>
            <a:ext cx="3790949" cy="266700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7176" y="2914650"/>
            <a:ext cx="4295774" cy="238125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7676" y="893523"/>
            <a:ext cx="5743574" cy="449501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47675" y="3314699"/>
            <a:ext cx="5067299" cy="523875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33388" y="1369011"/>
            <a:ext cx="2185987" cy="194618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37854" y="3985760"/>
            <a:ext cx="4124596" cy="262390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6467476" cy="4503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RemoveFromSuperlayer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siblings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superlayer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siblings.erase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(boost::find(siblings,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shared_from_this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m_superlayer.reset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AdoptSublayer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m_sublayers.insert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m_sublayers.begin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oldOwner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oldSiblings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oldOwner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oldSiblings.erase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(boost::find(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oldSiblings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shared_from_this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4738416" y="110647"/>
            <a:ext cx="2595833" cy="327503"/>
          </a:xfrm>
          <a:prstGeom prst="borderCallout1">
            <a:avLst>
              <a:gd name="adj1" fmla="val 55747"/>
              <a:gd name="adj2" fmla="val -3430"/>
              <a:gd name="adj3" fmla="val 121635"/>
              <a:gd name="adj4" fmla="val -331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Получаем родительский слой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5909991" y="2853847"/>
            <a:ext cx="2976834" cy="460853"/>
          </a:xfrm>
          <a:prstGeom prst="borderCallout1">
            <a:avLst>
              <a:gd name="adj1" fmla="val 55747"/>
              <a:gd name="adj2" fmla="val -3430"/>
              <a:gd name="adj3" fmla="val 50373"/>
              <a:gd name="adj4" fmla="val -463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Получаем родительский слой присоединяемого слоя </a:t>
            </a:r>
          </a:p>
        </p:txBody>
      </p:sp>
      <p:sp>
        <p:nvSpPr>
          <p:cNvPr id="8" name="Выноска 1 7"/>
          <p:cNvSpPr/>
          <p:nvPr/>
        </p:nvSpPr>
        <p:spPr>
          <a:xfrm>
            <a:off x="6548167" y="566020"/>
            <a:ext cx="2595833" cy="700805"/>
          </a:xfrm>
          <a:prstGeom prst="borderCallout1">
            <a:avLst>
              <a:gd name="adj1" fmla="val 55747"/>
              <a:gd name="adj2" fmla="val -3430"/>
              <a:gd name="adj3" fmla="val 72957"/>
              <a:gd name="adj4" fmla="val -19584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Удаляем себя из списка дочерних слоев нашего родителя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6036332" y="3576636"/>
            <a:ext cx="2976834" cy="460853"/>
          </a:xfrm>
          <a:prstGeom prst="borderCallout1">
            <a:avLst>
              <a:gd name="adj1" fmla="val 24745"/>
              <a:gd name="adj2" fmla="val -5990"/>
              <a:gd name="adj3" fmla="val -30233"/>
              <a:gd name="adj4" fmla="val -213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Удаляем слой из списка дочерних слоев его родителя</a:t>
            </a:r>
          </a:p>
        </p:txBody>
      </p:sp>
      <p:sp>
        <p:nvSpPr>
          <p:cNvPr id="14" name="Выноска 1 13"/>
          <p:cNvSpPr/>
          <p:nvPr/>
        </p:nvSpPr>
        <p:spPr>
          <a:xfrm>
            <a:off x="4048124" y="1537175"/>
            <a:ext cx="4114801" cy="329726"/>
          </a:xfrm>
          <a:prstGeom prst="borderCallout1">
            <a:avLst>
              <a:gd name="adj1" fmla="val 55747"/>
              <a:gd name="adj2" fmla="val -3430"/>
              <a:gd name="adj3" fmla="val -5431"/>
              <a:gd name="adj4" fmla="val -354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Сбрасываем указатель на нашего родителя в </a:t>
            </a:r>
            <a:r>
              <a:rPr lang="en-US" sz="1400" dirty="0" err="1"/>
              <a:t>nullptr</a:t>
            </a:r>
            <a:endParaRPr lang="ru-RU" sz="1400" dirty="0"/>
          </a:p>
        </p:txBody>
      </p:sp>
      <p:sp>
        <p:nvSpPr>
          <p:cNvPr id="16" name="Выноска 1 15"/>
          <p:cNvSpPr/>
          <p:nvPr/>
        </p:nvSpPr>
        <p:spPr>
          <a:xfrm>
            <a:off x="4490766" y="4242149"/>
            <a:ext cx="4114801" cy="482251"/>
          </a:xfrm>
          <a:prstGeom prst="borderCallout1">
            <a:avLst>
              <a:gd name="adj1" fmla="val 55747"/>
              <a:gd name="adj2" fmla="val -3430"/>
              <a:gd name="adj3" fmla="val -5431"/>
              <a:gd name="adj4" fmla="val -354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Заменяем у слоя указатель на родительский слой (на свой)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11874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10" grpId="0" animBg="1"/>
      <p:bldP spid="13" grpId="0" animBg="1"/>
      <p:bldP spid="15" grpId="0" animBg="1"/>
      <p:bldP spid="4" grpId="0" animBg="1"/>
      <p:bldP spid="6" grpId="0" animBg="1"/>
      <p:bldP spid="8" grpId="0" animBg="1"/>
      <p:bldP spid="11" grpId="0" animBg="1"/>
      <p:bldP spid="14" grpId="0" animBg="1"/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7201" y="5200774"/>
            <a:ext cx="4105274" cy="238125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7700" y="5600823"/>
            <a:ext cx="5724525" cy="523875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37879" y="6305550"/>
            <a:ext cx="2724421" cy="228724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37879" y="2438278"/>
            <a:ext cx="2610121" cy="238125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57201" y="4060062"/>
            <a:ext cx="4362449" cy="238125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1936332"/>
            <a:ext cx="7210425" cy="4921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RemoveFromSuperlayer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MoveToSuperlayer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AdoptSublayer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m_sublayers.insert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m_sublayers.begin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MoveToSuperlayer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shared_from_this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MoveToSuperlayer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GetSuperlayer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siblings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oldSuperlayer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siblings.erase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(boost::find(siblings,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shared_from_this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m_superlayer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superLayer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Выделяем похожий код в метод </a:t>
            </a:r>
            <a:r>
              <a:rPr lang="en-US" dirty="0" err="1"/>
              <a:t>MoveToSuperlayer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Выноска 1 4"/>
          <p:cNvSpPr/>
          <p:nvPr/>
        </p:nvSpPr>
        <p:spPr>
          <a:xfrm>
            <a:off x="5900466" y="5200773"/>
            <a:ext cx="2976834" cy="238125"/>
          </a:xfrm>
          <a:prstGeom prst="borderCallout1">
            <a:avLst>
              <a:gd name="adj1" fmla="val 55747"/>
              <a:gd name="adj2" fmla="val -3430"/>
              <a:gd name="adj3" fmla="val 50373"/>
              <a:gd name="adj4" fmla="val -463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Получаем родительский слой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6600825" y="5684542"/>
            <a:ext cx="2371725" cy="706734"/>
          </a:xfrm>
          <a:prstGeom prst="borderCallout1">
            <a:avLst>
              <a:gd name="adj1" fmla="val 24745"/>
              <a:gd name="adj2" fmla="val -5990"/>
              <a:gd name="adj3" fmla="val 6156"/>
              <a:gd name="adj4" fmla="val -185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Удаляем себя из списка дочерних слоев нашего родителя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4690791" y="6528274"/>
            <a:ext cx="4114801" cy="329726"/>
          </a:xfrm>
          <a:prstGeom prst="borderCallout1">
            <a:avLst>
              <a:gd name="adj1" fmla="val 55747"/>
              <a:gd name="adj2" fmla="val -3430"/>
              <a:gd name="adj3" fmla="val -5431"/>
              <a:gd name="adj4" fmla="val -354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Меняем родительский слой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3888173" y="2004952"/>
            <a:ext cx="3398451" cy="319148"/>
          </a:xfrm>
          <a:prstGeom prst="borderCallout1">
            <a:avLst>
              <a:gd name="adj1" fmla="val 55747"/>
              <a:gd name="adj2" fmla="val -3430"/>
              <a:gd name="adj3" fmla="val 162621"/>
              <a:gd name="adj4" fmla="val -23507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Заменяем свой родительский слой на </a:t>
            </a:r>
            <a:r>
              <a:rPr lang="en-US" sz="1400" dirty="0"/>
              <a:t>null</a:t>
            </a:r>
            <a:endParaRPr lang="ru-RU" sz="1400" dirty="0"/>
          </a:p>
        </p:txBody>
      </p:sp>
      <p:sp>
        <p:nvSpPr>
          <p:cNvPr id="13" name="Выноска 1 12"/>
          <p:cNvSpPr/>
          <p:nvPr/>
        </p:nvSpPr>
        <p:spPr>
          <a:xfrm>
            <a:off x="5511199" y="4138612"/>
            <a:ext cx="3461351" cy="428749"/>
          </a:xfrm>
          <a:prstGeom prst="borderCallout1">
            <a:avLst>
              <a:gd name="adj1" fmla="val 55747"/>
              <a:gd name="adj2" fmla="val -3430"/>
              <a:gd name="adj3" fmla="val 37272"/>
              <a:gd name="adj4" fmla="val -223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Становимся родителем присоединяемому слою</a:t>
            </a:r>
          </a:p>
        </p:txBody>
      </p:sp>
    </p:spTree>
    <p:extLst>
      <p:ext uri="{BB962C8B-B14F-4D97-AF65-F5344CB8AC3E}">
        <p14:creationId xmlns:p14="http://schemas.microsoft.com/office/powerpoint/2010/main" val="148227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2" grpId="0" animBg="1"/>
      <p:bldP spid="5" grpId="0" animBg="1"/>
      <p:bldP spid="7" grpId="0" animBg="1"/>
      <p:bldP spid="9" grpId="0" animBg="1"/>
      <p:bldP spid="11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Другой способ поиска слоя среди родительских слоев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Вместо реализации полноценного итератора можно выделить цикл поиска в отдельный метод </a:t>
            </a:r>
            <a:r>
              <a:rPr lang="en-US" dirty="0" err="1"/>
              <a:t>IsSublayerOf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9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/>
              <a:t>auto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9781" y="2449245"/>
            <a:ext cx="855740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Auto()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animals = 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"cat"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"dog"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"wolf"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"rabbit"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 = find(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animals.begin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"rabbit"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 = find(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animals.begin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"rabbit"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 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6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88679" y="2012950"/>
            <a:ext cx="7105921" cy="895350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InsertSublayerAtIndex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insertPos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invalid_argument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"Invalid layer"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insertPos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m_sublayers.size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out_of_range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"Index is out of range"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||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IsSublayerOf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invalid_argument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"Can't insert self or an own </a:t>
            </a:r>
            <a:r>
              <a:rPr lang="en-US" sz="13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superlayer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GetSuperlayer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().get())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AdoptSublayer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insertPos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Это наш собственный слой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oldPos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boost::find(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slide(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oldPos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oldPos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m_sublayers.begin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insertPos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IsSublayerOf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LayerPtr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superlayer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parent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shared_from_this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parent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parent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GetSuperlayer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(parent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superlayer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5689599" y="3117371"/>
            <a:ext cx="3225801" cy="514830"/>
          </a:xfrm>
          <a:prstGeom prst="borderCallout1">
            <a:avLst>
              <a:gd name="adj1" fmla="val 23678"/>
              <a:gd name="adj2" fmla="val -1461"/>
              <a:gd name="adj3" fmla="val -69569"/>
              <a:gd name="adj4" fmla="val -303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Нельзя вставить слой внутрь себя самого</a:t>
            </a:r>
          </a:p>
        </p:txBody>
      </p:sp>
    </p:spTree>
    <p:extLst>
      <p:ext uri="{BB962C8B-B14F-4D97-AF65-F5344CB8AC3E}">
        <p14:creationId xmlns:p14="http://schemas.microsoft.com/office/powerpoint/2010/main" val="272397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паттернов проектирования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0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– классический вариант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40" y="1876424"/>
            <a:ext cx="8512932" cy="3424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99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утки с разными стратегиями полета и кряканья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0" y="1918278"/>
            <a:ext cx="8290024" cy="1577573"/>
          </a:xfrm>
          <a:prstGeom prst="rect">
            <a:avLst/>
          </a:prstGeom>
        </p:spPr>
      </p:pic>
      <p:sp>
        <p:nvSpPr>
          <p:cNvPr id="4" name="Rectangle 5"/>
          <p:cNvSpPr/>
          <p:nvPr/>
        </p:nvSpPr>
        <p:spPr>
          <a:xfrm>
            <a:off x="4454782" y="3603776"/>
            <a:ext cx="44279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CDuck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PerformQuack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m_quackBehavior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Quack();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PerformFly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m_flyBehavior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Fly();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m_flyBehavior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205392" y="3603776"/>
            <a:ext cx="31786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spcAft>
                <a:spcPts val="0"/>
              </a:spcAft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Quack() = 0;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Fly() = 0;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95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Конфигурирование уток</a:t>
            </a:r>
          </a:p>
        </p:txBody>
      </p:sp>
      <p:sp>
        <p:nvSpPr>
          <p:cNvPr id="3" name="Rectangle 3"/>
          <p:cNvSpPr/>
          <p:nvPr/>
        </p:nvSpPr>
        <p:spPr>
          <a:xfrm>
            <a:off x="3629025" y="4221088"/>
            <a:ext cx="5514975" cy="2166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CMallardDuck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CDuck</a:t>
            </a:r>
            <a:endParaRPr lang="ru-RU" sz="14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CMallardDuck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4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m_quackBehavior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CQuack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m_flyBehavior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CFlyWithWings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0" y="2064600"/>
            <a:ext cx="4572000" cy="215648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361950">
              <a:lnSpc>
                <a:spcPct val="107000"/>
              </a:lnSpc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CQuack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IQuackBehavior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defTabSz="361950"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defTabSz="36195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реализация кряканья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defTabSz="361950"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defTabSz="361950"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defTabSz="361950">
              <a:lnSpc>
                <a:spcPct val="107000"/>
              </a:lnSpc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CFlyWithWings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IFlyBehavior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defTabSz="361950"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defTabSz="36195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реализация полета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defTabSz="361950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85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Утки в функциональном стиле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862285"/>
            <a:ext cx="40100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Quack()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m_quackBehavior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m_flyBehavior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m_flyBehavior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m_quackBehavior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43500" y="3318570"/>
            <a:ext cx="39147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FlyWithWings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"I'm flying\n"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MallardDuck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MallardDuck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m_quackBehavior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[] {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"Quack-Quack\n"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m_flyBehavior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FlyWithWings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01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видео и статьи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Mikhail </a:t>
            </a:r>
            <a:r>
              <a:rPr lang="en-US" dirty="0" err="1">
                <a:hlinkClick r:id="rId2"/>
              </a:rPr>
              <a:t>Matrosov</a:t>
            </a:r>
            <a:r>
              <a:rPr lang="en-US" dirty="0">
                <a:hlinkClick r:id="rId2"/>
              </a:rPr>
              <a:t> – “C++ without new &amp; delete”</a:t>
            </a:r>
            <a:endParaRPr lang="ru-RU" dirty="0">
              <a:hlinkClick r:id="rId3"/>
            </a:endParaRPr>
          </a:p>
          <a:p>
            <a:r>
              <a:rPr lang="en-US" dirty="0">
                <a:hlinkClick r:id="rId3"/>
              </a:rPr>
              <a:t>Smart Pointer Programming Techniques</a:t>
            </a:r>
            <a:endParaRPr lang="ru-RU" dirty="0"/>
          </a:p>
          <a:p>
            <a:r>
              <a:rPr lang="en-US" dirty="0">
                <a:hlinkClick r:id="rId4"/>
              </a:rPr>
              <a:t>Sean Parent - C++ Seasoning</a:t>
            </a:r>
            <a:endParaRPr lang="en-US" dirty="0"/>
          </a:p>
          <a:p>
            <a:r>
              <a:rPr lang="en-US" dirty="0">
                <a:hlinkClick r:id="rId5"/>
              </a:rPr>
              <a:t>Arno </a:t>
            </a:r>
            <a:r>
              <a:rPr lang="en-US" dirty="0" err="1">
                <a:hlinkClick r:id="rId5"/>
              </a:rPr>
              <a:t>Schödl</a:t>
            </a:r>
            <a:r>
              <a:rPr lang="en-US" dirty="0">
                <a:hlinkClick r:id="rId5"/>
              </a:rPr>
              <a:t> - From Iterators to Ranges: The Upcoming Evolution of STL</a:t>
            </a:r>
            <a:endParaRPr lang="en-US" dirty="0"/>
          </a:p>
          <a:p>
            <a:r>
              <a:rPr lang="ru-RU" dirty="0">
                <a:hlinkClick r:id="rId6"/>
              </a:rPr>
              <a:t>Дмитрий </a:t>
            </a:r>
            <a:r>
              <a:rPr lang="ru-RU" dirty="0" err="1">
                <a:hlinkClick r:id="rId6"/>
              </a:rPr>
              <a:t>Нестерук</a:t>
            </a:r>
            <a:r>
              <a:rPr lang="ru-RU" dirty="0">
                <a:hlinkClick r:id="rId6"/>
              </a:rPr>
              <a:t> – Паттерны проектирования в </a:t>
            </a:r>
            <a:r>
              <a:rPr lang="en-US" dirty="0">
                <a:hlinkClick r:id="rId6"/>
              </a:rPr>
              <a:t>XXI</a:t>
            </a:r>
            <a:r>
              <a:rPr lang="ru-RU" dirty="0">
                <a:hlinkClick r:id="rId6"/>
              </a:rPr>
              <a:t> веке</a:t>
            </a:r>
            <a:endParaRPr lang="en-US" dirty="0"/>
          </a:p>
          <a:p>
            <a:r>
              <a:rPr lang="ru-RU" dirty="0">
                <a:hlinkClick r:id="rId7"/>
              </a:rPr>
              <a:t>Михаил Матросов – Повседневный </a:t>
            </a:r>
            <a:r>
              <a:rPr lang="en-US" dirty="0">
                <a:hlinkClick r:id="rId7"/>
              </a:rPr>
              <a:t>C++: boost </a:t>
            </a:r>
            <a:r>
              <a:rPr lang="ru-RU" dirty="0">
                <a:hlinkClick r:id="rId7"/>
              </a:rPr>
              <a:t>и </a:t>
            </a:r>
            <a:r>
              <a:rPr lang="en-US" dirty="0">
                <a:hlinkClick r:id="rId7"/>
              </a:rPr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40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33650" y="4161266"/>
            <a:ext cx="5429249" cy="334534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95401" y="4575642"/>
            <a:ext cx="4476749" cy="348783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28649" y="1379577"/>
            <a:ext cx="82010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TestWhetherThereIsAtLeastOneAdult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people[] = {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"Ivan"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 }, 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"Sergey"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16 }, 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Stepan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Anatolievich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65 },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"Maria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Semenovna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36 }, 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Egor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13 }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IsAnAdult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[](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&gt;= 18; 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any_of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(begin(people), end(people),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IsAnAdult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"At least one person is an adult"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"There are no adults"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2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 Literals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66775" y="2444115"/>
            <a:ext cx="75342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RawStringLiterals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 =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"&lt;document name=\"Report1\"&gt;\n"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"\t&lt;item id=\"item1\" title=\"Chapter 1\"/&gt;\n"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"&lt;/document&gt;"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 =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R"(&lt;document name="Report1"&gt;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&lt;item id="item1" title="Chapter 1"/&gt;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&gt;)"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46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25040" y="4686300"/>
            <a:ext cx="876300" cy="236220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52500" y="2751932"/>
            <a:ext cx="6800850" cy="1115218"/>
          </a:xfrm>
          <a:prstGeom prst="rect">
            <a:avLst/>
          </a:prstGeom>
          <a:solidFill>
            <a:srgbClr val="B4C7E7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future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95325" y="2287662"/>
            <a:ext cx="801052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"document.txt"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launch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[=]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in.exceptions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ios_base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badbit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in.open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in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noskipws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istream_iterator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&gt;(in),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istream_iterator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Do some calculations*/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content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content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Выноска 1 4"/>
          <p:cNvSpPr/>
          <p:nvPr/>
        </p:nvSpPr>
        <p:spPr>
          <a:xfrm>
            <a:off x="6381750" y="1968906"/>
            <a:ext cx="2701290" cy="637512"/>
          </a:xfrm>
          <a:prstGeom prst="borderCallout1">
            <a:avLst>
              <a:gd name="adj1" fmla="val 89675"/>
              <a:gd name="adj2" fmla="val -2881"/>
              <a:gd name="adj3" fmla="val 143014"/>
              <a:gd name="adj4" fmla="val -16718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Блок кода будет запущен в фоновом потоке</a:t>
            </a:r>
            <a:r>
              <a:rPr lang="en-US" sz="1400" dirty="0"/>
              <a:t>. </a:t>
            </a:r>
            <a:r>
              <a:rPr lang="ru-RU" sz="1400" dirty="0"/>
              <a:t>Нам будет возвращен объект</a:t>
            </a:r>
            <a:r>
              <a:rPr lang="en-US" sz="1400" dirty="0"/>
              <a:t> future&lt;string&gt;</a:t>
            </a:r>
            <a:endParaRPr lang="ru-RU" sz="1400" dirty="0"/>
          </a:p>
        </p:txBody>
      </p:sp>
      <p:sp>
        <p:nvSpPr>
          <p:cNvPr id="8" name="Выноска 1 7"/>
          <p:cNvSpPr/>
          <p:nvPr/>
        </p:nvSpPr>
        <p:spPr>
          <a:xfrm>
            <a:off x="4219574" y="4504662"/>
            <a:ext cx="3933826" cy="637512"/>
          </a:xfrm>
          <a:prstGeom prst="borderCallout1">
            <a:avLst>
              <a:gd name="adj1" fmla="val 26326"/>
              <a:gd name="adj2" fmla="val -659"/>
              <a:gd name="adj3" fmla="val 39025"/>
              <a:gd name="adj4" fmla="val -33915"/>
            </a:avLst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future&lt;string&gt;::get() </a:t>
            </a:r>
            <a:r>
              <a:rPr lang="ru-RU" sz="1400" dirty="0"/>
              <a:t>дождется окончания асинхронной функции и вернет результат ее работы </a:t>
            </a:r>
            <a:r>
              <a:rPr lang="en-US" sz="1400" dirty="0"/>
              <a:t>(string)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4866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7e6a87d36a2758af2f7c871e63c13bf2703b"/>
</p:tagLst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2224</TotalTime>
  <Words>3596</Words>
  <Application>Microsoft Office PowerPoint</Application>
  <PresentationFormat>On-screen Show (4:3)</PresentationFormat>
  <Paragraphs>1157</Paragraphs>
  <Slides>67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Calibri Light</vt:lpstr>
      <vt:lpstr>Consolas</vt:lpstr>
      <vt:lpstr>Times New Roman</vt:lpstr>
      <vt:lpstr>Тема Office</vt:lpstr>
      <vt:lpstr>Современный подход к разработке C++ приложений</vt:lpstr>
      <vt:lpstr>Содержание</vt:lpstr>
      <vt:lpstr>Полезные мелочи C++ 11/14</vt:lpstr>
      <vt:lpstr>Спецификаторы override и final</vt:lpstr>
      <vt:lpstr>PowerPoint Presentation</vt:lpstr>
      <vt:lpstr>Ключевое слово auto</vt:lpstr>
      <vt:lpstr>Лямбда-функции</vt:lpstr>
      <vt:lpstr>Raw String Literals</vt:lpstr>
      <vt:lpstr>async и future</vt:lpstr>
      <vt:lpstr>Управление памятью и ресурсами</vt:lpstr>
      <vt:lpstr>Содержание</vt:lpstr>
      <vt:lpstr>Откажитесь от ручного вызова new/delete</vt:lpstr>
      <vt:lpstr>Идиома RAII Resource Acquisition Is Initialization</vt:lpstr>
      <vt:lpstr>Стандартные умные указатели</vt:lpstr>
      <vt:lpstr>unique_ptr</vt:lpstr>
      <vt:lpstr>shared_ptr</vt:lpstr>
      <vt:lpstr>weak_ptr</vt:lpstr>
      <vt:lpstr>Совместное использование shared_ptr и weak_ptr</vt:lpstr>
      <vt:lpstr>Функции make_unique() и make_shared()</vt:lpstr>
      <vt:lpstr>PowerPoint Presentation</vt:lpstr>
      <vt:lpstr>PowerPoint Presentation</vt:lpstr>
      <vt:lpstr>PowerPoint Presentation</vt:lpstr>
      <vt:lpstr>make_shared&lt;Obj&gt;() vs shared_ptr&lt;Obj&gt;(new Obj())</vt:lpstr>
      <vt:lpstr>enable_shared_from_this</vt:lpstr>
      <vt:lpstr>Идиома weak this (weak self)</vt:lpstr>
      <vt:lpstr>PowerPoint Presentation</vt:lpstr>
      <vt:lpstr>PowerPoint Presentation</vt:lpstr>
      <vt:lpstr>Избегайте «сырых циклов»</vt:lpstr>
      <vt:lpstr>Что такое сырой цикл?</vt:lpstr>
      <vt:lpstr>Управление графом сцены</vt:lpstr>
      <vt:lpstr>Как-то так</vt:lpstr>
      <vt:lpstr>PowerPoint Presentation</vt:lpstr>
      <vt:lpstr>Вставка слоя (начало)</vt:lpstr>
      <vt:lpstr>Вставка слоя (продолжение)</vt:lpstr>
      <vt:lpstr>PowerPoint Presentation</vt:lpstr>
      <vt:lpstr>Отцепление слоя от родительского</vt:lpstr>
      <vt:lpstr>Какие видно проблемы с этим кодом?</vt:lpstr>
      <vt:lpstr>PowerPoint Presentation</vt:lpstr>
      <vt:lpstr>Итератор для перебора родительских слоев</vt:lpstr>
      <vt:lpstr>Замена цикла поиска родителя на алгоритм find</vt:lpstr>
      <vt:lpstr>Перенос элемента</vt:lpstr>
      <vt:lpstr>Перенос элемента</vt:lpstr>
      <vt:lpstr>Перенос элемента</vt:lpstr>
      <vt:lpstr>Поиск и удаление слоя из списка дочерних слоев прежнего родителя</vt:lpstr>
      <vt:lpstr>Взглянем еще раз на код</vt:lpstr>
      <vt:lpstr>Выделяем нетривиальный код в отдельный метод</vt:lpstr>
      <vt:lpstr>Поиск слоя среди своих слоев</vt:lpstr>
      <vt:lpstr>Перемещение элемента</vt:lpstr>
      <vt:lpstr>Пристальный взгляд на перемещение элемента</vt:lpstr>
      <vt:lpstr>Алгоритм std::rotate</vt:lpstr>
      <vt:lpstr>Выбор направления вращения элементов</vt:lpstr>
      <vt:lpstr>pos находится между first и last</vt:lpstr>
      <vt:lpstr>Определение нового положения перемещенных элементов</vt:lpstr>
      <vt:lpstr>PowerPoint Presentation</vt:lpstr>
      <vt:lpstr>PowerPoint Presentation</vt:lpstr>
      <vt:lpstr>PowerPoint Presentation</vt:lpstr>
      <vt:lpstr>PowerPoint Presentation</vt:lpstr>
      <vt:lpstr>Выделяем похожий код в метод MoveToSuperlayer()</vt:lpstr>
      <vt:lpstr>Другой способ поиска слоя среди родительских слоев</vt:lpstr>
      <vt:lpstr>PowerPoint Presentation</vt:lpstr>
      <vt:lpstr>Реализация паттернов проектирования</vt:lpstr>
      <vt:lpstr>Стратегия – классический вариант</vt:lpstr>
      <vt:lpstr>Пример – утки с разными стратегиями полета и кряканья</vt:lpstr>
      <vt:lpstr>Конфигурирование уток</vt:lpstr>
      <vt:lpstr>Утки в функциональном стиле</vt:lpstr>
      <vt:lpstr>PowerPoint Presentation</vt:lpstr>
      <vt:lpstr>Полезные видео и статьи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Современный подход к разработке C++ приложений</dc:title>
  <dc:creator>Vivid</dc:creator>
  <cp:lastModifiedBy>Alexey Malov</cp:lastModifiedBy>
  <cp:revision>241</cp:revision>
  <dcterms:created xsi:type="dcterms:W3CDTF">2016-04-15T21:24:54Z</dcterms:created>
  <dcterms:modified xsi:type="dcterms:W3CDTF">2016-04-24T10:40:02Z</dcterms:modified>
</cp:coreProperties>
</file>