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1A4E4D-BE17-4FF5-AB09-6B1E0C363064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D5D4-ECAD-492E-91A6-87AB8A90D8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Платов Александр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9D6DF-5CB4-40B8-A42D-81B47BC2E9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Основы веб-разработки / 11- поток</a:t>
            </a:r>
          </a:p>
        </p:txBody>
      </p:sp>
    </p:spTree>
    <p:extLst>
      <p:ext uri="{BB962C8B-B14F-4D97-AF65-F5344CB8AC3E}">
        <p14:creationId xmlns:p14="http://schemas.microsoft.com/office/powerpoint/2010/main" val="400496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F659-03BA-47BC-9389-898E2617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9D4A3-21E5-49CC-80CD-0F1042631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311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D1C0-78F2-447F-B282-39EEEB82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я пошел учиться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8C54D-3EE4-49F3-B4B4-AD178D9B7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619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3CA5-4DFF-4B46-B9A8-D7129963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Чему я научился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BD659-DC4D-4307-B690-517860104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344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1E223-86D5-4D78-80F8-EA4FDC8B3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 «НКО РАСкрась мир»</a:t>
            </a:r>
            <a:br>
              <a:rPr lang="ru-RU" dirty="0"/>
            </a:br>
            <a:r>
              <a:rPr lang="ru-RU" dirty="0"/>
              <a:t>Дизайн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9AC8E9-BD97-4B57-B496-73773C630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0300" y="0"/>
            <a:ext cx="2171700" cy="21717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1AA728-F5A7-4D2A-9F5D-5483E2F23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08" y="2171700"/>
            <a:ext cx="3863857" cy="2012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165E57-9810-4760-AA28-8FE99ADAA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372" y="2171700"/>
            <a:ext cx="3705217" cy="3112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EA0F6A-52D3-459E-BFFC-5E549992D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508" y="4183860"/>
            <a:ext cx="3863857" cy="2099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5D50D8-8E43-454E-A103-E46FA113B1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3596" y="2171700"/>
            <a:ext cx="3747695" cy="20997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07135C-71FF-43D5-84E3-D827912C44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3596" y="4271445"/>
            <a:ext cx="3754931" cy="227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1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18E7AA-2322-483E-A7C3-07E70EDBE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760" y="91443"/>
            <a:ext cx="2210547" cy="3566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27D2F3-E47B-4C8B-A0C4-D957A739C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760" y="3657603"/>
            <a:ext cx="2194397" cy="29605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898110-B80B-4EB1-97FF-F71771436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887" y="91443"/>
            <a:ext cx="2194396" cy="38838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4A031E-FBE3-471A-A7CE-B93846166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0887" y="3310547"/>
            <a:ext cx="2194396" cy="31134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F854D9-1330-40EF-98BB-847CBE1142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0013" y="91443"/>
            <a:ext cx="2192225" cy="36742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445620-1DBB-4AAC-9BF1-D28BD4F776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0013" y="3657603"/>
            <a:ext cx="2192657" cy="3191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A03A6B-9A4C-4249-9A5D-FC93A4AE7B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95592" y="91443"/>
            <a:ext cx="2194397" cy="27736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E69EED-8E75-434C-B92F-471B0D0895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86968" y="2865048"/>
            <a:ext cx="2177148" cy="257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03896-98F3-4716-9D80-6AAAD5AC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 «НКО РАСкрась мир»</a:t>
            </a:r>
            <a:br>
              <a:rPr lang="ru-RU" dirty="0"/>
            </a:br>
            <a:r>
              <a:rPr lang="ru-RU" dirty="0"/>
              <a:t>Реализация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68C13-800E-4201-BE61-8B0410717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300" y="0"/>
            <a:ext cx="14097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363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</TotalTime>
  <Words>32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Платов Александр</vt:lpstr>
      <vt:lpstr>О себе</vt:lpstr>
      <vt:lpstr>Почему я пошел учиться</vt:lpstr>
      <vt:lpstr>Чему я научился</vt:lpstr>
      <vt:lpstr>Проект «НКО РАСкрась мир» Дизайн</vt:lpstr>
      <vt:lpstr>PowerPoint Presentation</vt:lpstr>
      <vt:lpstr>Проект «НКО РАСкрась мир» Реализация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Платов Александр</dc:title>
  <dc:creator>Alexander Platov</dc:creator>
  <cp:lastModifiedBy>Alexander Platov</cp:lastModifiedBy>
  <cp:revision>6</cp:revision>
  <dcterms:created xsi:type="dcterms:W3CDTF">2023-05-22T20:04:29Z</dcterms:created>
  <dcterms:modified xsi:type="dcterms:W3CDTF">2023-05-22T20:59:39Z</dcterms:modified>
</cp:coreProperties>
</file>