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4" d="100"/>
          <a:sy n="74" d="100"/>
        </p:scale>
        <p:origin x="87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K.LOKESH</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
            <a:extLst>
              <a:ext uri="{FF2B5EF4-FFF2-40B4-BE49-F238E27FC236}">
                <a16:creationId xmlns:a16="http://schemas.microsoft.com/office/drawing/2014/main" id="{D6ABD1F6-D801-FE10-BE74-03AB67E3125E}"/>
              </a:ext>
            </a:extLst>
          </p:cNvPr>
          <p:cNvSpPr>
            <a:spLocks noChangeArrowheads="1"/>
          </p:cNvSpPr>
          <p:nvPr/>
        </p:nvSpPr>
        <p:spPr bwMode="auto">
          <a:xfrm>
            <a:off x="6396734" y="2667000"/>
            <a:ext cx="4499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Fake News Detection</a:t>
            </a:r>
          </a:p>
        </p:txBody>
      </p:sp>
      <p:sp>
        <p:nvSpPr>
          <p:cNvPr id="13" name="Rectangle 2">
            <a:extLst>
              <a:ext uri="{FF2B5EF4-FFF2-40B4-BE49-F238E27FC236}">
                <a16:creationId xmlns:a16="http://schemas.microsoft.com/office/drawing/2014/main" id="{0BE40DD6-5CFF-B1F9-5EBE-D0D2E292A282}"/>
              </a:ext>
            </a:extLst>
          </p:cNvPr>
          <p:cNvSpPr>
            <a:spLocks noChangeArrowheads="1"/>
          </p:cNvSpPr>
          <p:nvPr/>
        </p:nvSpPr>
        <p:spPr bwMode="auto">
          <a:xfrm>
            <a:off x="0" y="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BA801166-E721-A788-3192-EF3506C90544}"/>
              </a:ext>
            </a:extLst>
          </p:cNvPr>
          <p:cNvSpPr>
            <a:spLocks noChangeArrowheads="1"/>
          </p:cNvSpPr>
          <p:nvPr/>
        </p:nvSpPr>
        <p:spPr bwMode="auto">
          <a:xfrm>
            <a:off x="152400" y="15240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FD99AA03-F138-7C55-38A0-C6B082C04A9F}"/>
              </a:ext>
            </a:extLst>
          </p:cNvPr>
          <p:cNvSpPr txBox="1"/>
          <p:nvPr/>
        </p:nvSpPr>
        <p:spPr>
          <a:xfrm>
            <a:off x="1295400" y="1237080"/>
            <a:ext cx="8286750" cy="3787062"/>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results of the "Fake News Detection" project demonstrate the effectiveness of the developed model in accurately classifying news articles as fake or real. The model achieves a high level of accuracy, typically exceeding X%, showcasing its robustness in discerning between misinformation and genuine news content. Additionally, the confusion matrix illustrates the model's performance across different categories, providing insights into its strengths and areas for improvement. These results underscore the significance of leveraging machine learning techniques in combating the spread of fake news, offering a reliable tool for verifying the credibility of news sources and promoting informed decision-making in today's digital landscape.</a:t>
            </a:r>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1" y="385444"/>
            <a:ext cx="9505949" cy="1119216"/>
          </a:xfrm>
          <a:prstGeom prst="rect">
            <a:avLst/>
          </a:prstGeom>
        </p:spPr>
        <p:txBody>
          <a:bodyPr vert="horz" wrap="square" lIns="0" tIns="460692" rIns="0" bIns="0" rtlCol="0">
            <a:spAutoFit/>
          </a:bodyPr>
          <a:lstStyle/>
          <a:p>
            <a:pPr marL="193675">
              <a:lnSpc>
                <a:spcPct val="100000"/>
              </a:lnSpc>
              <a:spcBef>
                <a:spcPts val="130"/>
              </a:spcBef>
            </a:pPr>
            <a:r>
              <a:rPr lang="en-IN" sz="4250" dirty="0"/>
              <a:t>Fake News Detection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49141FA0-031C-587F-1627-0C80E7643864}"/>
              </a:ext>
            </a:extLst>
          </p:cNvPr>
          <p:cNvSpPr txBox="1"/>
          <p:nvPr/>
        </p:nvSpPr>
        <p:spPr>
          <a:xfrm>
            <a:off x="1295400" y="1752600"/>
            <a:ext cx="7717894" cy="4202561"/>
          </a:xfrm>
          <a:prstGeom prst="rect">
            <a:avLst/>
          </a:prstGeom>
          <a:noFill/>
        </p:spPr>
        <p:txBody>
          <a:bodyPr wrap="square" rtlCol="0">
            <a:spAutoFit/>
          </a:bodyPr>
          <a:lstStyle/>
          <a:p>
            <a:pPr>
              <a:lnSpc>
                <a:spcPct val="150000"/>
              </a:lnSpc>
            </a:pPr>
            <a:br>
              <a:rPr lang="en-US" dirty="0">
                <a:solidFill>
                  <a:schemeClr val="tx1"/>
                </a:solidFill>
              </a:rPr>
            </a:br>
            <a:r>
              <a:rPr lang="en-US" b="0" i="0" dirty="0">
                <a:solidFill>
                  <a:schemeClr val="tx1"/>
                </a:solidFill>
                <a:effectLst/>
                <a:latin typeface="Söhne"/>
              </a:rPr>
              <a:t>The "Fake News Detection" project utilizes machine learning techniques to distinguish between fake and real news articles. Leveraging a dataset containing textual information, the code preprocesses the data using TF-IDF vectorization. It then trains a Passive Aggressive Classifier to classify news articles based on their authenticity. Through evaluation metrics like accuracy and a confusion matrix, the model's performance is assessed. This project addresses the critical need to combat misinformation by providing a practical solution for automatically identifying fake news, thereby contributing to the enhancement of information integrity in today's digital landscape.</a:t>
            </a:r>
            <a:endParaRPr lang="en-IN" dirty="0">
              <a:solidFill>
                <a:schemeClr val="tx1"/>
              </a:solidFill>
            </a:endParaRPr>
          </a:p>
        </p:txBody>
      </p:sp>
    </p:spTree>
    <p:extLst>
      <p:ext uri="{BB962C8B-B14F-4D97-AF65-F5344CB8AC3E}">
        <p14:creationId xmlns:p14="http://schemas.microsoft.com/office/powerpoint/2010/main" val="15776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mj-lt"/>
              <a:buAutoNum type="arabicPeriod"/>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52A0276-5984-9B8D-F451-69CBA1139190}"/>
              </a:ext>
            </a:extLst>
          </p:cNvPr>
          <p:cNvSpPr txBox="1"/>
          <p:nvPr/>
        </p:nvSpPr>
        <p:spPr>
          <a:xfrm>
            <a:off x="2054144" y="1888302"/>
            <a:ext cx="9154856" cy="4196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spc="-10" dirty="0"/>
              <a:t>Problem Statement</a:t>
            </a:r>
          </a:p>
          <a:p>
            <a:pPr marL="285750" indent="-285750">
              <a:lnSpc>
                <a:spcPct val="150000"/>
              </a:lnSpc>
              <a:buFont typeface="Arial" panose="020B0604020202020204" pitchFamily="34" charset="0"/>
              <a:buChar char="•"/>
            </a:pPr>
            <a:r>
              <a:rPr lang="en-IN" spc="-10" dirty="0"/>
              <a:t>Project Overview</a:t>
            </a:r>
          </a:p>
          <a:p>
            <a:pPr marL="285750" indent="-285750">
              <a:lnSpc>
                <a:spcPct val="150000"/>
              </a:lnSpc>
              <a:buFont typeface="Arial" panose="020B0604020202020204" pitchFamily="34" charset="0"/>
              <a:buChar char="•"/>
            </a:pPr>
            <a:r>
              <a:rPr lang="en-IN" spc="-10" dirty="0"/>
              <a:t>End Users</a:t>
            </a:r>
          </a:p>
          <a:p>
            <a:pPr marL="285750" indent="-285750">
              <a:lnSpc>
                <a:spcPct val="150000"/>
              </a:lnSpc>
              <a:buFont typeface="Arial" panose="020B0604020202020204" pitchFamily="34" charset="0"/>
              <a:buChar char="•"/>
            </a:pPr>
            <a:r>
              <a:rPr lang="en-IN" spc="-10" dirty="0"/>
              <a:t>Solutions</a:t>
            </a:r>
          </a:p>
          <a:p>
            <a:pPr marL="285750" indent="-285750">
              <a:lnSpc>
                <a:spcPct val="150000"/>
              </a:lnSpc>
              <a:buFont typeface="Arial" panose="020B0604020202020204" pitchFamily="34" charset="0"/>
              <a:buChar char="•"/>
            </a:pPr>
            <a:r>
              <a:rPr lang="en-IN" spc="-10" dirty="0"/>
              <a:t>Wow Content</a:t>
            </a:r>
          </a:p>
          <a:p>
            <a:pPr marL="285750" indent="-285750">
              <a:lnSpc>
                <a:spcPct val="150000"/>
              </a:lnSpc>
              <a:buFont typeface="Arial" panose="020B0604020202020204" pitchFamily="34" charset="0"/>
              <a:buChar char="•"/>
            </a:pPr>
            <a:r>
              <a:rPr lang="en-IN" spc="-10" dirty="0"/>
              <a:t>Modelling </a:t>
            </a:r>
          </a:p>
          <a:p>
            <a:pPr marL="285750" indent="-285750">
              <a:lnSpc>
                <a:spcPct val="150000"/>
              </a:lnSpc>
              <a:buFont typeface="Arial" panose="020B0604020202020204" pitchFamily="34" charset="0"/>
              <a:buChar char="•"/>
            </a:pPr>
            <a:r>
              <a:rPr lang="en-IN" spc="-10" dirty="0"/>
              <a:t>Results</a:t>
            </a:r>
          </a:p>
          <a:p>
            <a:pPr marL="285750" indent="-285750">
              <a:lnSpc>
                <a:spcPct val="150000"/>
              </a:lnSpc>
              <a:buFont typeface="Arial" panose="020B0604020202020204" pitchFamily="34" charset="0"/>
              <a:buChar char="•"/>
            </a:pPr>
            <a:endParaRPr lang="en-IN" spc="-10" dirty="0"/>
          </a:p>
          <a:p>
            <a:pPr marL="285750" indent="-285750">
              <a:lnSpc>
                <a:spcPct val="150000"/>
              </a:lnSpc>
              <a:buFont typeface="Arial" panose="020B0604020202020204" pitchFamily="34" charset="0"/>
              <a:buChar char="•"/>
            </a:pPr>
            <a:endParaRPr lang="en-IN" sz="1800" spc="-10" dirty="0"/>
          </a:p>
          <a:p>
            <a:pPr marL="285750" indent="-285750">
              <a:lnSpc>
                <a:spcPct val="150000"/>
              </a:lnSpc>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76893" y="3209925"/>
            <a:ext cx="260032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lang="en-IN" spc="-50" smtClean="0"/>
              <a:t>4</a:t>
            </a:fld>
            <a:endParaRPr spc="-50" dirty="0"/>
          </a:p>
        </p:txBody>
      </p:sp>
      <p:sp>
        <p:nvSpPr>
          <p:cNvPr id="11" name="TextBox 10">
            <a:extLst>
              <a:ext uri="{FF2B5EF4-FFF2-40B4-BE49-F238E27FC236}">
                <a16:creationId xmlns:a16="http://schemas.microsoft.com/office/drawing/2014/main" id="{7187C2A6-1F30-3B23-BB0E-5E507BBB693B}"/>
              </a:ext>
            </a:extLst>
          </p:cNvPr>
          <p:cNvSpPr txBox="1"/>
          <p:nvPr/>
        </p:nvSpPr>
        <p:spPr>
          <a:xfrm>
            <a:off x="834072" y="1676400"/>
            <a:ext cx="8326755" cy="3371564"/>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problem statement for the "Fake News Detection" project revolves around the rampant spread of misinformation and the challenge of identifying fake news articles amidst the vast amount of information available online. The objective is to develop a machine learning model capable of automatically detecting and classifying news articles as either fake or real. By leveraging natural language processing techniques and classification algorithms, the project aims to contribute to the mitigation of the harmful effects of misinformation, safeguarding the credibility of news sources and promoting informed decision-making among readers in the digital era.</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EEA6118D-C1F8-AF2F-6562-90A1DDF64488}"/>
              </a:ext>
            </a:extLst>
          </p:cNvPr>
          <p:cNvSpPr txBox="1"/>
          <p:nvPr/>
        </p:nvSpPr>
        <p:spPr>
          <a:xfrm>
            <a:off x="629151" y="1828800"/>
            <a:ext cx="8001000" cy="3787062"/>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"Fake News Detection" project aims to combat the proliferation of misinformation online by leveraging machine learning techniques. Through the analysis of textual data from news articles, the project seeks to develop a model capable of accurately distinguishing between fake and real news. By utilizing techniques such as TF-IDF vectorization and the Passive Aggressive Classifier, the model learns to classify news articles based on their authenticity. The project addresses the pressing need to ensure the credibility of information sources in the digital age, contributing to the promotion of informed discourse and critical thinking among readers.</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4279DC18-EE5C-77A7-B464-AAF71D6A5802}"/>
              </a:ext>
            </a:extLst>
          </p:cNvPr>
          <p:cNvSpPr txBox="1"/>
          <p:nvPr/>
        </p:nvSpPr>
        <p:spPr>
          <a:xfrm>
            <a:off x="1142999" y="1670663"/>
            <a:ext cx="7467601" cy="4202561"/>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end users of the "Fake News Detection" project include individuals, news organizations, social media platforms, and fact-checking agencies. Individuals seeking reliable information benefit by using the tool to verify the authenticity of news articles before sharing or believing them. News organizations can integrate the detection system into their editorial processes to ensure the credibility of their content. Social media platforms can employ the technology to identify and flag potentially misleading content, thus preventing the spread of fake news. Fact-checking agencies can utilize the tool to streamline their verification process and enhance their efforts in combating misinformation.</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7564"/>
            <a:ext cx="2695574" cy="3615036"/>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27" name="TextBox 26">
            <a:extLst>
              <a:ext uri="{FF2B5EF4-FFF2-40B4-BE49-F238E27FC236}">
                <a16:creationId xmlns:a16="http://schemas.microsoft.com/office/drawing/2014/main" id="{050D4F5D-F70A-C38D-8358-867093FAB857}"/>
              </a:ext>
            </a:extLst>
          </p:cNvPr>
          <p:cNvSpPr txBox="1"/>
          <p:nvPr/>
        </p:nvSpPr>
        <p:spPr>
          <a:xfrm>
            <a:off x="2819400" y="1600200"/>
            <a:ext cx="6534150" cy="4618059"/>
          </a:xfrm>
          <a:prstGeom prst="rect">
            <a:avLst/>
          </a:prstGeom>
          <a:noFill/>
        </p:spPr>
        <p:txBody>
          <a:bodyPr wrap="square" rtlCol="0">
            <a:spAutoFit/>
          </a:bodyPr>
          <a:lstStyle/>
          <a:p>
            <a:pPr>
              <a:lnSpc>
                <a:spcPct val="150000"/>
              </a:lnSpc>
            </a:pPr>
            <a:r>
              <a:rPr lang="en-US" b="0" i="0" dirty="0">
                <a:solidFill>
                  <a:schemeClr val="tx1"/>
                </a:solidFill>
                <a:effectLst/>
                <a:latin typeface="Söhne"/>
              </a:rPr>
              <a:t>My solution to the "Fake News Detection" challenge involves the development of a machine learning model that utilizes natural language processing techniques. By preprocessing textual data and employing TF-IDF vectorization, the model extracts relevant features from news articles. Through training with the Passive Aggressive Classifier, it learns to distinguish between fake and real news. The proportion of the solution includes data preprocessing, feature extraction, model training, and evaluation. Additionally, the solution emphasizes continuous improvement and adaptation to evolving misinformation tactics, ensuring its effectiveness in detecting fake news across various contexts and platforms.</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9" name="TextBox 18">
            <a:extLst>
              <a:ext uri="{FF2B5EF4-FFF2-40B4-BE49-F238E27FC236}">
                <a16:creationId xmlns:a16="http://schemas.microsoft.com/office/drawing/2014/main" id="{30337023-610C-181F-FCFD-542F6180407B}"/>
              </a:ext>
            </a:extLst>
          </p:cNvPr>
          <p:cNvSpPr txBox="1"/>
          <p:nvPr/>
        </p:nvSpPr>
        <p:spPr>
          <a:xfrm>
            <a:off x="2362200" y="1752600"/>
            <a:ext cx="7086600" cy="4202561"/>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wow factor in my solution lies in its ability to effectively combat the spread of fake news with advanced machine learning techniques. By harnessing the power of natural language processing and the Passive Aggressive Classifier, the model achieves remarkable accuracy in distinguishing between real and fake news articles. Its capability to analyze textual data, identify patterns, and adapt to new information makes it a robust tool in the fight against misinformation. Moreover, the solution's user-friendly interface and seamless integration potential offer a practical and accessible means for individuals, news organizations, and social media platforms to combat the dissemination of false information.</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AA9D0E51-04BD-DCE1-A05E-C5827FE9B560}"/>
              </a:ext>
            </a:extLst>
          </p:cNvPr>
          <p:cNvSpPr txBox="1"/>
          <p:nvPr/>
        </p:nvSpPr>
        <p:spPr>
          <a:xfrm>
            <a:off x="739775" y="1524000"/>
            <a:ext cx="8537575" cy="3788858"/>
          </a:xfrm>
          <a:prstGeom prst="rect">
            <a:avLst/>
          </a:prstGeom>
          <a:noFill/>
        </p:spPr>
        <p:txBody>
          <a:bodyPr wrap="square" rtlCol="0">
            <a:spAutoFit/>
          </a:bodyPr>
          <a:lstStyle/>
          <a:p>
            <a:pPr algn="l">
              <a:lnSpc>
                <a:spcPct val="150000"/>
              </a:lnSpc>
            </a:pPr>
            <a:r>
              <a:rPr lang="en-US" b="0" i="0" dirty="0">
                <a:solidFill>
                  <a:schemeClr val="tx1"/>
                </a:solidFill>
                <a:effectLst/>
                <a:latin typeface="Söhne"/>
              </a:rPr>
              <a:t>In the "Fake News Detection" project, modelling involves the implementation of the Passive Aggressive Classifier, a machine learning algorithm known for its effectiveness in handling online learning tasks. This algorithm is trained on preprocessed text data using TF-IDF vectorization, which transforms textual information into numerical features. Through iterative updates and adjustments, the model learns to classify news articles as fake or real based on the patterns it identifies in the data. The modelling process also includes fine-tuning hyperparameters to optimize the model's performance, ensuring accurate and reliable predictions in distinguishing between authentic and deceptive news content.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TotalTime>
  <Words>916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Fake News Detection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Soniya Munda</dc:creator>
  <cp:lastModifiedBy>Soniya Munda</cp:lastModifiedBy>
  <cp:revision>5</cp:revision>
  <dcterms:created xsi:type="dcterms:W3CDTF">2024-04-05T08:51:12Z</dcterms:created>
  <dcterms:modified xsi:type="dcterms:W3CDTF">2024-04-05T16:38:23Z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