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360100" cx="32004000"/>
  <p:notesSz cx="37947600" cy="50749200"/>
  <p:embeddedFontLst>
    <p:embeddedFont>
      <p:font typeface="Poppins"/>
      <p:regular r:id="rId7"/>
      <p:bold r:id="rId8"/>
      <p:italic r:id="rId9"/>
      <p:boldItalic r:id="rId10"/>
    </p:embeddedFont>
    <p:embeddedFont>
      <p:font typeface="Montserrat"/>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52">
          <p15:clr>
            <a:srgbClr val="A4A3A4"/>
          </p15:clr>
        </p15:guide>
        <p15:guide id="2" pos="10080">
          <p15:clr>
            <a:srgbClr val="A4A3A4"/>
          </p15:clr>
        </p15:guide>
      </p15:sldGuideLst>
    </p:ext>
    <p:ext uri="GoogleSlidesCustomDataVersion2">
      <go:slidesCustomData xmlns:go="http://customooxmlschemas.google.com/" r:id="rId15" roundtripDataSignature="AMtx7miVkPo8rGBQmTPg407g1YDnmvW2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52" orient="horz"/>
        <p:guide pos="100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serrat-regular.fntdata"/><Relationship Id="rId10" Type="http://schemas.openxmlformats.org/officeDocument/2006/relationships/font" Target="fonts/Poppins-boldItalic.fntdata"/><Relationship Id="rId13" Type="http://schemas.openxmlformats.org/officeDocument/2006/relationships/font" Target="fonts/Montserrat-italic.fntdata"/><Relationship Id="rId12"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oppins-italic.fntdata"/><Relationship Id="rId15" Type="http://customschemas.google.com/relationships/presentationmetadata" Target="metadata"/><Relationship Id="rId14"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regular.fntdata"/><Relationship Id="rId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5029200" y="24079200"/>
            <a:ext cx="27889200" cy="228600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86" name="Google Shape;86;p1:notes"/>
          <p:cNvSpPr/>
          <p:nvPr>
            <p:ph idx="2"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4466926" y="7412544"/>
            <a:ext cx="23070149" cy="27603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75" name="Google Shape;75;p1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0946542" y="13892159"/>
            <a:ext cx="30813504" cy="6900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3055208" y="7191322"/>
            <a:ext cx="30813504" cy="203025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81" name="Google Shape;81;p1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4000500" y="5950603"/>
            <a:ext cx="24003000" cy="1265870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000500" y="19097472"/>
            <a:ext cx="24003000" cy="87786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625"/>
              </a:spcBef>
              <a:spcAft>
                <a:spcPts val="0"/>
              </a:spcAft>
              <a:buClr>
                <a:schemeClr val="dk1"/>
              </a:buClr>
              <a:buSzPts val="6300"/>
              <a:buNone/>
              <a:defRPr sz="6300"/>
            </a:lvl1pPr>
            <a:lvl2pPr lvl="1" algn="ctr">
              <a:lnSpc>
                <a:spcPct val="90000"/>
              </a:lnSpc>
              <a:spcBef>
                <a:spcPts val="1313"/>
              </a:spcBef>
              <a:spcAft>
                <a:spcPts val="0"/>
              </a:spcAft>
              <a:buClr>
                <a:schemeClr val="dk1"/>
              </a:buClr>
              <a:buSzPts val="5250"/>
              <a:buNone/>
              <a:defRPr sz="5250"/>
            </a:lvl2pPr>
            <a:lvl3pPr lvl="2" algn="ctr">
              <a:lnSpc>
                <a:spcPct val="90000"/>
              </a:lnSpc>
              <a:spcBef>
                <a:spcPts val="1313"/>
              </a:spcBef>
              <a:spcAft>
                <a:spcPts val="0"/>
              </a:spcAft>
              <a:buClr>
                <a:schemeClr val="dk1"/>
              </a:buClr>
              <a:buSzPts val="4725"/>
              <a:buNone/>
              <a:defRPr sz="4725"/>
            </a:lvl3pPr>
            <a:lvl4pPr lvl="3" algn="ctr">
              <a:lnSpc>
                <a:spcPct val="90000"/>
              </a:lnSpc>
              <a:spcBef>
                <a:spcPts val="1313"/>
              </a:spcBef>
              <a:spcAft>
                <a:spcPts val="0"/>
              </a:spcAft>
              <a:buClr>
                <a:schemeClr val="dk1"/>
              </a:buClr>
              <a:buSzPts val="4200"/>
              <a:buNone/>
              <a:defRPr sz="4200"/>
            </a:lvl4pPr>
            <a:lvl5pPr lvl="4" algn="ctr">
              <a:lnSpc>
                <a:spcPct val="90000"/>
              </a:lnSpc>
              <a:spcBef>
                <a:spcPts val="1313"/>
              </a:spcBef>
              <a:spcAft>
                <a:spcPts val="0"/>
              </a:spcAft>
              <a:buClr>
                <a:schemeClr val="dk1"/>
              </a:buClr>
              <a:buSzPts val="4200"/>
              <a:buNone/>
              <a:defRPr sz="4200"/>
            </a:lvl5pPr>
            <a:lvl6pPr lvl="5" algn="ctr">
              <a:lnSpc>
                <a:spcPct val="90000"/>
              </a:lnSpc>
              <a:spcBef>
                <a:spcPts val="1313"/>
              </a:spcBef>
              <a:spcAft>
                <a:spcPts val="0"/>
              </a:spcAft>
              <a:buClr>
                <a:schemeClr val="dk1"/>
              </a:buClr>
              <a:buSzPts val="4200"/>
              <a:buNone/>
              <a:defRPr sz="4200"/>
            </a:lvl6pPr>
            <a:lvl7pPr lvl="6" algn="ctr">
              <a:lnSpc>
                <a:spcPct val="90000"/>
              </a:lnSpc>
              <a:spcBef>
                <a:spcPts val="1313"/>
              </a:spcBef>
              <a:spcAft>
                <a:spcPts val="0"/>
              </a:spcAft>
              <a:buClr>
                <a:schemeClr val="dk1"/>
              </a:buClr>
              <a:buSzPts val="4200"/>
              <a:buNone/>
              <a:defRPr sz="4200"/>
            </a:lvl7pPr>
            <a:lvl8pPr lvl="7" algn="ctr">
              <a:lnSpc>
                <a:spcPct val="90000"/>
              </a:lnSpc>
              <a:spcBef>
                <a:spcPts val="1313"/>
              </a:spcBef>
              <a:spcAft>
                <a:spcPts val="0"/>
              </a:spcAft>
              <a:buClr>
                <a:schemeClr val="dk1"/>
              </a:buClr>
              <a:buSzPts val="4200"/>
              <a:buNone/>
              <a:defRPr sz="4200"/>
            </a:lvl8pPr>
            <a:lvl9pPr lvl="8" algn="ctr">
              <a:lnSpc>
                <a:spcPct val="90000"/>
              </a:lnSpc>
              <a:spcBef>
                <a:spcPts val="1313"/>
              </a:spcBef>
              <a:spcAft>
                <a:spcPts val="0"/>
              </a:spcAft>
              <a:buClr>
                <a:schemeClr val="dk1"/>
              </a:buClr>
              <a:buSzPts val="4200"/>
              <a:buNone/>
              <a:defRPr sz="4200"/>
            </a:lvl9pPr>
          </a:lstStyle>
          <a:p/>
        </p:txBody>
      </p:sp>
      <p:sp>
        <p:nvSpPr>
          <p:cNvPr id="22" name="Google Shape;22;p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28" name="Google Shape;28;p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183606" y="9064780"/>
            <a:ext cx="27603450" cy="151247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183606" y="24332656"/>
            <a:ext cx="27603450" cy="79537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rgbClr val="888888"/>
              </a:buClr>
              <a:buSzPts val="6300"/>
              <a:buNone/>
              <a:defRPr sz="6300">
                <a:solidFill>
                  <a:srgbClr val="888888"/>
                </a:solidFill>
              </a:defRPr>
            </a:lvl1pPr>
            <a:lvl2pPr indent="-228600" lvl="1" marL="914400" algn="l">
              <a:lnSpc>
                <a:spcPct val="90000"/>
              </a:lnSpc>
              <a:spcBef>
                <a:spcPts val="1313"/>
              </a:spcBef>
              <a:spcAft>
                <a:spcPts val="0"/>
              </a:spcAft>
              <a:buClr>
                <a:srgbClr val="888888"/>
              </a:buClr>
              <a:buSzPts val="5250"/>
              <a:buNone/>
              <a:defRPr sz="5250">
                <a:solidFill>
                  <a:srgbClr val="888888"/>
                </a:solidFill>
              </a:defRPr>
            </a:lvl2pPr>
            <a:lvl3pPr indent="-228600" lvl="2" marL="1371600" algn="l">
              <a:lnSpc>
                <a:spcPct val="90000"/>
              </a:lnSpc>
              <a:spcBef>
                <a:spcPts val="1313"/>
              </a:spcBef>
              <a:spcAft>
                <a:spcPts val="0"/>
              </a:spcAft>
              <a:buClr>
                <a:srgbClr val="888888"/>
              </a:buClr>
              <a:buSzPts val="4725"/>
              <a:buNone/>
              <a:defRPr sz="4725">
                <a:solidFill>
                  <a:srgbClr val="888888"/>
                </a:solidFill>
              </a:defRPr>
            </a:lvl3pPr>
            <a:lvl4pPr indent="-228600" lvl="3" marL="1828800" algn="l">
              <a:lnSpc>
                <a:spcPct val="90000"/>
              </a:lnSpc>
              <a:spcBef>
                <a:spcPts val="1313"/>
              </a:spcBef>
              <a:spcAft>
                <a:spcPts val="0"/>
              </a:spcAft>
              <a:buClr>
                <a:srgbClr val="888888"/>
              </a:buClr>
              <a:buSzPts val="4200"/>
              <a:buNone/>
              <a:defRPr sz="4200">
                <a:solidFill>
                  <a:srgbClr val="888888"/>
                </a:solidFill>
              </a:defRPr>
            </a:lvl4pPr>
            <a:lvl5pPr indent="-228600" lvl="4" marL="2286000" algn="l">
              <a:lnSpc>
                <a:spcPct val="90000"/>
              </a:lnSpc>
              <a:spcBef>
                <a:spcPts val="1313"/>
              </a:spcBef>
              <a:spcAft>
                <a:spcPts val="0"/>
              </a:spcAft>
              <a:buClr>
                <a:srgbClr val="888888"/>
              </a:buClr>
              <a:buSzPts val="4200"/>
              <a:buNone/>
              <a:defRPr sz="4200">
                <a:solidFill>
                  <a:srgbClr val="888888"/>
                </a:solidFill>
              </a:defRPr>
            </a:lvl5pPr>
            <a:lvl6pPr indent="-228600" lvl="5" marL="2743200" algn="l">
              <a:lnSpc>
                <a:spcPct val="90000"/>
              </a:lnSpc>
              <a:spcBef>
                <a:spcPts val="1313"/>
              </a:spcBef>
              <a:spcAft>
                <a:spcPts val="0"/>
              </a:spcAft>
              <a:buClr>
                <a:srgbClr val="888888"/>
              </a:buClr>
              <a:buSzPts val="4200"/>
              <a:buNone/>
              <a:defRPr sz="4200">
                <a:solidFill>
                  <a:srgbClr val="888888"/>
                </a:solidFill>
              </a:defRPr>
            </a:lvl6pPr>
            <a:lvl7pPr indent="-228600" lvl="6" marL="3200400" algn="l">
              <a:lnSpc>
                <a:spcPct val="90000"/>
              </a:lnSpc>
              <a:spcBef>
                <a:spcPts val="1313"/>
              </a:spcBef>
              <a:spcAft>
                <a:spcPts val="0"/>
              </a:spcAft>
              <a:buClr>
                <a:srgbClr val="888888"/>
              </a:buClr>
              <a:buSzPts val="4200"/>
              <a:buNone/>
              <a:defRPr sz="4200">
                <a:solidFill>
                  <a:srgbClr val="888888"/>
                </a:solidFill>
              </a:defRPr>
            </a:lvl7pPr>
            <a:lvl8pPr indent="-228600" lvl="7" marL="3657600" algn="l">
              <a:lnSpc>
                <a:spcPct val="90000"/>
              </a:lnSpc>
              <a:spcBef>
                <a:spcPts val="1313"/>
              </a:spcBef>
              <a:spcAft>
                <a:spcPts val="0"/>
              </a:spcAft>
              <a:buClr>
                <a:srgbClr val="888888"/>
              </a:buClr>
              <a:buSzPts val="4200"/>
              <a:buNone/>
              <a:defRPr sz="4200">
                <a:solidFill>
                  <a:srgbClr val="888888"/>
                </a:solidFill>
              </a:defRPr>
            </a:lvl8pPr>
            <a:lvl9pPr indent="-228600" lvl="8" marL="4114800" algn="l">
              <a:lnSpc>
                <a:spcPct val="90000"/>
              </a:lnSpc>
              <a:spcBef>
                <a:spcPts val="1313"/>
              </a:spcBef>
              <a:spcAft>
                <a:spcPts val="0"/>
              </a:spcAft>
              <a:buClr>
                <a:srgbClr val="888888"/>
              </a:buClr>
              <a:buSzPts val="4200"/>
              <a:buNone/>
              <a:defRPr sz="4200">
                <a:solidFill>
                  <a:srgbClr val="888888"/>
                </a:solidFill>
              </a:defRPr>
            </a:lvl9pPr>
          </a:lstStyle>
          <a:p/>
        </p:txBody>
      </p:sp>
      <p:sp>
        <p:nvSpPr>
          <p:cNvPr id="34" name="Google Shape;34;p6"/>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20027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0" name="Google Shape;40;p7"/>
          <p:cNvSpPr txBox="1"/>
          <p:nvPr>
            <p:ph idx="2" type="body"/>
          </p:nvPr>
        </p:nvSpPr>
        <p:spPr>
          <a:xfrm>
            <a:off x="1620202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1" name="Google Shape;41;p7"/>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204443"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204445" y="8913277"/>
            <a:ext cx="13539191"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7" name="Google Shape;47;p8"/>
          <p:cNvSpPr txBox="1"/>
          <p:nvPr>
            <p:ph idx="2" type="body"/>
          </p:nvPr>
        </p:nvSpPr>
        <p:spPr>
          <a:xfrm>
            <a:off x="2204445" y="13281536"/>
            <a:ext cx="13539191"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8" name="Google Shape;48;p8"/>
          <p:cNvSpPr txBox="1"/>
          <p:nvPr>
            <p:ph idx="3" type="body"/>
          </p:nvPr>
        </p:nvSpPr>
        <p:spPr>
          <a:xfrm>
            <a:off x="16202025" y="8913277"/>
            <a:ext cx="13605869"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9" name="Google Shape;49;p8"/>
          <p:cNvSpPr txBox="1"/>
          <p:nvPr>
            <p:ph idx="4" type="body"/>
          </p:nvPr>
        </p:nvSpPr>
        <p:spPr>
          <a:xfrm>
            <a:off x="16202025" y="13281536"/>
            <a:ext cx="13605869"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50" name="Google Shape;50;p8"/>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3605869" y="5235184"/>
            <a:ext cx="16202025" cy="25839238"/>
          </a:xfrm>
          <a:prstGeom prst="rect">
            <a:avLst/>
          </a:prstGeom>
          <a:noFill/>
          <a:ln>
            <a:noFill/>
          </a:ln>
        </p:spPr>
        <p:txBody>
          <a:bodyPr anchorCtr="0" anchor="t" bIns="45700" lIns="91425" spcFirstLastPara="1" rIns="91425" wrap="square" tIns="45700">
            <a:normAutofit/>
          </a:bodyPr>
          <a:lstStyle>
            <a:lvl1pPr indent="-762000" lvl="0" marL="457200" algn="l">
              <a:lnSpc>
                <a:spcPct val="90000"/>
              </a:lnSpc>
              <a:spcBef>
                <a:spcPts val="2625"/>
              </a:spcBef>
              <a:spcAft>
                <a:spcPts val="0"/>
              </a:spcAft>
              <a:buClr>
                <a:schemeClr val="dk1"/>
              </a:buClr>
              <a:buSzPts val="8400"/>
              <a:buChar char="•"/>
              <a:defRPr sz="8400"/>
            </a:lvl1pPr>
            <a:lvl2pPr indent="-695325" lvl="1" marL="914400" algn="l">
              <a:lnSpc>
                <a:spcPct val="90000"/>
              </a:lnSpc>
              <a:spcBef>
                <a:spcPts val="1313"/>
              </a:spcBef>
              <a:spcAft>
                <a:spcPts val="0"/>
              </a:spcAft>
              <a:buClr>
                <a:schemeClr val="dk1"/>
              </a:buClr>
              <a:buSzPts val="7350"/>
              <a:buChar char="•"/>
              <a:defRPr sz="7350"/>
            </a:lvl2pPr>
            <a:lvl3pPr indent="-628650" lvl="2" marL="1371600" algn="l">
              <a:lnSpc>
                <a:spcPct val="90000"/>
              </a:lnSpc>
              <a:spcBef>
                <a:spcPts val="1313"/>
              </a:spcBef>
              <a:spcAft>
                <a:spcPts val="0"/>
              </a:spcAft>
              <a:buClr>
                <a:schemeClr val="dk1"/>
              </a:buClr>
              <a:buSzPts val="6300"/>
              <a:buChar char="•"/>
              <a:defRPr sz="6300"/>
            </a:lvl3pPr>
            <a:lvl4pPr indent="-561975" lvl="3" marL="1828800" algn="l">
              <a:lnSpc>
                <a:spcPct val="90000"/>
              </a:lnSpc>
              <a:spcBef>
                <a:spcPts val="1313"/>
              </a:spcBef>
              <a:spcAft>
                <a:spcPts val="0"/>
              </a:spcAft>
              <a:buClr>
                <a:schemeClr val="dk1"/>
              </a:buClr>
              <a:buSzPts val="5250"/>
              <a:buChar char="•"/>
              <a:defRPr sz="5250"/>
            </a:lvl4pPr>
            <a:lvl5pPr indent="-561975" lvl="4" marL="2286000" algn="l">
              <a:lnSpc>
                <a:spcPct val="90000"/>
              </a:lnSpc>
              <a:spcBef>
                <a:spcPts val="1313"/>
              </a:spcBef>
              <a:spcAft>
                <a:spcPts val="0"/>
              </a:spcAft>
              <a:buClr>
                <a:schemeClr val="dk1"/>
              </a:buClr>
              <a:buSzPts val="5250"/>
              <a:buChar char="•"/>
              <a:defRPr sz="5250"/>
            </a:lvl5pPr>
            <a:lvl6pPr indent="-561975" lvl="5" marL="2743200" algn="l">
              <a:lnSpc>
                <a:spcPct val="90000"/>
              </a:lnSpc>
              <a:spcBef>
                <a:spcPts val="1313"/>
              </a:spcBef>
              <a:spcAft>
                <a:spcPts val="0"/>
              </a:spcAft>
              <a:buClr>
                <a:schemeClr val="dk1"/>
              </a:buClr>
              <a:buSzPts val="5250"/>
              <a:buChar char="•"/>
              <a:defRPr sz="5250"/>
            </a:lvl6pPr>
            <a:lvl7pPr indent="-561975" lvl="6" marL="3200400" algn="l">
              <a:lnSpc>
                <a:spcPct val="90000"/>
              </a:lnSpc>
              <a:spcBef>
                <a:spcPts val="1313"/>
              </a:spcBef>
              <a:spcAft>
                <a:spcPts val="0"/>
              </a:spcAft>
              <a:buClr>
                <a:schemeClr val="dk1"/>
              </a:buClr>
              <a:buSzPts val="5250"/>
              <a:buChar char="•"/>
              <a:defRPr sz="5250"/>
            </a:lvl7pPr>
            <a:lvl8pPr indent="-561975" lvl="7" marL="3657600" algn="l">
              <a:lnSpc>
                <a:spcPct val="90000"/>
              </a:lnSpc>
              <a:spcBef>
                <a:spcPts val="1313"/>
              </a:spcBef>
              <a:spcAft>
                <a:spcPts val="0"/>
              </a:spcAft>
              <a:buClr>
                <a:schemeClr val="dk1"/>
              </a:buClr>
              <a:buSzPts val="5250"/>
              <a:buChar char="•"/>
              <a:defRPr sz="5250"/>
            </a:lvl8pPr>
            <a:lvl9pPr indent="-561975" lvl="8" marL="4114800" algn="l">
              <a:lnSpc>
                <a:spcPct val="90000"/>
              </a:lnSpc>
              <a:spcBef>
                <a:spcPts val="1313"/>
              </a:spcBef>
              <a:spcAft>
                <a:spcPts val="0"/>
              </a:spcAft>
              <a:buClr>
                <a:schemeClr val="dk1"/>
              </a:buClr>
              <a:buSzPts val="5250"/>
              <a:buChar char="•"/>
              <a:defRPr sz="5250"/>
            </a:lvl9pPr>
          </a:lstStyle>
          <a:p/>
        </p:txBody>
      </p:sp>
      <p:sp>
        <p:nvSpPr>
          <p:cNvPr id="61" name="Google Shape;61;p10"/>
          <p:cNvSpPr txBox="1"/>
          <p:nvPr>
            <p:ph idx="2"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2" name="Google Shape;62;p10"/>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3605869" y="5235184"/>
            <a:ext cx="16202025" cy="25839238"/>
          </a:xfrm>
          <a:prstGeom prst="rect">
            <a:avLst/>
          </a:prstGeom>
          <a:noFill/>
          <a:ln>
            <a:noFill/>
          </a:ln>
        </p:spPr>
      </p:sp>
      <p:sp>
        <p:nvSpPr>
          <p:cNvPr id="68" name="Google Shape;68;p11"/>
          <p:cNvSpPr txBox="1"/>
          <p:nvPr>
            <p:ph idx="1"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9" name="Google Shape;69;p1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1550"/>
              <a:buFont typeface="Calibri"/>
              <a:buNone/>
              <a:defRPr b="0" i="0" sz="11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695325" lvl="0" marL="457200" marR="0" rtl="0" algn="l">
              <a:lnSpc>
                <a:spcPct val="90000"/>
              </a:lnSpc>
              <a:spcBef>
                <a:spcPts val="2625"/>
              </a:spcBef>
              <a:spcAft>
                <a:spcPts val="0"/>
              </a:spcAft>
              <a:buClr>
                <a:schemeClr val="dk1"/>
              </a:buClr>
              <a:buSzPts val="7350"/>
              <a:buFont typeface="Arial"/>
              <a:buChar char="•"/>
              <a:defRPr b="0" i="0" sz="7350" u="none" cap="none" strike="noStrike">
                <a:solidFill>
                  <a:schemeClr val="dk1"/>
                </a:solidFill>
                <a:latin typeface="Calibri"/>
                <a:ea typeface="Calibri"/>
                <a:cs typeface="Calibri"/>
                <a:sym typeface="Calibri"/>
              </a:defRPr>
            </a:lvl1pPr>
            <a:lvl2pPr indent="-628650" lvl="1" marL="914400" marR="0" rtl="0" algn="l">
              <a:lnSpc>
                <a:spcPct val="90000"/>
              </a:lnSpc>
              <a:spcBef>
                <a:spcPts val="1313"/>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2pPr>
            <a:lvl3pPr indent="-561975" lvl="2" marL="1371600" marR="0" rtl="0" algn="l">
              <a:lnSpc>
                <a:spcPct val="90000"/>
              </a:lnSpc>
              <a:spcBef>
                <a:spcPts val="1313"/>
              </a:spcBef>
              <a:spcAft>
                <a:spcPts val="0"/>
              </a:spcAft>
              <a:buClr>
                <a:schemeClr val="dk1"/>
              </a:buClr>
              <a:buSzPts val="5250"/>
              <a:buFont typeface="Arial"/>
              <a:buChar char="•"/>
              <a:defRPr b="0" i="0" sz="5250" u="none" cap="none" strike="noStrike">
                <a:solidFill>
                  <a:schemeClr val="dk1"/>
                </a:solidFill>
                <a:latin typeface="Calibri"/>
                <a:ea typeface="Calibri"/>
                <a:cs typeface="Calibri"/>
                <a:sym typeface="Calibri"/>
              </a:defRPr>
            </a:lvl3pPr>
            <a:lvl4pPr indent="-528637" lvl="3" marL="1828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4pPr>
            <a:lvl5pPr indent="-528637" lvl="4" marL="22860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5pPr>
            <a:lvl6pPr indent="-528637" lvl="5" marL="27432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6pPr>
            <a:lvl7pPr indent="-528637" lvl="6" marL="32004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7pPr>
            <a:lvl8pPr indent="-528637" lvl="7" marL="36576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8pPr>
            <a:lvl9pPr indent="-528637" lvl="8" marL="4114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50" u="none" cap="none" strike="noStrike">
                <a:solidFill>
                  <a:srgbClr val="888888"/>
                </a:solidFill>
                <a:latin typeface="Calibri"/>
                <a:ea typeface="Calibri"/>
                <a:cs typeface="Calibri"/>
                <a:sym typeface="Calibri"/>
              </a:defRPr>
            </a:lvl1pPr>
            <a:lvl2pPr indent="0" lvl="1" marL="0" marR="0" rtl="0" algn="r">
              <a:spcBef>
                <a:spcPts val="0"/>
              </a:spcBef>
              <a:buNone/>
              <a:defRPr b="0" i="0" sz="3150" u="none" cap="none" strike="noStrike">
                <a:solidFill>
                  <a:srgbClr val="888888"/>
                </a:solidFill>
                <a:latin typeface="Calibri"/>
                <a:ea typeface="Calibri"/>
                <a:cs typeface="Calibri"/>
                <a:sym typeface="Calibri"/>
              </a:defRPr>
            </a:lvl2pPr>
            <a:lvl3pPr indent="0" lvl="2" marL="0" marR="0" rtl="0" algn="r">
              <a:spcBef>
                <a:spcPts val="0"/>
              </a:spcBef>
              <a:buNone/>
              <a:defRPr b="0" i="0" sz="3150" u="none" cap="none" strike="noStrike">
                <a:solidFill>
                  <a:srgbClr val="888888"/>
                </a:solidFill>
                <a:latin typeface="Calibri"/>
                <a:ea typeface="Calibri"/>
                <a:cs typeface="Calibri"/>
                <a:sym typeface="Calibri"/>
              </a:defRPr>
            </a:lvl3pPr>
            <a:lvl4pPr indent="0" lvl="3" marL="0" marR="0" rtl="0" algn="r">
              <a:spcBef>
                <a:spcPts val="0"/>
              </a:spcBef>
              <a:buNone/>
              <a:defRPr b="0" i="0" sz="3150" u="none" cap="none" strike="noStrike">
                <a:solidFill>
                  <a:srgbClr val="888888"/>
                </a:solidFill>
                <a:latin typeface="Calibri"/>
                <a:ea typeface="Calibri"/>
                <a:cs typeface="Calibri"/>
                <a:sym typeface="Calibri"/>
              </a:defRPr>
            </a:lvl4pPr>
            <a:lvl5pPr indent="0" lvl="4" marL="0" marR="0" rtl="0" algn="r">
              <a:spcBef>
                <a:spcPts val="0"/>
              </a:spcBef>
              <a:buNone/>
              <a:defRPr b="0" i="0" sz="3150" u="none" cap="none" strike="noStrike">
                <a:solidFill>
                  <a:srgbClr val="888888"/>
                </a:solidFill>
                <a:latin typeface="Calibri"/>
                <a:ea typeface="Calibri"/>
                <a:cs typeface="Calibri"/>
                <a:sym typeface="Calibri"/>
              </a:defRPr>
            </a:lvl5pPr>
            <a:lvl6pPr indent="0" lvl="5" marL="0" marR="0" rtl="0" algn="r">
              <a:spcBef>
                <a:spcPts val="0"/>
              </a:spcBef>
              <a:buNone/>
              <a:defRPr b="0" i="0" sz="3150" u="none" cap="none" strike="noStrike">
                <a:solidFill>
                  <a:srgbClr val="888888"/>
                </a:solidFill>
                <a:latin typeface="Calibri"/>
                <a:ea typeface="Calibri"/>
                <a:cs typeface="Calibri"/>
                <a:sym typeface="Calibri"/>
              </a:defRPr>
            </a:lvl6pPr>
            <a:lvl7pPr indent="0" lvl="6" marL="0" marR="0" rtl="0" algn="r">
              <a:spcBef>
                <a:spcPts val="0"/>
              </a:spcBef>
              <a:buNone/>
              <a:defRPr b="0" i="0" sz="3150" u="none" cap="none" strike="noStrike">
                <a:solidFill>
                  <a:srgbClr val="888888"/>
                </a:solidFill>
                <a:latin typeface="Calibri"/>
                <a:ea typeface="Calibri"/>
                <a:cs typeface="Calibri"/>
                <a:sym typeface="Calibri"/>
              </a:defRPr>
            </a:lvl7pPr>
            <a:lvl8pPr indent="0" lvl="7" marL="0" marR="0" rtl="0" algn="r">
              <a:spcBef>
                <a:spcPts val="0"/>
              </a:spcBef>
              <a:buNone/>
              <a:defRPr b="0" i="0" sz="3150" u="none" cap="none" strike="noStrike">
                <a:solidFill>
                  <a:srgbClr val="888888"/>
                </a:solidFill>
                <a:latin typeface="Calibri"/>
                <a:ea typeface="Calibri"/>
                <a:cs typeface="Calibri"/>
                <a:sym typeface="Calibri"/>
              </a:defRPr>
            </a:lvl8pPr>
            <a:lvl9pPr indent="0" lvl="8" marL="0" marR="0" rtl="0" algn="r">
              <a:spcBef>
                <a:spcPts val="0"/>
              </a:spcBef>
              <a:buNone/>
              <a:defRPr b="0" i="0" sz="31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226185"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5500" u="none" cap="none" strike="noStrike">
                <a:solidFill>
                  <a:schemeClr val="dk1"/>
                </a:solidFill>
                <a:latin typeface="Calibri"/>
                <a:ea typeface="Calibri"/>
                <a:cs typeface="Calibri"/>
                <a:sym typeface="Calibri"/>
              </a:rPr>
              <a:t>Insert your text Here</a:t>
            </a:r>
            <a:endParaRPr/>
          </a:p>
        </p:txBody>
      </p:sp>
      <p:sp>
        <p:nvSpPr>
          <p:cNvPr id="89" name="Google Shape;89;p1"/>
          <p:cNvSpPr txBox="1"/>
          <p:nvPr/>
        </p:nvSpPr>
        <p:spPr>
          <a:xfrm>
            <a:off x="348508" y="1923003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0" name="Google Shape;90;p1"/>
          <p:cNvSpPr txBox="1"/>
          <p:nvPr/>
        </p:nvSpPr>
        <p:spPr>
          <a:xfrm>
            <a:off x="11148182"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1" name="Google Shape;91;p1"/>
          <p:cNvSpPr txBox="1"/>
          <p:nvPr/>
        </p:nvSpPr>
        <p:spPr>
          <a:xfrm>
            <a:off x="21488398"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sp>
        <p:nvSpPr>
          <p:cNvPr id="92" name="Google Shape;92;p1"/>
          <p:cNvSpPr txBox="1"/>
          <p:nvPr/>
        </p:nvSpPr>
        <p:spPr>
          <a:xfrm>
            <a:off x="11125200" y="25647650"/>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5500">
                <a:solidFill>
                  <a:schemeClr val="dk1"/>
                </a:solidFill>
                <a:latin typeface="Calibri"/>
                <a:ea typeface="Calibri"/>
                <a:cs typeface="Calibri"/>
                <a:sym typeface="Calibri"/>
              </a:rPr>
              <a:t>Insert your text Here</a:t>
            </a:r>
            <a:endParaRPr/>
          </a:p>
        </p:txBody>
      </p:sp>
      <p:grpSp>
        <p:nvGrpSpPr>
          <p:cNvPr id="93" name="Google Shape;93;p1"/>
          <p:cNvGrpSpPr/>
          <p:nvPr/>
        </p:nvGrpSpPr>
        <p:grpSpPr>
          <a:xfrm>
            <a:off x="0" y="1"/>
            <a:ext cx="32004000" cy="36360098"/>
            <a:chOff x="0" y="1"/>
            <a:chExt cx="32004000" cy="36360098"/>
          </a:xfrm>
        </p:grpSpPr>
        <p:sp>
          <p:nvSpPr>
            <p:cNvPr id="94" name="Google Shape;94;p1"/>
            <p:cNvSpPr/>
            <p:nvPr/>
          </p:nvSpPr>
          <p:spPr>
            <a:xfrm>
              <a:off x="0" y="2842026"/>
              <a:ext cx="32004000" cy="33518073"/>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5" name="Google Shape;95;p1"/>
            <p:cNvSpPr/>
            <p:nvPr/>
          </p:nvSpPr>
          <p:spPr>
            <a:xfrm>
              <a:off x="0" y="1"/>
              <a:ext cx="32004000" cy="2842026"/>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
            <p:cNvSpPr txBox="1"/>
            <p:nvPr/>
          </p:nvSpPr>
          <p:spPr>
            <a:xfrm>
              <a:off x="6249068" y="513691"/>
              <a:ext cx="20431200" cy="1367100"/>
            </a:xfrm>
            <a:prstGeom prst="rect">
              <a:avLst/>
            </a:prstGeom>
            <a:noFill/>
            <a:ln>
              <a:noFill/>
            </a:ln>
          </p:spPr>
          <p:txBody>
            <a:bodyPr anchorCtr="0" anchor="t" bIns="29125" lIns="58275" spcFirstLastPara="1" rIns="58275" wrap="square" tIns="29125">
              <a:spAutoFit/>
            </a:bodyPr>
            <a:lstStyle/>
            <a:p>
              <a:pPr indent="0" lvl="0" marL="0" rtl="0" algn="ctr">
                <a:spcBef>
                  <a:spcPts val="0"/>
                </a:spcBef>
                <a:spcAft>
                  <a:spcPts val="0"/>
                </a:spcAft>
                <a:buClr>
                  <a:schemeClr val="dk1"/>
                </a:buClr>
                <a:buFont typeface="Arial"/>
                <a:buNone/>
              </a:pPr>
              <a:r>
                <a:rPr b="1" lang="en-IN" sz="6000">
                  <a:solidFill>
                    <a:schemeClr val="dk1"/>
                  </a:solidFill>
                  <a:latin typeface="Poppins"/>
                  <a:ea typeface="Poppins"/>
                  <a:cs typeface="Poppins"/>
                  <a:sym typeface="Poppins"/>
                </a:rPr>
                <a:t>     </a:t>
              </a:r>
              <a:r>
                <a:rPr b="1" lang="en-IN" sz="2500">
                  <a:solidFill>
                    <a:schemeClr val="dk1"/>
                  </a:solidFill>
                  <a:latin typeface="Montserrat"/>
                  <a:ea typeface="Montserrat"/>
                  <a:cs typeface="Montserrat"/>
                  <a:sym typeface="Montserrat"/>
                </a:rPr>
                <a:t>Harvesting Precision: Innovating Agriculture </a:t>
              </a:r>
              <a:endParaRPr b="1" sz="2500">
                <a:solidFill>
                  <a:schemeClr val="dk1"/>
                </a:solidFill>
                <a:latin typeface="Montserrat"/>
                <a:ea typeface="Montserrat"/>
                <a:cs typeface="Montserrat"/>
                <a:sym typeface="Montserrat"/>
              </a:endParaRPr>
            </a:p>
            <a:p>
              <a:pPr indent="0" lvl="0" marL="0" rtl="0" algn="ctr">
                <a:spcBef>
                  <a:spcPts val="0"/>
                </a:spcBef>
                <a:spcAft>
                  <a:spcPts val="0"/>
                </a:spcAft>
                <a:buClr>
                  <a:schemeClr val="dk1"/>
                </a:buClr>
                <a:buFont typeface="Arial"/>
                <a:buNone/>
              </a:pPr>
              <a:r>
                <a:rPr b="1" lang="en-IN" sz="2500">
                  <a:solidFill>
                    <a:schemeClr val="dk1"/>
                  </a:solidFill>
                  <a:latin typeface="Montserrat"/>
                  <a:ea typeface="Montserrat"/>
                  <a:cs typeface="Montserrat"/>
                  <a:sym typeface="Montserrat"/>
                </a:rPr>
                <a:t>      with Nano sensor RFID Tags for pH and Moisture Monitoring</a:t>
              </a:r>
              <a:endParaRPr b="1" sz="6000">
                <a:solidFill>
                  <a:schemeClr val="dk1"/>
                </a:solidFill>
                <a:latin typeface="Poppins"/>
                <a:ea typeface="Poppins"/>
                <a:cs typeface="Poppins"/>
                <a:sym typeface="Poppins"/>
              </a:endParaRPr>
            </a:p>
          </p:txBody>
        </p:sp>
        <p:sp>
          <p:nvSpPr>
            <p:cNvPr id="97" name="Google Shape;97;p1"/>
            <p:cNvSpPr txBox="1"/>
            <p:nvPr/>
          </p:nvSpPr>
          <p:spPr>
            <a:xfrm>
              <a:off x="2763791" y="3031604"/>
              <a:ext cx="27241500" cy="3822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3500" u="none">
                  <a:solidFill>
                    <a:schemeClr val="dk1"/>
                  </a:solidFill>
                  <a:latin typeface="Poppins"/>
                  <a:ea typeface="Poppins"/>
                  <a:cs typeface="Poppins"/>
                  <a:sym typeface="Poppins"/>
                </a:rPr>
                <a:t>  </a:t>
              </a:r>
              <a:endParaRPr/>
            </a:p>
          </p:txBody>
        </p:sp>
        <p:sp>
          <p:nvSpPr>
            <p:cNvPr id="98" name="Google Shape;98;p1"/>
            <p:cNvSpPr txBox="1"/>
            <p:nvPr/>
          </p:nvSpPr>
          <p:spPr>
            <a:xfrm>
              <a:off x="2196036" y="3873287"/>
              <a:ext cx="27241500" cy="4743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IN" sz="4500" u="none">
                  <a:solidFill>
                    <a:schemeClr val="dk1"/>
                  </a:solidFill>
                  <a:latin typeface="Poppins"/>
                  <a:ea typeface="Poppins"/>
                  <a:cs typeface="Poppins"/>
                  <a:sym typeface="Poppins"/>
                </a:rPr>
                <a:t>Supervisor :  </a:t>
              </a:r>
              <a:r>
                <a:rPr b="1" lang="en-IN" sz="4500">
                  <a:solidFill>
                    <a:schemeClr val="dk1"/>
                  </a:solidFill>
                  <a:latin typeface="Poppins"/>
                  <a:ea typeface="Poppins"/>
                  <a:cs typeface="Poppins"/>
                  <a:sym typeface="Poppins"/>
                </a:rPr>
                <a:t>Dr. LIGNESH DURAI</a:t>
              </a:r>
              <a:endParaRPr/>
            </a:p>
          </p:txBody>
        </p:sp>
        <p:pic>
          <p:nvPicPr>
            <p:cNvPr id="99" name="Google Shape;99;p1"/>
            <p:cNvPicPr preferRelativeResize="0"/>
            <p:nvPr/>
          </p:nvPicPr>
          <p:blipFill rotWithShape="1">
            <a:blip r:embed="rId3">
              <a:alphaModFix/>
            </a:blip>
            <a:srcRect b="0" l="0" r="0" t="0"/>
            <a:stretch/>
          </p:blipFill>
          <p:spPr>
            <a:xfrm>
              <a:off x="200785" y="513691"/>
              <a:ext cx="4169868" cy="1845973"/>
            </a:xfrm>
            <a:prstGeom prst="rect">
              <a:avLst/>
            </a:prstGeom>
            <a:noFill/>
            <a:ln>
              <a:noFill/>
            </a:ln>
          </p:spPr>
        </p:pic>
        <p:sp>
          <p:nvSpPr>
            <p:cNvPr id="100" name="Google Shape;100;p1"/>
            <p:cNvSpPr/>
            <p:nvPr/>
          </p:nvSpPr>
          <p:spPr>
            <a:xfrm>
              <a:off x="200785" y="4489851"/>
              <a:ext cx="10391013" cy="13154693"/>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
            <p:cNvSpPr/>
            <p:nvPr/>
          </p:nvSpPr>
          <p:spPr>
            <a:xfrm>
              <a:off x="200785" y="17951449"/>
              <a:ext cx="10391013" cy="1808830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
            <p:cNvSpPr/>
            <p:nvPr/>
          </p:nvSpPr>
          <p:spPr>
            <a:xfrm>
              <a:off x="10896600" y="4639936"/>
              <a:ext cx="9857616" cy="1974411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
            <p:cNvSpPr/>
            <p:nvPr/>
          </p:nvSpPr>
          <p:spPr>
            <a:xfrm>
              <a:off x="20935547" y="4687525"/>
              <a:ext cx="10515597" cy="10583543"/>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
            <p:cNvSpPr/>
            <p:nvPr/>
          </p:nvSpPr>
          <p:spPr>
            <a:xfrm>
              <a:off x="10896600" y="31074838"/>
              <a:ext cx="20678015" cy="496491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
            <p:cNvSpPr/>
            <p:nvPr/>
          </p:nvSpPr>
          <p:spPr>
            <a:xfrm>
              <a:off x="10896600" y="24704392"/>
              <a:ext cx="20678015" cy="605010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1"/>
            <p:cNvSpPr txBox="1"/>
            <p:nvPr/>
          </p:nvSpPr>
          <p:spPr>
            <a:xfrm>
              <a:off x="286195" y="4455405"/>
              <a:ext cx="3934090"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Abstract</a:t>
              </a:r>
              <a:endParaRPr/>
            </a:p>
          </p:txBody>
        </p:sp>
        <p:sp>
          <p:nvSpPr>
            <p:cNvPr id="107" name="Google Shape;107;p1"/>
            <p:cNvSpPr txBox="1"/>
            <p:nvPr/>
          </p:nvSpPr>
          <p:spPr>
            <a:xfrm>
              <a:off x="348508" y="18037321"/>
              <a:ext cx="546175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Background</a:t>
              </a:r>
              <a:endParaRPr/>
            </a:p>
          </p:txBody>
        </p:sp>
        <p:sp>
          <p:nvSpPr>
            <p:cNvPr id="108" name="Google Shape;108;p1"/>
            <p:cNvSpPr txBox="1"/>
            <p:nvPr/>
          </p:nvSpPr>
          <p:spPr>
            <a:xfrm>
              <a:off x="11046578" y="4507362"/>
              <a:ext cx="3922869"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Methods</a:t>
              </a:r>
              <a:endParaRPr/>
            </a:p>
          </p:txBody>
        </p:sp>
        <p:sp>
          <p:nvSpPr>
            <p:cNvPr id="109" name="Google Shape;109;p1"/>
            <p:cNvSpPr txBox="1"/>
            <p:nvPr/>
          </p:nvSpPr>
          <p:spPr>
            <a:xfrm>
              <a:off x="21235607" y="4551119"/>
              <a:ext cx="8289449"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Expected Outcome</a:t>
              </a:r>
              <a:endParaRPr/>
            </a:p>
          </p:txBody>
        </p:sp>
        <p:sp>
          <p:nvSpPr>
            <p:cNvPr id="110" name="Google Shape;110;p1"/>
            <p:cNvSpPr txBox="1"/>
            <p:nvPr/>
          </p:nvSpPr>
          <p:spPr>
            <a:xfrm>
              <a:off x="11014056" y="24734444"/>
              <a:ext cx="8669361"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Future Perspectives</a:t>
              </a:r>
              <a:endParaRPr/>
            </a:p>
          </p:txBody>
        </p:sp>
        <p:sp>
          <p:nvSpPr>
            <p:cNvPr id="111" name="Google Shape;111;p1"/>
            <p:cNvSpPr txBox="1"/>
            <p:nvPr/>
          </p:nvSpPr>
          <p:spPr>
            <a:xfrm>
              <a:off x="11037038" y="31160539"/>
              <a:ext cx="7904728"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Impact on Society</a:t>
              </a:r>
              <a:endParaRPr/>
            </a:p>
          </p:txBody>
        </p:sp>
      </p:grpSp>
      <p:sp>
        <p:nvSpPr>
          <p:cNvPr id="112" name="Google Shape;112;p1"/>
          <p:cNvSpPr txBox="1"/>
          <p:nvPr/>
        </p:nvSpPr>
        <p:spPr>
          <a:xfrm>
            <a:off x="11175134" y="32625975"/>
            <a:ext cx="19682700" cy="286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IN" sz="3000">
                <a:solidFill>
                  <a:schemeClr val="dk1"/>
                </a:solidFill>
              </a:rPr>
              <a:t>Increased Food Security</a:t>
            </a:r>
            <a:r>
              <a:rPr lang="en-IN" sz="3000">
                <a:solidFill>
                  <a:schemeClr val="dk1"/>
                </a:solidFill>
              </a:rPr>
              <a:t>: Enhanced crop yields address global food needs.</a:t>
            </a:r>
            <a:endParaRPr sz="3000">
              <a:solidFill>
                <a:schemeClr val="dk1"/>
              </a:solidFill>
            </a:endParaRPr>
          </a:p>
          <a:p>
            <a:pPr indent="0" lvl="0" marL="0" rtl="0" algn="l">
              <a:spcBef>
                <a:spcPts val="0"/>
              </a:spcBef>
              <a:spcAft>
                <a:spcPts val="0"/>
              </a:spcAft>
              <a:buClr>
                <a:schemeClr val="dk1"/>
              </a:buClr>
              <a:buSzPts val="1100"/>
              <a:buFont typeface="Arial"/>
              <a:buNone/>
            </a:pPr>
            <a:r>
              <a:rPr b="1" lang="en-IN" sz="3000">
                <a:solidFill>
                  <a:schemeClr val="dk1"/>
                </a:solidFill>
              </a:rPr>
              <a:t>Sustainable Farming</a:t>
            </a:r>
            <a:r>
              <a:rPr lang="en-IN" sz="3000">
                <a:solidFill>
                  <a:schemeClr val="dk1"/>
                </a:solidFill>
              </a:rPr>
              <a:t>: Efficient water and fertilizer use reduces environmental impact.</a:t>
            </a:r>
            <a:endParaRPr sz="3000">
              <a:solidFill>
                <a:schemeClr val="dk1"/>
              </a:solidFill>
            </a:endParaRPr>
          </a:p>
          <a:p>
            <a:pPr indent="0" lvl="0" marL="0" rtl="0" algn="l">
              <a:spcBef>
                <a:spcPts val="0"/>
              </a:spcBef>
              <a:spcAft>
                <a:spcPts val="0"/>
              </a:spcAft>
              <a:buClr>
                <a:schemeClr val="dk1"/>
              </a:buClr>
              <a:buSzPts val="1100"/>
              <a:buFont typeface="Arial"/>
              <a:buNone/>
            </a:pPr>
            <a:r>
              <a:rPr b="1" lang="en-IN" sz="3000">
                <a:solidFill>
                  <a:schemeClr val="dk1"/>
                </a:solidFill>
              </a:rPr>
              <a:t>Economic Growth</a:t>
            </a:r>
            <a:r>
              <a:rPr lang="en-IN" sz="3000">
                <a:solidFill>
                  <a:schemeClr val="dk1"/>
                </a:solidFill>
              </a:rPr>
              <a:t>: Small-scale farmers can increase productivity and income.</a:t>
            </a:r>
            <a:endParaRPr sz="3000">
              <a:solidFill>
                <a:schemeClr val="dk1"/>
              </a:solidFill>
            </a:endParaRPr>
          </a:p>
          <a:p>
            <a:pPr indent="0" lvl="0" marL="0" rtl="0" algn="l">
              <a:spcBef>
                <a:spcPts val="0"/>
              </a:spcBef>
              <a:spcAft>
                <a:spcPts val="0"/>
              </a:spcAft>
              <a:buClr>
                <a:schemeClr val="dk1"/>
              </a:buClr>
              <a:buSzPts val="1100"/>
              <a:buFont typeface="Arial"/>
              <a:buNone/>
            </a:pPr>
            <a:r>
              <a:rPr b="1" lang="en-IN" sz="3000">
                <a:solidFill>
                  <a:schemeClr val="dk1"/>
                </a:solidFill>
              </a:rPr>
              <a:t>Climate Resilience</a:t>
            </a:r>
            <a:r>
              <a:rPr lang="en-IN" sz="3000">
                <a:solidFill>
                  <a:schemeClr val="dk1"/>
                </a:solidFill>
              </a:rPr>
              <a:t>: Helps farmers adapt to climate challenges.</a:t>
            </a:r>
            <a:endParaRPr sz="3000">
              <a:solidFill>
                <a:schemeClr val="dk1"/>
              </a:solidFill>
            </a:endParaRPr>
          </a:p>
          <a:p>
            <a:pPr indent="0" lvl="0" marL="0" rtl="0" algn="l">
              <a:spcBef>
                <a:spcPts val="0"/>
              </a:spcBef>
              <a:spcAft>
                <a:spcPts val="0"/>
              </a:spcAft>
              <a:buClr>
                <a:schemeClr val="dk1"/>
              </a:buClr>
              <a:buSzPts val="1100"/>
              <a:buFont typeface="Arial"/>
              <a:buNone/>
            </a:pPr>
            <a:r>
              <a:rPr b="1" lang="en-IN" sz="3000">
                <a:solidFill>
                  <a:schemeClr val="dk1"/>
                </a:solidFill>
              </a:rPr>
              <a:t>Technological Progress</a:t>
            </a:r>
            <a:r>
              <a:rPr lang="en-IN" sz="3000">
                <a:solidFill>
                  <a:schemeClr val="dk1"/>
                </a:solidFill>
              </a:rPr>
              <a:t>: Promotes innovation in agriculture and beyond.</a:t>
            </a:r>
            <a:endParaRPr sz="3000">
              <a:solidFill>
                <a:schemeClr val="dk1"/>
              </a:solidFill>
            </a:endParaRPr>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113" name="Google Shape;113;p1"/>
          <p:cNvSpPr txBox="1"/>
          <p:nvPr/>
        </p:nvSpPr>
        <p:spPr>
          <a:xfrm>
            <a:off x="11148160" y="25733350"/>
            <a:ext cx="18855600" cy="517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IN" sz="3000">
                <a:solidFill>
                  <a:schemeClr val="dk1"/>
                </a:solidFill>
              </a:rPr>
              <a:t>Scalability</a:t>
            </a:r>
            <a:r>
              <a:rPr lang="en-IN" sz="3000">
                <a:solidFill>
                  <a:schemeClr val="dk1"/>
                </a:solidFill>
              </a:rPr>
              <a:t>: </a:t>
            </a:r>
            <a:endParaRPr sz="3000">
              <a:solidFill>
                <a:schemeClr val="dk1"/>
              </a:solidFill>
            </a:endParaRPr>
          </a:p>
          <a:p>
            <a:pPr indent="0" lvl="0" marL="0" rtl="0" algn="l">
              <a:spcBef>
                <a:spcPts val="0"/>
              </a:spcBef>
              <a:spcAft>
                <a:spcPts val="0"/>
              </a:spcAft>
              <a:buClr>
                <a:schemeClr val="dk1"/>
              </a:buClr>
              <a:buSzPts val="1100"/>
              <a:buFont typeface="Arial"/>
              <a:buNone/>
            </a:pPr>
            <a:r>
              <a:rPr lang="en-IN" sz="3000">
                <a:solidFill>
                  <a:schemeClr val="dk1"/>
                </a:solidFill>
              </a:rPr>
              <a:t>Integration with IoT can enable real-time data collection and automated irrigation, improving efficiency.</a:t>
            </a:r>
            <a:endParaRPr sz="3000">
              <a:solidFill>
                <a:schemeClr val="dk1"/>
              </a:solidFill>
            </a:endParaRPr>
          </a:p>
          <a:p>
            <a:pPr indent="0" lvl="0" marL="0" rtl="0" algn="l">
              <a:spcBef>
                <a:spcPts val="0"/>
              </a:spcBef>
              <a:spcAft>
                <a:spcPts val="0"/>
              </a:spcAft>
              <a:buSzPts val="1100"/>
              <a:buNone/>
            </a:pPr>
            <a:r>
              <a:rPr b="1" lang="en-IN" sz="3000">
                <a:solidFill>
                  <a:schemeClr val="dk1"/>
                </a:solidFill>
              </a:rPr>
              <a:t>Affordability</a:t>
            </a:r>
            <a:r>
              <a:rPr lang="en-IN" sz="3000">
                <a:solidFill>
                  <a:schemeClr val="dk1"/>
                </a:solidFill>
              </a:rPr>
              <a:t>: </a:t>
            </a:r>
            <a:endParaRPr sz="3000">
              <a:solidFill>
                <a:schemeClr val="dk1"/>
              </a:solidFill>
            </a:endParaRPr>
          </a:p>
          <a:p>
            <a:pPr indent="0" lvl="0" marL="0" rtl="0" algn="l">
              <a:spcBef>
                <a:spcPts val="0"/>
              </a:spcBef>
              <a:spcAft>
                <a:spcPts val="0"/>
              </a:spcAft>
              <a:buClr>
                <a:schemeClr val="dk1"/>
              </a:buClr>
              <a:buSzPts val="1100"/>
              <a:buFont typeface="Arial"/>
              <a:buNone/>
            </a:pPr>
            <a:r>
              <a:rPr lang="en-IN" sz="3000">
                <a:solidFill>
                  <a:schemeClr val="dk1"/>
                </a:solidFill>
              </a:rPr>
              <a:t>Cost-effective sensors can make precision agriculture accessible to small-scale farmers.</a:t>
            </a:r>
            <a:endParaRPr sz="3000">
              <a:solidFill>
                <a:schemeClr val="dk1"/>
              </a:solidFill>
            </a:endParaRPr>
          </a:p>
          <a:p>
            <a:pPr indent="0" lvl="0" marL="0" rtl="0" algn="l">
              <a:spcBef>
                <a:spcPts val="0"/>
              </a:spcBef>
              <a:spcAft>
                <a:spcPts val="0"/>
              </a:spcAft>
              <a:buSzPts val="1100"/>
              <a:buNone/>
            </a:pPr>
            <a:r>
              <a:rPr b="1" lang="en-IN" sz="3000">
                <a:solidFill>
                  <a:schemeClr val="dk1"/>
                </a:solidFill>
              </a:rPr>
              <a:t>Data-Driven Insights</a:t>
            </a:r>
            <a:r>
              <a:rPr lang="en-IN" sz="3000">
                <a:solidFill>
                  <a:schemeClr val="dk1"/>
                </a:solidFill>
              </a:rPr>
              <a:t>: </a:t>
            </a:r>
            <a:endParaRPr sz="3000">
              <a:solidFill>
                <a:schemeClr val="dk1"/>
              </a:solidFill>
            </a:endParaRPr>
          </a:p>
          <a:p>
            <a:pPr indent="0" lvl="0" marL="0" rtl="0" algn="l">
              <a:spcBef>
                <a:spcPts val="0"/>
              </a:spcBef>
              <a:spcAft>
                <a:spcPts val="0"/>
              </a:spcAft>
              <a:buClr>
                <a:schemeClr val="dk1"/>
              </a:buClr>
              <a:buSzPts val="1100"/>
              <a:buFont typeface="Arial"/>
              <a:buNone/>
            </a:pPr>
            <a:r>
              <a:rPr lang="en-IN" sz="3000">
                <a:solidFill>
                  <a:schemeClr val="dk1"/>
                </a:solidFill>
              </a:rPr>
              <a:t>AI and machine learning can analyze soil data to optimize farming decisions.</a:t>
            </a:r>
            <a:endParaRPr sz="3000">
              <a:solidFill>
                <a:schemeClr val="dk1"/>
              </a:solidFill>
            </a:endParaRPr>
          </a:p>
          <a:p>
            <a:pPr indent="0" lvl="0" marL="0" rtl="0" algn="l">
              <a:spcBef>
                <a:spcPts val="0"/>
              </a:spcBef>
              <a:spcAft>
                <a:spcPts val="0"/>
              </a:spcAft>
              <a:buSzPts val="1100"/>
              <a:buNone/>
            </a:pPr>
            <a:r>
              <a:rPr b="1" lang="en-IN" sz="3000">
                <a:solidFill>
                  <a:schemeClr val="dk1"/>
                </a:solidFill>
              </a:rPr>
              <a:t>Environmental Benefits</a:t>
            </a:r>
            <a:r>
              <a:rPr lang="en-IN" sz="3000">
                <a:solidFill>
                  <a:schemeClr val="dk1"/>
                </a:solidFill>
              </a:rPr>
              <a:t>: </a:t>
            </a:r>
            <a:endParaRPr sz="3000">
              <a:solidFill>
                <a:schemeClr val="dk1"/>
              </a:solidFill>
            </a:endParaRPr>
          </a:p>
          <a:p>
            <a:pPr indent="0" lvl="0" marL="0" rtl="0" algn="l">
              <a:spcBef>
                <a:spcPts val="0"/>
              </a:spcBef>
              <a:spcAft>
                <a:spcPts val="0"/>
              </a:spcAft>
              <a:buClr>
                <a:schemeClr val="dk1"/>
              </a:buClr>
              <a:buSzPts val="1100"/>
              <a:buFont typeface="Arial"/>
              <a:buNone/>
            </a:pPr>
            <a:r>
              <a:rPr lang="en-IN" sz="3000">
                <a:solidFill>
                  <a:schemeClr val="dk1"/>
                </a:solidFill>
              </a:rPr>
              <a:t>Efficient water use and targeted fertilizer application support sustainability.</a:t>
            </a:r>
            <a:endParaRPr sz="3000">
              <a:solidFill>
                <a:schemeClr val="dk1"/>
              </a:solidFill>
            </a:endParaRPr>
          </a:p>
          <a:p>
            <a:pPr indent="0" lvl="0" marL="0" rtl="0" algn="l">
              <a:spcBef>
                <a:spcPts val="0"/>
              </a:spcBef>
              <a:spcAft>
                <a:spcPts val="0"/>
              </a:spcAft>
              <a:buSzPts val="1100"/>
              <a:buNone/>
            </a:pPr>
            <a:r>
              <a:rPr b="1" lang="en-IN" sz="3000">
                <a:solidFill>
                  <a:schemeClr val="dk1"/>
                </a:solidFill>
              </a:rPr>
              <a:t>Global Adoption</a:t>
            </a:r>
            <a:r>
              <a:rPr lang="en-IN" sz="3000">
                <a:solidFill>
                  <a:schemeClr val="dk1"/>
                </a:solidFill>
              </a:rPr>
              <a:t>: </a:t>
            </a:r>
            <a:endParaRPr sz="3000">
              <a:solidFill>
                <a:schemeClr val="dk1"/>
              </a:solidFill>
            </a:endParaRPr>
          </a:p>
          <a:p>
            <a:pPr indent="0" lvl="0" marL="0" rtl="0" algn="l">
              <a:spcBef>
                <a:spcPts val="0"/>
              </a:spcBef>
              <a:spcAft>
                <a:spcPts val="0"/>
              </a:spcAft>
              <a:buClr>
                <a:schemeClr val="dk1"/>
              </a:buClr>
              <a:buSzPts val="1100"/>
              <a:buFont typeface="Arial"/>
              <a:buNone/>
            </a:pPr>
            <a:r>
              <a:rPr lang="en-IN" sz="3000">
                <a:solidFill>
                  <a:schemeClr val="dk1"/>
                </a:solidFill>
              </a:rPr>
              <a:t>Partnerships can drive widespread use, improving crop yields, food security, and resilience to climate change.</a:t>
            </a:r>
            <a:endParaRPr sz="3000">
              <a:solidFill>
                <a:schemeClr val="dk1"/>
              </a:solidFill>
            </a:endParaRPr>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114" name="Google Shape;114;p1"/>
          <p:cNvSpPr txBox="1"/>
          <p:nvPr/>
        </p:nvSpPr>
        <p:spPr>
          <a:xfrm>
            <a:off x="11175126" y="5618175"/>
            <a:ext cx="9231600" cy="16562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IN" sz="3500">
                <a:solidFill>
                  <a:schemeClr val="dk1"/>
                </a:solidFill>
              </a:rPr>
              <a:t>Material Selection:</a:t>
            </a:r>
            <a:r>
              <a:rPr lang="en-IN" sz="3500">
                <a:solidFill>
                  <a:schemeClr val="dk1"/>
                </a:solidFill>
              </a:rPr>
              <a:t> </a:t>
            </a:r>
            <a:endParaRPr sz="3500">
              <a:solidFill>
                <a:schemeClr val="dk1"/>
              </a:solidFill>
            </a:endParaRPr>
          </a:p>
          <a:p>
            <a:pPr indent="0" lvl="0" marL="0" rtl="0" algn="l">
              <a:spcBef>
                <a:spcPts val="0"/>
              </a:spcBef>
              <a:spcAft>
                <a:spcPts val="0"/>
              </a:spcAft>
              <a:buClr>
                <a:schemeClr val="dk1"/>
              </a:buClr>
              <a:buSzPts val="1100"/>
              <a:buFont typeface="Arial"/>
              <a:buNone/>
            </a:pPr>
            <a:r>
              <a:rPr lang="en-IN" sz="3500">
                <a:solidFill>
                  <a:schemeClr val="dk1"/>
                </a:solidFill>
              </a:rPr>
              <a:t>MXene, known for its high electrical conductivity and chemical stability, was chosen for its ability to enhance sensor sensitivity and durability. Its unique properties were leveraged to create a highly responsive and robust sensor.</a:t>
            </a:r>
            <a:endParaRPr sz="3500">
              <a:solidFill>
                <a:schemeClr val="dk1"/>
              </a:solidFill>
            </a:endParaRPr>
          </a:p>
          <a:p>
            <a:pPr indent="0" lvl="0" marL="0" rtl="0" algn="l">
              <a:spcBef>
                <a:spcPts val="0"/>
              </a:spcBef>
              <a:spcAft>
                <a:spcPts val="0"/>
              </a:spcAft>
              <a:buClr>
                <a:schemeClr val="dk1"/>
              </a:buClr>
              <a:buSzPts val="1100"/>
              <a:buFont typeface="Arial"/>
              <a:buNone/>
            </a:pPr>
            <a:r>
              <a:t/>
            </a:r>
            <a:endParaRPr sz="3500">
              <a:solidFill>
                <a:schemeClr val="dk1"/>
              </a:solidFill>
            </a:endParaRPr>
          </a:p>
          <a:p>
            <a:pPr indent="0" lvl="0" marL="0" rtl="0" algn="l">
              <a:spcBef>
                <a:spcPts val="0"/>
              </a:spcBef>
              <a:spcAft>
                <a:spcPts val="0"/>
              </a:spcAft>
              <a:buClr>
                <a:schemeClr val="dk1"/>
              </a:buClr>
              <a:buSzPts val="1100"/>
              <a:buFont typeface="Arial"/>
              <a:buNone/>
            </a:pPr>
            <a:r>
              <a:rPr b="1" lang="en-IN" sz="3500">
                <a:solidFill>
                  <a:schemeClr val="dk1"/>
                </a:solidFill>
              </a:rPr>
              <a:t>Sensor Fabrication:</a:t>
            </a:r>
            <a:r>
              <a:rPr lang="en-IN" sz="3500">
                <a:solidFill>
                  <a:schemeClr val="dk1"/>
                </a:solidFill>
              </a:rPr>
              <a:t> </a:t>
            </a:r>
            <a:endParaRPr sz="3500">
              <a:solidFill>
                <a:schemeClr val="dk1"/>
              </a:solidFill>
            </a:endParaRPr>
          </a:p>
          <a:p>
            <a:pPr indent="0" lvl="0" marL="0" rtl="0" algn="l">
              <a:spcBef>
                <a:spcPts val="0"/>
              </a:spcBef>
              <a:spcAft>
                <a:spcPts val="0"/>
              </a:spcAft>
              <a:buClr>
                <a:schemeClr val="dk1"/>
              </a:buClr>
              <a:buSzPts val="1100"/>
              <a:buFont typeface="Arial"/>
              <a:buNone/>
            </a:pPr>
            <a:r>
              <a:rPr lang="en-IN" sz="3500">
                <a:solidFill>
                  <a:schemeClr val="dk1"/>
                </a:solidFill>
              </a:rPr>
              <a:t>Sensors were fabricated using a solution-casting technique followed by precise patterning. An RFID module was integrated to enable wireless data transmission, simplifying deployment and data collection.</a:t>
            </a:r>
            <a:endParaRPr sz="3500">
              <a:solidFill>
                <a:schemeClr val="dk1"/>
              </a:solidFill>
            </a:endParaRPr>
          </a:p>
          <a:p>
            <a:pPr indent="0" lvl="0" marL="0" rtl="0" algn="l">
              <a:spcBef>
                <a:spcPts val="0"/>
              </a:spcBef>
              <a:spcAft>
                <a:spcPts val="0"/>
              </a:spcAft>
              <a:buClr>
                <a:schemeClr val="dk1"/>
              </a:buClr>
              <a:buSzPts val="1100"/>
              <a:buFont typeface="Arial"/>
              <a:buNone/>
            </a:pPr>
            <a:r>
              <a:t/>
            </a:r>
            <a:endParaRPr sz="3500">
              <a:solidFill>
                <a:schemeClr val="dk1"/>
              </a:solidFill>
            </a:endParaRPr>
          </a:p>
          <a:p>
            <a:pPr indent="0" lvl="0" marL="0" rtl="0" algn="l">
              <a:spcBef>
                <a:spcPts val="0"/>
              </a:spcBef>
              <a:spcAft>
                <a:spcPts val="0"/>
              </a:spcAft>
              <a:buClr>
                <a:schemeClr val="dk1"/>
              </a:buClr>
              <a:buSzPts val="1100"/>
              <a:buFont typeface="Arial"/>
              <a:buNone/>
            </a:pPr>
            <a:r>
              <a:rPr b="1" lang="en-IN" sz="3500">
                <a:solidFill>
                  <a:schemeClr val="dk1"/>
                </a:solidFill>
              </a:rPr>
              <a:t>Conductometry Application:</a:t>
            </a:r>
            <a:r>
              <a:rPr lang="en-IN" sz="3500">
                <a:solidFill>
                  <a:schemeClr val="dk1"/>
                </a:solidFill>
              </a:rPr>
              <a:t> </a:t>
            </a:r>
            <a:endParaRPr sz="3500">
              <a:solidFill>
                <a:schemeClr val="dk1"/>
              </a:solidFill>
            </a:endParaRPr>
          </a:p>
          <a:p>
            <a:pPr indent="0" lvl="0" marL="0" rtl="0" algn="l">
              <a:spcBef>
                <a:spcPts val="0"/>
              </a:spcBef>
              <a:spcAft>
                <a:spcPts val="0"/>
              </a:spcAft>
              <a:buClr>
                <a:schemeClr val="dk1"/>
              </a:buClr>
              <a:buSzPts val="1100"/>
              <a:buFont typeface="Arial"/>
              <a:buNone/>
            </a:pPr>
            <a:r>
              <a:rPr lang="en-IN" sz="3500">
                <a:solidFill>
                  <a:schemeClr val="dk1"/>
                </a:solidFill>
              </a:rPr>
              <a:t>Electrical conductivity measurements were used to monitor soil pH and moisture levels in real time. The sensor's performance was validated across various soil types to ensure accurate and consistent readings.</a:t>
            </a:r>
            <a:endParaRPr sz="3500">
              <a:solidFill>
                <a:schemeClr val="dk1"/>
              </a:solidFill>
            </a:endParaRPr>
          </a:p>
          <a:p>
            <a:pPr indent="0" lvl="0" marL="0" rtl="0" algn="l">
              <a:spcBef>
                <a:spcPts val="0"/>
              </a:spcBef>
              <a:spcAft>
                <a:spcPts val="0"/>
              </a:spcAft>
              <a:buClr>
                <a:schemeClr val="dk1"/>
              </a:buClr>
              <a:buSzPts val="1100"/>
              <a:buFont typeface="Arial"/>
              <a:buNone/>
            </a:pPr>
            <a:r>
              <a:t/>
            </a:r>
            <a:endParaRPr sz="3500">
              <a:solidFill>
                <a:schemeClr val="dk1"/>
              </a:solidFill>
            </a:endParaRPr>
          </a:p>
          <a:p>
            <a:pPr indent="0" lvl="0" marL="0" rtl="0" algn="l">
              <a:spcBef>
                <a:spcPts val="0"/>
              </a:spcBef>
              <a:spcAft>
                <a:spcPts val="0"/>
              </a:spcAft>
              <a:buClr>
                <a:schemeClr val="dk1"/>
              </a:buClr>
              <a:buSzPts val="1100"/>
              <a:buFont typeface="Arial"/>
              <a:buNone/>
            </a:pPr>
            <a:r>
              <a:rPr b="1" lang="en-IN" sz="3500">
                <a:solidFill>
                  <a:schemeClr val="dk1"/>
                </a:solidFill>
              </a:rPr>
              <a:t>Field Testing:</a:t>
            </a:r>
            <a:r>
              <a:rPr lang="en-IN" sz="3500">
                <a:solidFill>
                  <a:schemeClr val="dk1"/>
                </a:solidFill>
              </a:rPr>
              <a:t> Deployed sensors were tested in diverse agricultural settings to evaluate their durability and data accuracy. Performance metrics were assessed to confirm the sensors' adaptability to different environmental conditions.</a:t>
            </a:r>
            <a:endParaRPr sz="3500">
              <a:solidFill>
                <a:schemeClr val="dk1"/>
              </a:solidFill>
            </a:endParaRPr>
          </a:p>
          <a:p>
            <a:pPr indent="0" lvl="0" marL="0" rtl="0" algn="l">
              <a:spcBef>
                <a:spcPts val="0"/>
              </a:spcBef>
              <a:spcAft>
                <a:spcPts val="0"/>
              </a:spcAft>
              <a:buClr>
                <a:schemeClr val="dk1"/>
              </a:buClr>
              <a:buSzPts val="1100"/>
              <a:buFont typeface="Arial"/>
              <a:buNone/>
            </a:pPr>
            <a:r>
              <a:t/>
            </a:r>
            <a:endParaRPr sz="35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5500">
              <a:solidFill>
                <a:schemeClr val="dk1"/>
              </a:solidFill>
              <a:latin typeface="Calibri"/>
              <a:ea typeface="Calibri"/>
              <a:cs typeface="Calibri"/>
              <a:sym typeface="Calibri"/>
            </a:endParaRPr>
          </a:p>
        </p:txBody>
      </p:sp>
      <p:sp>
        <p:nvSpPr>
          <p:cNvPr id="115" name="Google Shape;115;p1"/>
          <p:cNvSpPr txBox="1"/>
          <p:nvPr/>
        </p:nvSpPr>
        <p:spPr>
          <a:xfrm>
            <a:off x="21255726" y="5646880"/>
            <a:ext cx="9923400" cy="8404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IN" sz="3000">
                <a:solidFill>
                  <a:schemeClr val="dk1"/>
                </a:solidFill>
              </a:rPr>
              <a:t>Improved Crop Yields</a:t>
            </a:r>
            <a:r>
              <a:rPr lang="en-IN" sz="3000">
                <a:solidFill>
                  <a:schemeClr val="dk1"/>
                </a:solidFill>
              </a:rPr>
              <a:t>: Real-time data on soil pH and moisture will help farmers optimize irrigation and fertilization, resulting in healthier crops and higher yields.</a:t>
            </a:r>
            <a:endParaRPr sz="3000">
              <a:solidFill>
                <a:schemeClr val="dk1"/>
              </a:solidFill>
            </a:endParaRPr>
          </a:p>
          <a:p>
            <a:pPr indent="0" lvl="0" marL="0" rtl="0" algn="l">
              <a:spcBef>
                <a:spcPts val="0"/>
              </a:spcBef>
              <a:spcAft>
                <a:spcPts val="0"/>
              </a:spcAft>
              <a:buClr>
                <a:schemeClr val="dk1"/>
              </a:buClr>
              <a:buSzPts val="1100"/>
              <a:buFont typeface="Arial"/>
              <a:buNone/>
            </a:pPr>
            <a:r>
              <a:rPr b="1" lang="en-IN" sz="3000">
                <a:solidFill>
                  <a:schemeClr val="dk1"/>
                </a:solidFill>
              </a:rPr>
              <a:t>Enhanced Resource Management</a:t>
            </a:r>
            <a:r>
              <a:rPr lang="en-IN" sz="3000">
                <a:solidFill>
                  <a:schemeClr val="dk1"/>
                </a:solidFill>
              </a:rPr>
              <a:t>: RFID-enabled MXene-based sensors will allow precise monitoring, leading to efficient water and nutrient use and reduced waste.</a:t>
            </a:r>
            <a:endParaRPr sz="3000">
              <a:solidFill>
                <a:schemeClr val="dk1"/>
              </a:solidFill>
            </a:endParaRPr>
          </a:p>
          <a:p>
            <a:pPr indent="0" lvl="0" marL="0" rtl="0" algn="l">
              <a:spcBef>
                <a:spcPts val="0"/>
              </a:spcBef>
              <a:spcAft>
                <a:spcPts val="0"/>
              </a:spcAft>
              <a:buClr>
                <a:schemeClr val="dk1"/>
              </a:buClr>
              <a:buSzPts val="1100"/>
              <a:buFont typeface="Arial"/>
              <a:buNone/>
            </a:pPr>
            <a:r>
              <a:rPr b="1" lang="en-IN" sz="3000">
                <a:solidFill>
                  <a:schemeClr val="dk1"/>
                </a:solidFill>
              </a:rPr>
              <a:t>Sustainable Farming Practices</a:t>
            </a:r>
            <a:r>
              <a:rPr lang="en-IN" sz="3000">
                <a:solidFill>
                  <a:schemeClr val="dk1"/>
                </a:solidFill>
              </a:rPr>
              <a:t>: The project supports sustainable agriculture by minimizing environmental impact and decreasing reliance on traditional farming methods.</a:t>
            </a:r>
            <a:endParaRPr sz="3000">
              <a:solidFill>
                <a:schemeClr val="dk1"/>
              </a:solidFill>
            </a:endParaRPr>
          </a:p>
          <a:p>
            <a:pPr indent="0" lvl="0" marL="0" rtl="0" algn="l">
              <a:spcBef>
                <a:spcPts val="0"/>
              </a:spcBef>
              <a:spcAft>
                <a:spcPts val="0"/>
              </a:spcAft>
              <a:buClr>
                <a:schemeClr val="dk1"/>
              </a:buClr>
              <a:buSzPts val="1100"/>
              <a:buFont typeface="Arial"/>
              <a:buNone/>
            </a:pPr>
            <a:r>
              <a:rPr b="1" lang="en-IN" sz="3000">
                <a:solidFill>
                  <a:schemeClr val="dk1"/>
                </a:solidFill>
              </a:rPr>
              <a:t>Data-Driven Decision Making</a:t>
            </a:r>
            <a:r>
              <a:rPr lang="en-IN" sz="3000">
                <a:solidFill>
                  <a:schemeClr val="dk1"/>
                </a:solidFill>
              </a:rPr>
              <a:t>: Farmers will access reliable data for informed decisions, improving productivity and resilience to environmental challenges.</a:t>
            </a:r>
            <a:endParaRPr sz="3000">
              <a:solidFill>
                <a:schemeClr val="dk1"/>
              </a:solidFill>
            </a:endParaRPr>
          </a:p>
          <a:p>
            <a:pPr indent="0" lvl="0" marL="0" rtl="0" algn="l">
              <a:spcBef>
                <a:spcPts val="0"/>
              </a:spcBef>
              <a:spcAft>
                <a:spcPts val="0"/>
              </a:spcAft>
              <a:buClr>
                <a:schemeClr val="dk1"/>
              </a:buClr>
              <a:buSzPts val="1100"/>
              <a:buFont typeface="Arial"/>
              <a:buNone/>
            </a:pPr>
            <a:r>
              <a:rPr b="1" lang="en-IN" sz="3000">
                <a:solidFill>
                  <a:schemeClr val="dk1"/>
                </a:solidFill>
              </a:rPr>
              <a:t>Wider Adoption of Precision Agriculture</a:t>
            </a:r>
            <a:r>
              <a:rPr lang="en-IN" sz="3000">
                <a:solidFill>
                  <a:schemeClr val="dk1"/>
                </a:solidFill>
              </a:rPr>
              <a:t>: Durable and adaptable sensors could encourage greater use of precision farming technologies across diverse regions.</a:t>
            </a:r>
            <a:endParaRPr sz="3000">
              <a:solidFill>
                <a:schemeClr val="dk1"/>
              </a:solidFill>
            </a:endParaRPr>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116" name="Google Shape;116;p1"/>
          <p:cNvSpPr txBox="1"/>
          <p:nvPr/>
        </p:nvSpPr>
        <p:spPr>
          <a:xfrm>
            <a:off x="348502" y="6079275"/>
            <a:ext cx="9923400" cy="8827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IN" sz="3000">
                <a:solidFill>
                  <a:schemeClr val="dk1"/>
                </a:solidFill>
              </a:rPr>
              <a:t>India’s agriculture supports 57.47% of the population and contributes 18.2% of GDP, but faces challenges like declining soil fertility, inefficient water use, and fluctuating yields. Traditional practices and limited access to technology hinder productivity. Previous attempts to integrate sensors into precision farming have struggled with durability and accuracy across diverse soil types.</a:t>
            </a:r>
            <a:endParaRPr sz="3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IN" sz="3000">
                <a:solidFill>
                  <a:schemeClr val="dk1"/>
                </a:solidFill>
              </a:rPr>
              <a:t>Our project introduces an RFID-enabled MXene-based conductometric sensor for precise, real-time monitoring of soil pH and moisture. MXene’s exceptional conductivity and stability provide robust, sensitive performance. This innovation aims to improve resource management, enhance decision-making, and promote sustainable precision farming, empowering farmers and boosting productivity.</a:t>
            </a:r>
            <a:endParaRPr sz="3000">
              <a:solidFill>
                <a:schemeClr val="dk1"/>
              </a:solidFill>
            </a:endParaRPr>
          </a:p>
          <a:p>
            <a:pPr indent="0" lvl="0" marL="0" marR="0" rtl="0" algn="l">
              <a:spcBef>
                <a:spcPts val="1200"/>
              </a:spcBef>
              <a:spcAft>
                <a:spcPts val="0"/>
              </a:spcAft>
              <a:buNone/>
            </a:pPr>
            <a:r>
              <a:t/>
            </a:r>
            <a:endParaRPr sz="3000">
              <a:solidFill>
                <a:schemeClr val="dk1"/>
              </a:solidFill>
            </a:endParaRPr>
          </a:p>
        </p:txBody>
      </p:sp>
      <p:sp>
        <p:nvSpPr>
          <p:cNvPr id="117" name="Google Shape;117;p1"/>
          <p:cNvSpPr txBox="1"/>
          <p:nvPr/>
        </p:nvSpPr>
        <p:spPr>
          <a:xfrm>
            <a:off x="497750" y="18736150"/>
            <a:ext cx="9624900" cy="10351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t/>
            </a:r>
            <a:endParaRPr b="1" sz="30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IN" sz="3000">
                <a:solidFill>
                  <a:schemeClr val="dk1"/>
                </a:solidFill>
                <a:latin typeface="Calibri"/>
                <a:ea typeface="Calibri"/>
                <a:cs typeface="Calibri"/>
                <a:sym typeface="Calibri"/>
              </a:rPr>
              <a:t>India's agricultural sector is the backbone of its economy, with 57.47% of the population dependent on 41.36% of the total land dedicated to farming, contributing 18.2% to the nation's GDP. Despite its importance, the sector faces significant challenges, including declining soil fertility, inefficient water management, and inconsistent crop yields. Traditional farming methods and limited access to advanced technologies have exacerbated these issues, leading to reduced productivity and economic strain on farmers. Precision agriculture, which leverages technology to optimize field-level management, has been proposed as a solution. However, the adoption of sensor technology in this domain has been limited by challenges such as sensor durability, environmental adaptability, and data accuracy across diverse soil types. These limitations are particularly problematic in regions with highly variable environmental conditions, which are common in India.</a:t>
            </a:r>
            <a:endParaRPr sz="3000">
              <a:solidFill>
                <a:schemeClr val="dk1"/>
              </a:solidFill>
            </a:endParaRPr>
          </a:p>
          <a:p>
            <a:pPr indent="0" lvl="0" marL="0" marR="0" rtl="0" algn="l">
              <a:spcBef>
                <a:spcPts val="1200"/>
              </a:spcBef>
              <a:spcAft>
                <a:spcPts val="0"/>
              </a:spcAft>
              <a:buNone/>
            </a:pPr>
            <a:r>
              <a:t/>
            </a:r>
            <a:endParaRPr sz="3000">
              <a:solidFill>
                <a:schemeClr val="dk1"/>
              </a:solidFill>
              <a:latin typeface="Calibri"/>
              <a:ea typeface="Calibri"/>
              <a:cs typeface="Calibri"/>
              <a:sym typeface="Calibri"/>
            </a:endParaRPr>
          </a:p>
        </p:txBody>
      </p:sp>
      <p:pic>
        <p:nvPicPr>
          <p:cNvPr id="118" name="Google Shape;118;p1"/>
          <p:cNvPicPr preferRelativeResize="0"/>
          <p:nvPr/>
        </p:nvPicPr>
        <p:blipFill rotWithShape="1">
          <a:blip r:embed="rId4">
            <a:alphaModFix/>
          </a:blip>
          <a:srcRect b="0" l="0" r="0" t="0"/>
          <a:stretch/>
        </p:blipFill>
        <p:spPr>
          <a:xfrm>
            <a:off x="26898600" y="320343"/>
            <a:ext cx="5128674" cy="2238707"/>
          </a:xfrm>
          <a:prstGeom prst="rect">
            <a:avLst/>
          </a:prstGeom>
          <a:noFill/>
          <a:ln>
            <a:noFill/>
          </a:ln>
        </p:spPr>
      </p:pic>
      <p:sp>
        <p:nvSpPr>
          <p:cNvPr id="119" name="Google Shape;119;p1"/>
          <p:cNvSpPr txBox="1"/>
          <p:nvPr/>
        </p:nvSpPr>
        <p:spPr>
          <a:xfrm>
            <a:off x="226176" y="2997904"/>
            <a:ext cx="32050500" cy="785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b="1" lang="en-IN" sz="4500">
                <a:solidFill>
                  <a:schemeClr val="dk1"/>
                </a:solidFill>
                <a:latin typeface="Poppins"/>
                <a:ea typeface="Poppins"/>
                <a:cs typeface="Poppins"/>
                <a:sym typeface="Poppins"/>
              </a:rPr>
              <a:t>MUDE VENKATA TEJA  GUDDITI SREE VANI PALYAM LOKIN</a:t>
            </a:r>
            <a:endParaRPr b="1" sz="4500">
              <a:solidFill>
                <a:schemeClr val="dk1"/>
              </a:solidFill>
              <a:latin typeface="Poppins"/>
              <a:ea typeface="Poppins"/>
              <a:cs typeface="Poppins"/>
              <a:sym typeface="Poppins"/>
            </a:endParaRPr>
          </a:p>
        </p:txBody>
      </p:sp>
      <p:pic>
        <p:nvPicPr>
          <p:cNvPr id="120" name="Google Shape;120;p1"/>
          <p:cNvPicPr preferRelativeResize="0"/>
          <p:nvPr/>
        </p:nvPicPr>
        <p:blipFill rotWithShape="1">
          <a:blip r:embed="rId5">
            <a:alphaModFix/>
          </a:blip>
          <a:srcRect b="0" l="0" r="0" t="0"/>
          <a:stretch/>
        </p:blipFill>
        <p:spPr>
          <a:xfrm>
            <a:off x="22357383" y="569413"/>
            <a:ext cx="4541217" cy="1959894"/>
          </a:xfrm>
          <a:prstGeom prst="rect">
            <a:avLst/>
          </a:prstGeom>
          <a:noFill/>
          <a:ln>
            <a:noFill/>
          </a:ln>
        </p:spPr>
      </p:pic>
      <p:pic>
        <p:nvPicPr>
          <p:cNvPr id="121" name="Google Shape;121;p1"/>
          <p:cNvPicPr preferRelativeResize="0"/>
          <p:nvPr/>
        </p:nvPicPr>
        <p:blipFill rotWithShape="1">
          <a:blip r:embed="rId6">
            <a:alphaModFix/>
          </a:blip>
          <a:srcRect b="0" l="0" r="0" t="0"/>
          <a:stretch/>
        </p:blipFill>
        <p:spPr>
          <a:xfrm>
            <a:off x="4990684" y="217721"/>
            <a:ext cx="3865337" cy="2113153"/>
          </a:xfrm>
          <a:prstGeom prst="rect">
            <a:avLst/>
          </a:prstGeom>
          <a:noFill/>
          <a:ln>
            <a:noFill/>
          </a:ln>
        </p:spPr>
      </p:pic>
      <p:sp>
        <p:nvSpPr>
          <p:cNvPr id="122" name="Google Shape;122;p1"/>
          <p:cNvSpPr/>
          <p:nvPr/>
        </p:nvSpPr>
        <p:spPr>
          <a:xfrm>
            <a:off x="20878800" y="15469910"/>
            <a:ext cx="10515597" cy="880614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dk1"/>
              </a:solidFill>
              <a:latin typeface="Calibri"/>
              <a:ea typeface="Calibri"/>
              <a:cs typeface="Calibri"/>
              <a:sym typeface="Calibri"/>
            </a:endParaRPr>
          </a:p>
        </p:txBody>
      </p:sp>
      <p:sp>
        <p:nvSpPr>
          <p:cNvPr id="123" name="Google Shape;123;p1"/>
          <p:cNvSpPr txBox="1"/>
          <p:nvPr/>
        </p:nvSpPr>
        <p:spPr>
          <a:xfrm>
            <a:off x="21047062" y="15615676"/>
            <a:ext cx="502413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6500">
                <a:solidFill>
                  <a:schemeClr val="dk1"/>
                </a:solidFill>
                <a:latin typeface="Poppins"/>
                <a:ea typeface="Poppins"/>
                <a:cs typeface="Poppins"/>
                <a:sym typeface="Poppins"/>
              </a:rPr>
              <a:t>Conclusion</a:t>
            </a:r>
            <a:endParaRPr/>
          </a:p>
        </p:txBody>
      </p:sp>
      <p:sp>
        <p:nvSpPr>
          <p:cNvPr id="124" name="Google Shape;124;p1"/>
          <p:cNvSpPr txBox="1"/>
          <p:nvPr/>
        </p:nvSpPr>
        <p:spPr>
          <a:xfrm>
            <a:off x="21201049" y="16854050"/>
            <a:ext cx="9923400" cy="6557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000">
                <a:solidFill>
                  <a:schemeClr val="dk1"/>
                </a:solidFill>
              </a:rPr>
              <a:t>The </a:t>
            </a:r>
            <a:r>
              <a:rPr b="1" lang="en-IN" sz="3000">
                <a:solidFill>
                  <a:schemeClr val="dk1"/>
                </a:solidFill>
              </a:rPr>
              <a:t>"Harvesting Precision"</a:t>
            </a:r>
            <a:r>
              <a:rPr lang="en-IN" sz="3000">
                <a:solidFill>
                  <a:schemeClr val="dk1"/>
                </a:solidFill>
              </a:rPr>
              <a:t> project aims to revolutionize agriculture by addressing key challenges in soil management through innovative technology. The development of RFID-enabled MXene-based conductometric sensors for real-time monitoring of soil pH and moisture represents a significant advancement in precision farming. By empowering farmers with accurate data, the project not only enhances productivity and resource efficiency but also contributes to sustainable agricultural practices. Ultimately, this project has the potential to improve food security, boost farmer livelihoods, and foster resilience in the face of changing environmental conditions, paving the way for a new era of sustainable precision agriculture in India and beyond.</a:t>
            </a:r>
            <a:endParaRPr sz="3000"/>
          </a:p>
        </p:txBody>
      </p:sp>
      <p:sp>
        <p:nvSpPr>
          <p:cNvPr id="125" name="Google Shape;125;p1"/>
          <p:cNvSpPr txBox="1"/>
          <p:nvPr/>
        </p:nvSpPr>
        <p:spPr>
          <a:xfrm>
            <a:off x="9233425" y="-991375"/>
            <a:ext cx="11196600" cy="131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735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2011-10-21T15:46:33Z</dcterms:created>
  <dc:creator>lilu1</dc:creator>
</cp:coreProperties>
</file>