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70" r:id="rId10"/>
    <p:sldId id="269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KHẢI HƯNG" userId="ab886b92-5013-4247-a1c2-03d438e5e552" providerId="ADAL" clId="{A31241DE-3F1E-48B9-87B5-D12384449D25}"/>
    <pc:docChg chg="modSld">
      <pc:chgData name="ĐỖ KHẢI HƯNG" userId="ab886b92-5013-4247-a1c2-03d438e5e552" providerId="ADAL" clId="{A31241DE-3F1E-48B9-87B5-D12384449D25}" dt="2022-02-18T03:47:36.956" v="17" actId="20577"/>
      <pc:docMkLst>
        <pc:docMk/>
      </pc:docMkLst>
      <pc:sldChg chg="modSp mod">
        <pc:chgData name="ĐỖ KHẢI HƯNG" userId="ab886b92-5013-4247-a1c2-03d438e5e552" providerId="ADAL" clId="{A31241DE-3F1E-48B9-87B5-D12384449D25}" dt="2022-02-18T03:47:24.197" v="16" actId="20577"/>
        <pc:sldMkLst>
          <pc:docMk/>
          <pc:sldMk cId="3943916337" sldId="259"/>
        </pc:sldMkLst>
        <pc:spChg chg="mod">
          <ac:chgData name="ĐỖ KHẢI HƯNG" userId="ab886b92-5013-4247-a1c2-03d438e5e552" providerId="ADAL" clId="{A31241DE-3F1E-48B9-87B5-D12384449D25}" dt="2022-02-18T03:47:24.197" v="16" actId="20577"/>
          <ac:spMkLst>
            <pc:docMk/>
            <pc:sldMk cId="3943916337" sldId="259"/>
            <ac:spMk id="3" creationId="{0A512D42-DC8B-4166-AF92-FC3339760AED}"/>
          </ac:spMkLst>
        </pc:spChg>
      </pc:sldChg>
      <pc:sldChg chg="modSp mod">
        <pc:chgData name="ĐỖ KHẢI HƯNG" userId="ab886b92-5013-4247-a1c2-03d438e5e552" providerId="ADAL" clId="{A31241DE-3F1E-48B9-87B5-D12384449D25}" dt="2022-02-18T03:47:36.956" v="17" actId="20577"/>
        <pc:sldMkLst>
          <pc:docMk/>
          <pc:sldMk cId="2171172288" sldId="260"/>
        </pc:sldMkLst>
        <pc:spChg chg="mod">
          <ac:chgData name="ĐỖ KHẢI HƯNG" userId="ab886b92-5013-4247-a1c2-03d438e5e552" providerId="ADAL" clId="{A31241DE-3F1E-48B9-87B5-D12384449D25}" dt="2022-02-18T03:47:36.956" v="17" actId="20577"/>
          <ac:spMkLst>
            <pc:docMk/>
            <pc:sldMk cId="2171172288" sldId="260"/>
            <ac:spMk id="3" creationId="{0A512D42-DC8B-4166-AF92-FC3339760AED}"/>
          </ac:spMkLst>
        </pc:spChg>
      </pc:sldChg>
    </pc:docChg>
  </pc:docChgLst>
</pc:chgInfo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31BBE-5866-4C8D-8C2B-70A720FE18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09B5D-7B1E-4EB7-B9D9-BDE882721266}">
      <dgm:prSet/>
      <dgm:spPr/>
      <dgm:t>
        <a:bodyPr/>
        <a:lstStyle/>
        <a:p>
          <a:r>
            <a:rPr lang="en-US" b="1" dirty="0" err="1">
              <a:latin typeface="Arial Rounded MT Bold" panose="020F0704030504030204" pitchFamily="34" charset="0"/>
            </a:rPr>
            <a:t>Đối</a:t>
          </a:r>
          <a:r>
            <a:rPr lang="en-US" b="1" dirty="0">
              <a:latin typeface="Arial Rounded MT Bold" panose="020F0704030504030204" pitchFamily="34" charset="0"/>
            </a:rPr>
            <a:t> </a:t>
          </a:r>
          <a:r>
            <a:rPr lang="en-US" b="1" dirty="0" err="1">
              <a:latin typeface="Arial Rounded MT Bold" panose="020F0704030504030204" pitchFamily="34" charset="0"/>
            </a:rPr>
            <a:t>tượng</a:t>
          </a:r>
          <a:r>
            <a:rPr lang="en-US" b="1" dirty="0">
              <a:latin typeface="Arial Rounded MT Bold" panose="020F0704030504030204" pitchFamily="34" charset="0"/>
            </a:rPr>
            <a:t> </a:t>
          </a:r>
          <a:r>
            <a:rPr lang="en-US" b="1" dirty="0" err="1">
              <a:latin typeface="Arial Rounded MT Bold" panose="020F0704030504030204" pitchFamily="34" charset="0"/>
            </a:rPr>
            <a:t>của</a:t>
          </a:r>
          <a:r>
            <a:rPr lang="en-US" b="1" dirty="0">
              <a:latin typeface="Arial Rounded MT Bold" panose="020F0704030504030204" pitchFamily="34" charset="0"/>
            </a:rPr>
            <a:t> </a:t>
          </a:r>
          <a:r>
            <a:rPr lang="en-US" b="1" dirty="0" err="1">
              <a:latin typeface="Arial Rounded MT Bold" panose="020F0704030504030204" pitchFamily="34" charset="0"/>
            </a:rPr>
            <a:t>hệ</a:t>
          </a:r>
          <a:r>
            <a:rPr lang="en-US" b="1" dirty="0">
              <a:latin typeface="Arial Rounded MT Bold" panose="020F0704030504030204" pitchFamily="34" charset="0"/>
            </a:rPr>
            <a:t> </a:t>
          </a:r>
          <a:r>
            <a:rPr lang="en-US" b="1" dirty="0" err="1">
              <a:latin typeface="Arial Rounded MT Bold" panose="020F0704030504030204" pitchFamily="34" charset="0"/>
            </a:rPr>
            <a:t>thống</a:t>
          </a:r>
          <a:r>
            <a:rPr lang="en-US" b="1" dirty="0">
              <a:latin typeface="Arial Rounded MT Bold" panose="020F0704030504030204" pitchFamily="34" charset="0"/>
            </a:rPr>
            <a:t>:</a:t>
          </a:r>
          <a:endParaRPr lang="en-US" dirty="0">
            <a:latin typeface="Arial Rounded MT Bold" panose="020F0704030504030204" pitchFamily="34" charset="0"/>
          </a:endParaRPr>
        </a:p>
      </dgm:t>
    </dgm:pt>
    <dgm:pt modelId="{635DF9F5-8A43-4868-87C6-29AD45D50160}" type="parTrans" cxnId="{594DC290-C371-42A1-B9F6-654971E41DA5}">
      <dgm:prSet/>
      <dgm:spPr/>
      <dgm:t>
        <a:bodyPr/>
        <a:lstStyle/>
        <a:p>
          <a:endParaRPr lang="en-US"/>
        </a:p>
      </dgm:t>
    </dgm:pt>
    <dgm:pt modelId="{8D1AFDD9-EF3B-4302-9535-65C627B817F2}" type="sibTrans" cxnId="{594DC290-C371-42A1-B9F6-654971E41DA5}">
      <dgm:prSet/>
      <dgm:spPr/>
      <dgm:t>
        <a:bodyPr/>
        <a:lstStyle/>
        <a:p>
          <a:endParaRPr lang="en-US"/>
        </a:p>
      </dgm:t>
    </dgm:pt>
    <dgm:pt modelId="{EE54C657-5A58-433A-AF21-0625C0C7E1B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Guest (Khách vãng lai)</a:t>
          </a:r>
        </a:p>
      </dgm:t>
    </dgm:pt>
    <dgm:pt modelId="{50B1C36D-218F-4ECA-BF85-AC0730D18060}" type="parTrans" cxnId="{085D90A0-EE7E-4C03-BCB3-8A3942BF3FC4}">
      <dgm:prSet/>
      <dgm:spPr/>
      <dgm:t>
        <a:bodyPr/>
        <a:lstStyle/>
        <a:p>
          <a:endParaRPr lang="en-US"/>
        </a:p>
      </dgm:t>
    </dgm:pt>
    <dgm:pt modelId="{DCA31BAF-BED3-407F-95C2-D80CEE1C8B4E}" type="sibTrans" cxnId="{085D90A0-EE7E-4C03-BCB3-8A3942BF3FC4}">
      <dgm:prSet/>
      <dgm:spPr/>
      <dgm:t>
        <a:bodyPr/>
        <a:lstStyle/>
        <a:p>
          <a:endParaRPr lang="en-US"/>
        </a:p>
      </dgm:t>
    </dgm:pt>
    <dgm:pt modelId="{368EA350-148D-4448-8E02-EDE26B2EB1F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Passenger (Khách có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69E8C651-10A3-4217-81DC-E3379F8A6856}" type="parTrans" cxnId="{2D49255D-C5AE-4EE5-8338-0A817B9B752A}">
      <dgm:prSet/>
      <dgm:spPr/>
      <dgm:t>
        <a:bodyPr/>
        <a:lstStyle/>
        <a:p>
          <a:endParaRPr lang="en-US"/>
        </a:p>
      </dgm:t>
    </dgm:pt>
    <dgm:pt modelId="{FF662921-E329-4215-8EC5-13C82A2EBECB}" type="sibTrans" cxnId="{2D49255D-C5AE-4EE5-8338-0A817B9B752A}">
      <dgm:prSet/>
      <dgm:spPr/>
      <dgm:t>
        <a:bodyPr/>
        <a:lstStyle/>
        <a:p>
          <a:endParaRPr lang="en-US"/>
        </a:p>
      </dgm:t>
    </dgm:pt>
    <dgm:pt modelId="{BFD09689-5133-4ED9-B994-87D0C678C1E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Employee (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nhà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3FA14D1A-9FA9-4ECF-9844-F9E6CF1DAF38}" type="parTrans" cxnId="{A0038261-68E5-430A-B53C-926B73A5466C}">
      <dgm:prSet/>
      <dgm:spPr/>
      <dgm:t>
        <a:bodyPr/>
        <a:lstStyle/>
        <a:p>
          <a:endParaRPr lang="en-US"/>
        </a:p>
      </dgm:t>
    </dgm:pt>
    <dgm:pt modelId="{0D516AD8-CD94-48DC-9F06-68CFE9E3331D}" type="sibTrans" cxnId="{A0038261-68E5-430A-B53C-926B73A5466C}">
      <dgm:prSet/>
      <dgm:spPr/>
      <dgm:t>
        <a:bodyPr/>
        <a:lstStyle/>
        <a:p>
          <a:endParaRPr lang="en-US"/>
        </a:p>
      </dgm:t>
    </dgm:pt>
    <dgm:pt modelId="{CCF35344-8A0F-4940-B654-02A1E303839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Employer (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nhà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D912D05A-A912-45C6-B797-369B1E8D2AAE}" type="parTrans" cxnId="{AE36A5EE-999B-4321-8961-97F280B98456}">
      <dgm:prSet/>
      <dgm:spPr/>
      <dgm:t>
        <a:bodyPr/>
        <a:lstStyle/>
        <a:p>
          <a:endParaRPr lang="en-US"/>
        </a:p>
      </dgm:t>
    </dgm:pt>
    <dgm:pt modelId="{6C426FFD-C91F-4418-BE35-E878B1BDBA1A}" type="sibTrans" cxnId="{AE36A5EE-999B-4321-8961-97F280B98456}">
      <dgm:prSet/>
      <dgm:spPr/>
      <dgm:t>
        <a:bodyPr/>
        <a:lstStyle/>
        <a:p>
          <a:endParaRPr lang="en-US"/>
        </a:p>
      </dgm:t>
    </dgm:pt>
    <dgm:pt modelId="{41FDF66A-4850-41D6-8149-5C89CE9793B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Admin (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97F03C5E-8F1C-46A2-BA2A-1E97CD202C11}" type="parTrans" cxnId="{FA418A25-2436-42E0-9854-B6192A5ABB6F}">
      <dgm:prSet/>
      <dgm:spPr/>
      <dgm:t>
        <a:bodyPr/>
        <a:lstStyle/>
        <a:p>
          <a:endParaRPr lang="en-US"/>
        </a:p>
      </dgm:t>
    </dgm:pt>
    <dgm:pt modelId="{8621B4D8-0AD5-409F-AD56-A8569251EE2D}" type="sibTrans" cxnId="{FA418A25-2436-42E0-9854-B6192A5ABB6F}">
      <dgm:prSet/>
      <dgm:spPr/>
      <dgm:t>
        <a:bodyPr/>
        <a:lstStyle/>
        <a:p>
          <a:endParaRPr lang="en-US"/>
        </a:p>
      </dgm:t>
    </dgm:pt>
    <dgm:pt modelId="{01F60221-2835-464D-8157-8764691177D9}" type="pres">
      <dgm:prSet presAssocID="{35531BBE-5866-4C8D-8C2B-70A720FE1868}" presName="linear" presStyleCnt="0">
        <dgm:presLayoutVars>
          <dgm:animLvl val="lvl"/>
          <dgm:resizeHandles val="exact"/>
        </dgm:presLayoutVars>
      </dgm:prSet>
      <dgm:spPr/>
    </dgm:pt>
    <dgm:pt modelId="{DC641B6C-9A38-477D-805A-2184155A1F81}" type="pres">
      <dgm:prSet presAssocID="{27909B5D-7B1E-4EB7-B9D9-BDE882721266}" presName="parentText" presStyleLbl="node1" presStyleIdx="0" presStyleCnt="1" custLinFactNeighborX="0" custLinFactNeighborY="-487">
        <dgm:presLayoutVars>
          <dgm:chMax val="0"/>
          <dgm:bulletEnabled val="1"/>
        </dgm:presLayoutVars>
      </dgm:prSet>
      <dgm:spPr/>
    </dgm:pt>
    <dgm:pt modelId="{17248BDA-458F-4D9C-B678-3251F124D14A}" type="pres">
      <dgm:prSet presAssocID="{27909B5D-7B1E-4EB7-B9D9-BDE8827212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A85D521-8E93-4D4F-B83B-B071E62A59BC}" type="presOf" srcId="{CCF35344-8A0F-4940-B654-02A1E3038390}" destId="{17248BDA-458F-4D9C-B678-3251F124D14A}" srcOrd="0" destOrd="3" presId="urn:microsoft.com/office/officeart/2005/8/layout/vList2"/>
    <dgm:cxn modelId="{FA418A25-2436-42E0-9854-B6192A5ABB6F}" srcId="{27909B5D-7B1E-4EB7-B9D9-BDE882721266}" destId="{41FDF66A-4850-41D6-8149-5C89CE9793BF}" srcOrd="4" destOrd="0" parTransId="{97F03C5E-8F1C-46A2-BA2A-1E97CD202C11}" sibTransId="{8621B4D8-0AD5-409F-AD56-A8569251EE2D}"/>
    <dgm:cxn modelId="{9AEF5D2C-4AF9-4E8A-A818-884481C88053}" type="presOf" srcId="{368EA350-148D-4448-8E02-EDE26B2EB1FC}" destId="{17248BDA-458F-4D9C-B678-3251F124D14A}" srcOrd="0" destOrd="1" presId="urn:microsoft.com/office/officeart/2005/8/layout/vList2"/>
    <dgm:cxn modelId="{2D49255D-C5AE-4EE5-8338-0A817B9B752A}" srcId="{27909B5D-7B1E-4EB7-B9D9-BDE882721266}" destId="{368EA350-148D-4448-8E02-EDE26B2EB1FC}" srcOrd="1" destOrd="0" parTransId="{69E8C651-10A3-4217-81DC-E3379F8A6856}" sibTransId="{FF662921-E329-4215-8EC5-13C82A2EBECB}"/>
    <dgm:cxn modelId="{A0038261-68E5-430A-B53C-926B73A5466C}" srcId="{27909B5D-7B1E-4EB7-B9D9-BDE882721266}" destId="{BFD09689-5133-4ED9-B994-87D0C678C1E8}" srcOrd="2" destOrd="0" parTransId="{3FA14D1A-9FA9-4ECF-9844-F9E6CF1DAF38}" sibTransId="{0D516AD8-CD94-48DC-9F06-68CFE9E3331D}"/>
    <dgm:cxn modelId="{09A51B4F-1103-4BD8-B6F2-822823A23EA0}" type="presOf" srcId="{27909B5D-7B1E-4EB7-B9D9-BDE882721266}" destId="{DC641B6C-9A38-477D-805A-2184155A1F81}" srcOrd="0" destOrd="0" presId="urn:microsoft.com/office/officeart/2005/8/layout/vList2"/>
    <dgm:cxn modelId="{C6AE2B87-5E55-47CC-8760-916039380DDF}" type="presOf" srcId="{BFD09689-5133-4ED9-B994-87D0C678C1E8}" destId="{17248BDA-458F-4D9C-B678-3251F124D14A}" srcOrd="0" destOrd="2" presId="urn:microsoft.com/office/officeart/2005/8/layout/vList2"/>
    <dgm:cxn modelId="{594DC290-C371-42A1-B9F6-654971E41DA5}" srcId="{35531BBE-5866-4C8D-8C2B-70A720FE1868}" destId="{27909B5D-7B1E-4EB7-B9D9-BDE882721266}" srcOrd="0" destOrd="0" parTransId="{635DF9F5-8A43-4868-87C6-29AD45D50160}" sibTransId="{8D1AFDD9-EF3B-4302-9535-65C627B817F2}"/>
    <dgm:cxn modelId="{085D90A0-EE7E-4C03-BCB3-8A3942BF3FC4}" srcId="{27909B5D-7B1E-4EB7-B9D9-BDE882721266}" destId="{EE54C657-5A58-433A-AF21-0625C0C7E1B4}" srcOrd="0" destOrd="0" parTransId="{50B1C36D-218F-4ECA-BF85-AC0730D18060}" sibTransId="{DCA31BAF-BED3-407F-95C2-D80CEE1C8B4E}"/>
    <dgm:cxn modelId="{8BC728A4-0EA2-4605-8E26-6B8C501161CA}" type="presOf" srcId="{35531BBE-5866-4C8D-8C2B-70A720FE1868}" destId="{01F60221-2835-464D-8157-8764691177D9}" srcOrd="0" destOrd="0" presId="urn:microsoft.com/office/officeart/2005/8/layout/vList2"/>
    <dgm:cxn modelId="{E0BD32CB-AB43-4F37-8A12-DC263BA7A153}" type="presOf" srcId="{41FDF66A-4850-41D6-8149-5C89CE9793BF}" destId="{17248BDA-458F-4D9C-B678-3251F124D14A}" srcOrd="0" destOrd="4" presId="urn:microsoft.com/office/officeart/2005/8/layout/vList2"/>
    <dgm:cxn modelId="{AE36A5EE-999B-4321-8961-97F280B98456}" srcId="{27909B5D-7B1E-4EB7-B9D9-BDE882721266}" destId="{CCF35344-8A0F-4940-B654-02A1E3038390}" srcOrd="3" destOrd="0" parTransId="{D912D05A-A912-45C6-B797-369B1E8D2AAE}" sibTransId="{6C426FFD-C91F-4418-BE35-E878B1BDBA1A}"/>
    <dgm:cxn modelId="{90018CFC-C176-42E3-9826-BF63293B8509}" type="presOf" srcId="{EE54C657-5A58-433A-AF21-0625C0C7E1B4}" destId="{17248BDA-458F-4D9C-B678-3251F124D14A}" srcOrd="0" destOrd="0" presId="urn:microsoft.com/office/officeart/2005/8/layout/vList2"/>
    <dgm:cxn modelId="{96442406-94FD-4430-A6FC-4037B1EEFB04}" type="presParOf" srcId="{01F60221-2835-464D-8157-8764691177D9}" destId="{DC641B6C-9A38-477D-805A-2184155A1F81}" srcOrd="0" destOrd="0" presId="urn:microsoft.com/office/officeart/2005/8/layout/vList2"/>
    <dgm:cxn modelId="{6C0C5116-825A-42A4-8F0D-FAF26CC14F6D}" type="presParOf" srcId="{01F60221-2835-464D-8157-8764691177D9}" destId="{17248BDA-458F-4D9C-B678-3251F124D1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BD360-0648-4E70-AFAD-5DB62DF304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18AFBB-3B6F-4F84-8F2F-64F8731C2DDB}">
      <dgm:prSet/>
      <dgm:spPr/>
      <dgm:t>
        <a:bodyPr/>
        <a:lstStyle/>
        <a:p>
          <a:r>
            <a:rPr lang="en-US" dirty="0"/>
            <a:t>Module đăng </a:t>
          </a:r>
          <a:r>
            <a:rPr lang="en-US" dirty="0" err="1"/>
            <a:t>kí</a:t>
          </a:r>
          <a:r>
            <a:rPr lang="en-US" dirty="0"/>
            <a:t>, đăng </a:t>
          </a:r>
          <a:r>
            <a:rPr lang="en-US" dirty="0" err="1"/>
            <a:t>nhập</a:t>
          </a:r>
          <a:r>
            <a:rPr lang="en-US" dirty="0"/>
            <a:t>.</a:t>
          </a:r>
        </a:p>
      </dgm:t>
    </dgm:pt>
    <dgm:pt modelId="{4F2CA4FA-5CBE-40F9-8EC5-6DD81635AA39}" type="parTrans" cxnId="{7A347BC2-CB62-428C-8D58-5A0F7ACBA0F9}">
      <dgm:prSet/>
      <dgm:spPr/>
      <dgm:t>
        <a:bodyPr/>
        <a:lstStyle/>
        <a:p>
          <a:endParaRPr lang="en-US"/>
        </a:p>
      </dgm:t>
    </dgm:pt>
    <dgm:pt modelId="{6ED0BE69-D11F-491B-95A8-8C6C6F235A59}" type="sibTrans" cxnId="{7A347BC2-CB62-428C-8D58-5A0F7ACBA0F9}">
      <dgm:prSet/>
      <dgm:spPr/>
      <dgm:t>
        <a:bodyPr/>
        <a:lstStyle/>
        <a:p>
          <a:endParaRPr lang="en-US"/>
        </a:p>
      </dgm:t>
    </dgm:pt>
    <dgm:pt modelId="{9A9633BA-4618-45B8-9A21-277FBC57BBE4}">
      <dgm:prSet/>
      <dgm:spPr/>
      <dgm:t>
        <a:bodyPr/>
        <a:lstStyle/>
        <a:p>
          <a:r>
            <a:rPr lang="en-US"/>
            <a:t>Module xem chi tiết chuyến đi.</a:t>
          </a:r>
        </a:p>
      </dgm:t>
    </dgm:pt>
    <dgm:pt modelId="{B2012747-C057-4567-9607-9784D1B4896F}" type="parTrans" cxnId="{43A2D97A-A7E8-43C9-A63D-193F36734614}">
      <dgm:prSet/>
      <dgm:spPr/>
      <dgm:t>
        <a:bodyPr/>
        <a:lstStyle/>
        <a:p>
          <a:endParaRPr lang="en-US"/>
        </a:p>
      </dgm:t>
    </dgm:pt>
    <dgm:pt modelId="{10B90A60-1404-41E8-BC20-075CB1D3580D}" type="sibTrans" cxnId="{43A2D97A-A7E8-43C9-A63D-193F36734614}">
      <dgm:prSet/>
      <dgm:spPr/>
      <dgm:t>
        <a:bodyPr/>
        <a:lstStyle/>
        <a:p>
          <a:endParaRPr lang="en-US"/>
        </a:p>
      </dgm:t>
    </dgm:pt>
    <dgm:pt modelId="{40575B44-FDD8-46C5-849B-361A6B005AC0}">
      <dgm:prSet/>
      <dgm:spPr/>
      <dgm:t>
        <a:bodyPr/>
        <a:lstStyle/>
        <a:p>
          <a:r>
            <a:rPr lang="en-US"/>
            <a:t>Module tìm kiếm, lọc, sắp xếp chuyến đi.</a:t>
          </a:r>
        </a:p>
      </dgm:t>
    </dgm:pt>
    <dgm:pt modelId="{422CB8A2-08D8-4293-B3E7-B83729C49911}" type="parTrans" cxnId="{73509221-1AB4-4B12-B9AA-F2797FD38320}">
      <dgm:prSet/>
      <dgm:spPr/>
      <dgm:t>
        <a:bodyPr/>
        <a:lstStyle/>
        <a:p>
          <a:endParaRPr lang="en-US"/>
        </a:p>
      </dgm:t>
    </dgm:pt>
    <dgm:pt modelId="{B0B9399B-8714-4634-8398-A0D060A786D9}" type="sibTrans" cxnId="{73509221-1AB4-4B12-B9AA-F2797FD38320}">
      <dgm:prSet/>
      <dgm:spPr/>
      <dgm:t>
        <a:bodyPr/>
        <a:lstStyle/>
        <a:p>
          <a:endParaRPr lang="en-US"/>
        </a:p>
      </dgm:t>
    </dgm:pt>
    <dgm:pt modelId="{03B204D6-EC3C-4708-8033-BFB3AE155D5B}">
      <dgm:prSet/>
      <dgm:spPr/>
      <dgm:t>
        <a:bodyPr/>
        <a:lstStyle/>
        <a:p>
          <a:r>
            <a:rPr lang="en-US"/>
            <a:t>Module đặt vé.</a:t>
          </a:r>
        </a:p>
      </dgm:t>
    </dgm:pt>
    <dgm:pt modelId="{24C23B38-2395-4489-B246-97E88D5E7292}" type="parTrans" cxnId="{EE79B63C-0E0B-4D9A-93CB-A03016F56AB2}">
      <dgm:prSet/>
      <dgm:spPr/>
      <dgm:t>
        <a:bodyPr/>
        <a:lstStyle/>
        <a:p>
          <a:endParaRPr lang="en-US"/>
        </a:p>
      </dgm:t>
    </dgm:pt>
    <dgm:pt modelId="{59CEC0AD-57AE-46BB-B070-71C62FD6684C}" type="sibTrans" cxnId="{EE79B63C-0E0B-4D9A-93CB-A03016F56AB2}">
      <dgm:prSet/>
      <dgm:spPr/>
      <dgm:t>
        <a:bodyPr/>
        <a:lstStyle/>
        <a:p>
          <a:endParaRPr lang="en-US"/>
        </a:p>
      </dgm:t>
    </dgm:pt>
    <dgm:pt modelId="{17F9ADB7-9582-4EA0-8E3B-090794E82EDD}" type="pres">
      <dgm:prSet presAssocID="{335BD360-0648-4E70-AFAD-5DB62DF30493}" presName="linear" presStyleCnt="0">
        <dgm:presLayoutVars>
          <dgm:dir/>
          <dgm:animLvl val="lvl"/>
          <dgm:resizeHandles val="exact"/>
        </dgm:presLayoutVars>
      </dgm:prSet>
      <dgm:spPr/>
    </dgm:pt>
    <dgm:pt modelId="{E5BE17DB-7E87-4C7E-AC55-BA52589919D6}" type="pres">
      <dgm:prSet presAssocID="{8418AFBB-3B6F-4F84-8F2F-64F8731C2DDB}" presName="parentLin" presStyleCnt="0"/>
      <dgm:spPr/>
    </dgm:pt>
    <dgm:pt modelId="{C1EFB63D-8C1D-4794-90A1-03C5F62A7F00}" type="pres">
      <dgm:prSet presAssocID="{8418AFBB-3B6F-4F84-8F2F-64F8731C2DDB}" presName="parentLeftMargin" presStyleLbl="node1" presStyleIdx="0" presStyleCnt="4"/>
      <dgm:spPr/>
    </dgm:pt>
    <dgm:pt modelId="{BDBAEAD9-1B38-4DC5-8A90-64A3A2D322DB}" type="pres">
      <dgm:prSet presAssocID="{8418AFBB-3B6F-4F84-8F2F-64F8731C2D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F1E6AA-7744-46B6-BC3C-A61EB284FFDD}" type="pres">
      <dgm:prSet presAssocID="{8418AFBB-3B6F-4F84-8F2F-64F8731C2DDB}" presName="negativeSpace" presStyleCnt="0"/>
      <dgm:spPr/>
    </dgm:pt>
    <dgm:pt modelId="{FD811B91-4E58-49D9-8075-5AA61E373F8D}" type="pres">
      <dgm:prSet presAssocID="{8418AFBB-3B6F-4F84-8F2F-64F8731C2DDB}" presName="childText" presStyleLbl="conFgAcc1" presStyleIdx="0" presStyleCnt="4">
        <dgm:presLayoutVars>
          <dgm:bulletEnabled val="1"/>
        </dgm:presLayoutVars>
      </dgm:prSet>
      <dgm:spPr/>
    </dgm:pt>
    <dgm:pt modelId="{77A20755-A2B8-4192-ABCD-B50103E07D42}" type="pres">
      <dgm:prSet presAssocID="{6ED0BE69-D11F-491B-95A8-8C6C6F235A59}" presName="spaceBetweenRectangles" presStyleCnt="0"/>
      <dgm:spPr/>
    </dgm:pt>
    <dgm:pt modelId="{7CB39611-F413-41F8-B43D-BAED0D508DD1}" type="pres">
      <dgm:prSet presAssocID="{9A9633BA-4618-45B8-9A21-277FBC57BBE4}" presName="parentLin" presStyleCnt="0"/>
      <dgm:spPr/>
    </dgm:pt>
    <dgm:pt modelId="{4A986E9F-34EB-494A-9B4A-3D7B31DF6B8A}" type="pres">
      <dgm:prSet presAssocID="{9A9633BA-4618-45B8-9A21-277FBC57BBE4}" presName="parentLeftMargin" presStyleLbl="node1" presStyleIdx="0" presStyleCnt="4"/>
      <dgm:spPr/>
    </dgm:pt>
    <dgm:pt modelId="{D451DF1B-D7C9-4340-A28B-AADA6E3B2D50}" type="pres">
      <dgm:prSet presAssocID="{9A9633BA-4618-45B8-9A21-277FBC57BB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7E077E-0083-4342-A4E2-E9A82C615C56}" type="pres">
      <dgm:prSet presAssocID="{9A9633BA-4618-45B8-9A21-277FBC57BBE4}" presName="negativeSpace" presStyleCnt="0"/>
      <dgm:spPr/>
    </dgm:pt>
    <dgm:pt modelId="{C6E65299-1A09-419B-853D-67DAF87853C7}" type="pres">
      <dgm:prSet presAssocID="{9A9633BA-4618-45B8-9A21-277FBC57BBE4}" presName="childText" presStyleLbl="conFgAcc1" presStyleIdx="1" presStyleCnt="4">
        <dgm:presLayoutVars>
          <dgm:bulletEnabled val="1"/>
        </dgm:presLayoutVars>
      </dgm:prSet>
      <dgm:spPr/>
    </dgm:pt>
    <dgm:pt modelId="{ABEC9329-5DB0-49A0-A3DF-F6CCFD1C34E4}" type="pres">
      <dgm:prSet presAssocID="{10B90A60-1404-41E8-BC20-075CB1D3580D}" presName="spaceBetweenRectangles" presStyleCnt="0"/>
      <dgm:spPr/>
    </dgm:pt>
    <dgm:pt modelId="{341EC69F-3E4A-40A1-9955-52DDD1818E4A}" type="pres">
      <dgm:prSet presAssocID="{40575B44-FDD8-46C5-849B-361A6B005AC0}" presName="parentLin" presStyleCnt="0"/>
      <dgm:spPr/>
    </dgm:pt>
    <dgm:pt modelId="{613141EA-94F4-40D0-BC95-7D61A8CB43D1}" type="pres">
      <dgm:prSet presAssocID="{40575B44-FDD8-46C5-849B-361A6B005AC0}" presName="parentLeftMargin" presStyleLbl="node1" presStyleIdx="1" presStyleCnt="4"/>
      <dgm:spPr/>
    </dgm:pt>
    <dgm:pt modelId="{78B5FCC1-DE1E-4F90-80D0-9CE42307E41E}" type="pres">
      <dgm:prSet presAssocID="{40575B44-FDD8-46C5-849B-361A6B005A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C97550-FA57-464D-8306-4A828BC0AD61}" type="pres">
      <dgm:prSet presAssocID="{40575B44-FDD8-46C5-849B-361A6B005AC0}" presName="negativeSpace" presStyleCnt="0"/>
      <dgm:spPr/>
    </dgm:pt>
    <dgm:pt modelId="{03979FB3-0018-432F-85F5-FAD7B43B7FD3}" type="pres">
      <dgm:prSet presAssocID="{40575B44-FDD8-46C5-849B-361A6B005AC0}" presName="childText" presStyleLbl="conFgAcc1" presStyleIdx="2" presStyleCnt="4">
        <dgm:presLayoutVars>
          <dgm:bulletEnabled val="1"/>
        </dgm:presLayoutVars>
      </dgm:prSet>
      <dgm:spPr/>
    </dgm:pt>
    <dgm:pt modelId="{BB8A4E2E-FC92-41E1-9B5E-61145EC4E350}" type="pres">
      <dgm:prSet presAssocID="{B0B9399B-8714-4634-8398-A0D060A786D9}" presName="spaceBetweenRectangles" presStyleCnt="0"/>
      <dgm:spPr/>
    </dgm:pt>
    <dgm:pt modelId="{C852CDE9-5E60-4167-BDCA-C81FCF42A3B3}" type="pres">
      <dgm:prSet presAssocID="{03B204D6-EC3C-4708-8033-BFB3AE155D5B}" presName="parentLin" presStyleCnt="0"/>
      <dgm:spPr/>
    </dgm:pt>
    <dgm:pt modelId="{29E17025-9D42-42EF-9D29-F161127E44C4}" type="pres">
      <dgm:prSet presAssocID="{03B204D6-EC3C-4708-8033-BFB3AE155D5B}" presName="parentLeftMargin" presStyleLbl="node1" presStyleIdx="2" presStyleCnt="4"/>
      <dgm:spPr/>
    </dgm:pt>
    <dgm:pt modelId="{7A5A6F76-2617-4DBC-92F7-B89218EDA662}" type="pres">
      <dgm:prSet presAssocID="{03B204D6-EC3C-4708-8033-BFB3AE155D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DA46A3-BAF6-417E-B79C-D53CD370A8F3}" type="pres">
      <dgm:prSet presAssocID="{03B204D6-EC3C-4708-8033-BFB3AE155D5B}" presName="negativeSpace" presStyleCnt="0"/>
      <dgm:spPr/>
    </dgm:pt>
    <dgm:pt modelId="{B0812D46-CEE2-47D6-80E7-4030FC040BDA}" type="pres">
      <dgm:prSet presAssocID="{03B204D6-EC3C-4708-8033-BFB3AE155D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534F600-6CF3-44C4-B4E7-41DDBD4661C5}" type="presOf" srcId="{03B204D6-EC3C-4708-8033-BFB3AE155D5B}" destId="{29E17025-9D42-42EF-9D29-F161127E44C4}" srcOrd="0" destOrd="0" presId="urn:microsoft.com/office/officeart/2005/8/layout/list1"/>
    <dgm:cxn modelId="{86B7FE05-FF3A-41E3-823B-A7E563FFC111}" type="presOf" srcId="{9A9633BA-4618-45B8-9A21-277FBC57BBE4}" destId="{D451DF1B-D7C9-4340-A28B-AADA6E3B2D50}" srcOrd="1" destOrd="0" presId="urn:microsoft.com/office/officeart/2005/8/layout/list1"/>
    <dgm:cxn modelId="{73509221-1AB4-4B12-B9AA-F2797FD38320}" srcId="{335BD360-0648-4E70-AFAD-5DB62DF30493}" destId="{40575B44-FDD8-46C5-849B-361A6B005AC0}" srcOrd="2" destOrd="0" parTransId="{422CB8A2-08D8-4293-B3E7-B83729C49911}" sibTransId="{B0B9399B-8714-4634-8398-A0D060A786D9}"/>
    <dgm:cxn modelId="{EE79B63C-0E0B-4D9A-93CB-A03016F56AB2}" srcId="{335BD360-0648-4E70-AFAD-5DB62DF30493}" destId="{03B204D6-EC3C-4708-8033-BFB3AE155D5B}" srcOrd="3" destOrd="0" parTransId="{24C23B38-2395-4489-B246-97E88D5E7292}" sibTransId="{59CEC0AD-57AE-46BB-B070-71C62FD6684C}"/>
    <dgm:cxn modelId="{81062445-4396-490F-BADA-876DCDF42108}" type="presOf" srcId="{40575B44-FDD8-46C5-849B-361A6B005AC0}" destId="{613141EA-94F4-40D0-BC95-7D61A8CB43D1}" srcOrd="0" destOrd="0" presId="urn:microsoft.com/office/officeart/2005/8/layout/list1"/>
    <dgm:cxn modelId="{A30A0866-56FE-491A-945B-33C09BA51B63}" type="presOf" srcId="{9A9633BA-4618-45B8-9A21-277FBC57BBE4}" destId="{4A986E9F-34EB-494A-9B4A-3D7B31DF6B8A}" srcOrd="0" destOrd="0" presId="urn:microsoft.com/office/officeart/2005/8/layout/list1"/>
    <dgm:cxn modelId="{01536B6E-116C-46FA-BF2C-CD16E682B2BC}" type="presOf" srcId="{40575B44-FDD8-46C5-849B-361A6B005AC0}" destId="{78B5FCC1-DE1E-4F90-80D0-9CE42307E41E}" srcOrd="1" destOrd="0" presId="urn:microsoft.com/office/officeart/2005/8/layout/list1"/>
    <dgm:cxn modelId="{43A2D97A-A7E8-43C9-A63D-193F36734614}" srcId="{335BD360-0648-4E70-AFAD-5DB62DF30493}" destId="{9A9633BA-4618-45B8-9A21-277FBC57BBE4}" srcOrd="1" destOrd="0" parTransId="{B2012747-C057-4567-9607-9784D1B4896F}" sibTransId="{10B90A60-1404-41E8-BC20-075CB1D3580D}"/>
    <dgm:cxn modelId="{D20E1F8E-A14F-444A-9058-CFEE98DA0A9D}" type="presOf" srcId="{03B204D6-EC3C-4708-8033-BFB3AE155D5B}" destId="{7A5A6F76-2617-4DBC-92F7-B89218EDA662}" srcOrd="1" destOrd="0" presId="urn:microsoft.com/office/officeart/2005/8/layout/list1"/>
    <dgm:cxn modelId="{199520A4-A41C-4C02-87C9-36145C88576D}" type="presOf" srcId="{8418AFBB-3B6F-4F84-8F2F-64F8731C2DDB}" destId="{BDBAEAD9-1B38-4DC5-8A90-64A3A2D322DB}" srcOrd="1" destOrd="0" presId="urn:microsoft.com/office/officeart/2005/8/layout/list1"/>
    <dgm:cxn modelId="{7A347BC2-CB62-428C-8D58-5A0F7ACBA0F9}" srcId="{335BD360-0648-4E70-AFAD-5DB62DF30493}" destId="{8418AFBB-3B6F-4F84-8F2F-64F8731C2DDB}" srcOrd="0" destOrd="0" parTransId="{4F2CA4FA-5CBE-40F9-8EC5-6DD81635AA39}" sibTransId="{6ED0BE69-D11F-491B-95A8-8C6C6F235A59}"/>
    <dgm:cxn modelId="{027E00CD-BF83-4D41-8958-E803A5327146}" type="presOf" srcId="{335BD360-0648-4E70-AFAD-5DB62DF30493}" destId="{17F9ADB7-9582-4EA0-8E3B-090794E82EDD}" srcOrd="0" destOrd="0" presId="urn:microsoft.com/office/officeart/2005/8/layout/list1"/>
    <dgm:cxn modelId="{5F0085D9-1E02-4BA3-B7D8-F3C3C238F894}" type="presOf" srcId="{8418AFBB-3B6F-4F84-8F2F-64F8731C2DDB}" destId="{C1EFB63D-8C1D-4794-90A1-03C5F62A7F00}" srcOrd="0" destOrd="0" presId="urn:microsoft.com/office/officeart/2005/8/layout/list1"/>
    <dgm:cxn modelId="{0AD6B6A7-BAB1-4061-A8C4-F5087B7D077B}" type="presParOf" srcId="{17F9ADB7-9582-4EA0-8E3B-090794E82EDD}" destId="{E5BE17DB-7E87-4C7E-AC55-BA52589919D6}" srcOrd="0" destOrd="0" presId="urn:microsoft.com/office/officeart/2005/8/layout/list1"/>
    <dgm:cxn modelId="{86262440-9F14-41AD-8E40-F98D60B128F2}" type="presParOf" srcId="{E5BE17DB-7E87-4C7E-AC55-BA52589919D6}" destId="{C1EFB63D-8C1D-4794-90A1-03C5F62A7F00}" srcOrd="0" destOrd="0" presId="urn:microsoft.com/office/officeart/2005/8/layout/list1"/>
    <dgm:cxn modelId="{EA994970-02BE-4DEB-BFE6-65C9F22D7CE3}" type="presParOf" srcId="{E5BE17DB-7E87-4C7E-AC55-BA52589919D6}" destId="{BDBAEAD9-1B38-4DC5-8A90-64A3A2D322DB}" srcOrd="1" destOrd="0" presId="urn:microsoft.com/office/officeart/2005/8/layout/list1"/>
    <dgm:cxn modelId="{CCDBF805-9F25-4C2B-A8EC-D1C149D75F3F}" type="presParOf" srcId="{17F9ADB7-9582-4EA0-8E3B-090794E82EDD}" destId="{A1F1E6AA-7744-46B6-BC3C-A61EB284FFDD}" srcOrd="1" destOrd="0" presId="urn:microsoft.com/office/officeart/2005/8/layout/list1"/>
    <dgm:cxn modelId="{5888F588-BE21-49F0-950A-AE30C4AA681B}" type="presParOf" srcId="{17F9ADB7-9582-4EA0-8E3B-090794E82EDD}" destId="{FD811B91-4E58-49D9-8075-5AA61E373F8D}" srcOrd="2" destOrd="0" presId="urn:microsoft.com/office/officeart/2005/8/layout/list1"/>
    <dgm:cxn modelId="{3FF6ACFD-39B4-4767-BCB4-67FBAAC282EF}" type="presParOf" srcId="{17F9ADB7-9582-4EA0-8E3B-090794E82EDD}" destId="{77A20755-A2B8-4192-ABCD-B50103E07D42}" srcOrd="3" destOrd="0" presId="urn:microsoft.com/office/officeart/2005/8/layout/list1"/>
    <dgm:cxn modelId="{A1D918B0-026F-4EBA-88B2-C1B5A644600B}" type="presParOf" srcId="{17F9ADB7-9582-4EA0-8E3B-090794E82EDD}" destId="{7CB39611-F413-41F8-B43D-BAED0D508DD1}" srcOrd="4" destOrd="0" presId="urn:microsoft.com/office/officeart/2005/8/layout/list1"/>
    <dgm:cxn modelId="{C6C38767-53B1-4F99-A7F4-0B2330F98CA5}" type="presParOf" srcId="{7CB39611-F413-41F8-B43D-BAED0D508DD1}" destId="{4A986E9F-34EB-494A-9B4A-3D7B31DF6B8A}" srcOrd="0" destOrd="0" presId="urn:microsoft.com/office/officeart/2005/8/layout/list1"/>
    <dgm:cxn modelId="{0E7A0077-65B2-4D30-BFAE-98188AE554A7}" type="presParOf" srcId="{7CB39611-F413-41F8-B43D-BAED0D508DD1}" destId="{D451DF1B-D7C9-4340-A28B-AADA6E3B2D50}" srcOrd="1" destOrd="0" presId="urn:microsoft.com/office/officeart/2005/8/layout/list1"/>
    <dgm:cxn modelId="{E6AC11E6-3BE5-44C2-9703-143203E44460}" type="presParOf" srcId="{17F9ADB7-9582-4EA0-8E3B-090794E82EDD}" destId="{EC7E077E-0083-4342-A4E2-E9A82C615C56}" srcOrd="5" destOrd="0" presId="urn:microsoft.com/office/officeart/2005/8/layout/list1"/>
    <dgm:cxn modelId="{1FC6E780-4B68-42C1-B454-53D5E12EFF4B}" type="presParOf" srcId="{17F9ADB7-9582-4EA0-8E3B-090794E82EDD}" destId="{C6E65299-1A09-419B-853D-67DAF87853C7}" srcOrd="6" destOrd="0" presId="urn:microsoft.com/office/officeart/2005/8/layout/list1"/>
    <dgm:cxn modelId="{F661506C-BC71-43EA-B021-B5ED3C1BF6A5}" type="presParOf" srcId="{17F9ADB7-9582-4EA0-8E3B-090794E82EDD}" destId="{ABEC9329-5DB0-49A0-A3DF-F6CCFD1C34E4}" srcOrd="7" destOrd="0" presId="urn:microsoft.com/office/officeart/2005/8/layout/list1"/>
    <dgm:cxn modelId="{E2A920F3-ACB5-4C1D-8708-B5EF4F4240AD}" type="presParOf" srcId="{17F9ADB7-9582-4EA0-8E3B-090794E82EDD}" destId="{341EC69F-3E4A-40A1-9955-52DDD1818E4A}" srcOrd="8" destOrd="0" presId="urn:microsoft.com/office/officeart/2005/8/layout/list1"/>
    <dgm:cxn modelId="{A9397AA2-56FA-4507-A5BD-636B408F8676}" type="presParOf" srcId="{341EC69F-3E4A-40A1-9955-52DDD1818E4A}" destId="{613141EA-94F4-40D0-BC95-7D61A8CB43D1}" srcOrd="0" destOrd="0" presId="urn:microsoft.com/office/officeart/2005/8/layout/list1"/>
    <dgm:cxn modelId="{2D44C482-A5C0-4F11-A207-0E3C179706BF}" type="presParOf" srcId="{341EC69F-3E4A-40A1-9955-52DDD1818E4A}" destId="{78B5FCC1-DE1E-4F90-80D0-9CE42307E41E}" srcOrd="1" destOrd="0" presId="urn:microsoft.com/office/officeart/2005/8/layout/list1"/>
    <dgm:cxn modelId="{AD8C3DE3-57F6-47A4-AC8E-B5A86020AA7D}" type="presParOf" srcId="{17F9ADB7-9582-4EA0-8E3B-090794E82EDD}" destId="{0FC97550-FA57-464D-8306-4A828BC0AD61}" srcOrd="9" destOrd="0" presId="urn:microsoft.com/office/officeart/2005/8/layout/list1"/>
    <dgm:cxn modelId="{1D095EFC-CF14-45D7-AEAD-FF2CB89EA58E}" type="presParOf" srcId="{17F9ADB7-9582-4EA0-8E3B-090794E82EDD}" destId="{03979FB3-0018-432F-85F5-FAD7B43B7FD3}" srcOrd="10" destOrd="0" presId="urn:microsoft.com/office/officeart/2005/8/layout/list1"/>
    <dgm:cxn modelId="{64DB73FF-CE48-4547-98E0-B5CD4A07DD17}" type="presParOf" srcId="{17F9ADB7-9582-4EA0-8E3B-090794E82EDD}" destId="{BB8A4E2E-FC92-41E1-9B5E-61145EC4E350}" srcOrd="11" destOrd="0" presId="urn:microsoft.com/office/officeart/2005/8/layout/list1"/>
    <dgm:cxn modelId="{581EEE68-874F-4FFF-8D17-55392C447906}" type="presParOf" srcId="{17F9ADB7-9582-4EA0-8E3B-090794E82EDD}" destId="{C852CDE9-5E60-4167-BDCA-C81FCF42A3B3}" srcOrd="12" destOrd="0" presId="urn:microsoft.com/office/officeart/2005/8/layout/list1"/>
    <dgm:cxn modelId="{AF3312AB-3DB8-4378-BEBF-E6FA0026CCED}" type="presParOf" srcId="{C852CDE9-5E60-4167-BDCA-C81FCF42A3B3}" destId="{29E17025-9D42-42EF-9D29-F161127E44C4}" srcOrd="0" destOrd="0" presId="urn:microsoft.com/office/officeart/2005/8/layout/list1"/>
    <dgm:cxn modelId="{0132A7CD-5136-4154-B861-527EEED82926}" type="presParOf" srcId="{C852CDE9-5E60-4167-BDCA-C81FCF42A3B3}" destId="{7A5A6F76-2617-4DBC-92F7-B89218EDA662}" srcOrd="1" destOrd="0" presId="urn:microsoft.com/office/officeart/2005/8/layout/list1"/>
    <dgm:cxn modelId="{090910DE-1828-493B-9E5B-153EA44C0EAA}" type="presParOf" srcId="{17F9ADB7-9582-4EA0-8E3B-090794E82EDD}" destId="{75DA46A3-BAF6-417E-B79C-D53CD370A8F3}" srcOrd="13" destOrd="0" presId="urn:microsoft.com/office/officeart/2005/8/layout/list1"/>
    <dgm:cxn modelId="{5CC79F46-FF4F-40B4-BD9E-5F7D08C806AF}" type="presParOf" srcId="{17F9ADB7-9582-4EA0-8E3B-090794E82EDD}" destId="{B0812D46-CEE2-47D6-80E7-4030FC040B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80754-C59F-42FD-B111-3B20B91B7EC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1C6EB1-C020-499F-8901-E07D813B9D6E}">
      <dgm:prSet/>
      <dgm:spPr/>
      <dgm:t>
        <a:bodyPr/>
        <a:lstStyle/>
        <a:p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vãng lai.</a:t>
          </a:r>
        </a:p>
      </dgm:t>
    </dgm:pt>
    <dgm:pt modelId="{905E6158-3452-4789-BE11-EFB40BF481F8}" type="parTrans" cxnId="{011D95D9-1084-43E2-953A-94D7C84CF7DD}">
      <dgm:prSet/>
      <dgm:spPr/>
      <dgm:t>
        <a:bodyPr/>
        <a:lstStyle/>
        <a:p>
          <a:endParaRPr lang="en-US"/>
        </a:p>
      </dgm:t>
    </dgm:pt>
    <dgm:pt modelId="{8800BA05-14AB-4CA5-86FA-5061821499E4}" type="sibTrans" cxnId="{011D95D9-1084-43E2-953A-94D7C84CF7DD}">
      <dgm:prSet/>
      <dgm:spPr/>
      <dgm:t>
        <a:bodyPr/>
        <a:lstStyle/>
        <a:p>
          <a:endParaRPr lang="en-US"/>
        </a:p>
      </dgm:t>
    </dgm:pt>
    <dgm:pt modelId="{DA8707CF-337A-4D40-8296-9F6F28292D97}">
      <dgm:prSet/>
      <dgm:spPr/>
      <dgm:t>
        <a:bodyPr/>
        <a:lstStyle/>
        <a:p>
          <a:r>
            <a:rPr lang="en-US"/>
            <a:t>Module thoát khỏi đăng nhập.</a:t>
          </a:r>
        </a:p>
      </dgm:t>
    </dgm:pt>
    <dgm:pt modelId="{F3A29CD0-8638-4DC5-BE57-79389FE6D9FF}" type="parTrans" cxnId="{5B66F751-80B5-4D47-9A0F-8160BBB8033F}">
      <dgm:prSet/>
      <dgm:spPr/>
      <dgm:t>
        <a:bodyPr/>
        <a:lstStyle/>
        <a:p>
          <a:endParaRPr lang="en-US"/>
        </a:p>
      </dgm:t>
    </dgm:pt>
    <dgm:pt modelId="{0021B37D-53DE-4253-9C41-7C4839FAB865}" type="sibTrans" cxnId="{5B66F751-80B5-4D47-9A0F-8160BBB8033F}">
      <dgm:prSet/>
      <dgm:spPr/>
      <dgm:t>
        <a:bodyPr/>
        <a:lstStyle/>
        <a:p>
          <a:endParaRPr lang="en-US"/>
        </a:p>
      </dgm:t>
    </dgm:pt>
    <dgm:pt modelId="{16D55804-95D4-4138-B06A-4FE94FAAC313}">
      <dgm:prSet/>
      <dgm:spPr/>
      <dgm:t>
        <a:bodyPr/>
        <a:lstStyle/>
        <a:p>
          <a:r>
            <a:rPr lang="en-US"/>
            <a:t>Module thanh toán vé xe.</a:t>
          </a:r>
        </a:p>
      </dgm:t>
    </dgm:pt>
    <dgm:pt modelId="{226A82F2-A379-426D-BE3B-ABD458BE418A}" type="parTrans" cxnId="{C4781175-CB85-437F-96D9-204B81459E9C}">
      <dgm:prSet/>
      <dgm:spPr/>
      <dgm:t>
        <a:bodyPr/>
        <a:lstStyle/>
        <a:p>
          <a:endParaRPr lang="en-US"/>
        </a:p>
      </dgm:t>
    </dgm:pt>
    <dgm:pt modelId="{61458586-A16D-41AE-9804-33D32D54A6DA}" type="sibTrans" cxnId="{C4781175-CB85-437F-96D9-204B81459E9C}">
      <dgm:prSet/>
      <dgm:spPr/>
      <dgm:t>
        <a:bodyPr/>
        <a:lstStyle/>
        <a:p>
          <a:endParaRPr lang="en-US"/>
        </a:p>
      </dgm:t>
    </dgm:pt>
    <dgm:pt modelId="{361B42FE-EBBF-4012-A632-504BFC469FBE}">
      <dgm:prSet/>
      <dgm:spPr/>
      <dgm:t>
        <a:bodyPr/>
        <a:lstStyle/>
        <a:p>
          <a:r>
            <a:rPr lang="en-US"/>
            <a:t>Module đánh giá chuyến đi.</a:t>
          </a:r>
        </a:p>
      </dgm:t>
    </dgm:pt>
    <dgm:pt modelId="{07BEB7AC-F0A7-43F9-8FC9-7EC3C7D7BD87}" type="parTrans" cxnId="{0BD8E5A3-D6E2-4B4C-A735-5FD62CFC78E2}">
      <dgm:prSet/>
      <dgm:spPr/>
      <dgm:t>
        <a:bodyPr/>
        <a:lstStyle/>
        <a:p>
          <a:endParaRPr lang="en-US"/>
        </a:p>
      </dgm:t>
    </dgm:pt>
    <dgm:pt modelId="{A0584AD0-E71A-492B-BF03-AD000E924D52}" type="sibTrans" cxnId="{0BD8E5A3-D6E2-4B4C-A735-5FD62CFC78E2}">
      <dgm:prSet/>
      <dgm:spPr/>
      <dgm:t>
        <a:bodyPr/>
        <a:lstStyle/>
        <a:p>
          <a:endParaRPr lang="en-US"/>
        </a:p>
      </dgm:t>
    </dgm:pt>
    <dgm:pt modelId="{E7B60E4D-2CCE-46FB-8407-68C6E8FB5692}">
      <dgm:prSet/>
      <dgm:spPr/>
      <dgm:t>
        <a:bodyPr/>
        <a:lstStyle/>
        <a:p>
          <a:r>
            <a:rPr lang="en-US"/>
            <a:t>Module xem, hủy đơn vé xe.</a:t>
          </a:r>
        </a:p>
      </dgm:t>
    </dgm:pt>
    <dgm:pt modelId="{9045E728-40B6-4F31-8826-C37CAC0625F5}" type="parTrans" cxnId="{B0DF6AE3-46A0-4CA0-A93A-7781BE12194F}">
      <dgm:prSet/>
      <dgm:spPr/>
      <dgm:t>
        <a:bodyPr/>
        <a:lstStyle/>
        <a:p>
          <a:endParaRPr lang="en-US"/>
        </a:p>
      </dgm:t>
    </dgm:pt>
    <dgm:pt modelId="{436251F3-2F8E-4E50-9FD1-F561EB2623A2}" type="sibTrans" cxnId="{B0DF6AE3-46A0-4CA0-A93A-7781BE12194F}">
      <dgm:prSet/>
      <dgm:spPr/>
      <dgm:t>
        <a:bodyPr/>
        <a:lstStyle/>
        <a:p>
          <a:endParaRPr lang="en-US"/>
        </a:p>
      </dgm:t>
    </dgm:pt>
    <dgm:pt modelId="{3BBAE90A-0EAB-47E0-9FB0-7AE0963FCE24}" type="pres">
      <dgm:prSet presAssocID="{CB680754-C59F-42FD-B111-3B20B91B7EC3}" presName="linear" presStyleCnt="0">
        <dgm:presLayoutVars>
          <dgm:animLvl val="lvl"/>
          <dgm:resizeHandles val="exact"/>
        </dgm:presLayoutVars>
      </dgm:prSet>
      <dgm:spPr/>
    </dgm:pt>
    <dgm:pt modelId="{C17D6283-3C35-4A27-B48A-CAED9BD13BA8}" type="pres">
      <dgm:prSet presAssocID="{CA1C6EB1-C020-499F-8901-E07D813B9D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6A3037-9488-446C-9AA7-D3EC9135E12B}" type="pres">
      <dgm:prSet presAssocID="{8800BA05-14AB-4CA5-86FA-5061821499E4}" presName="spacer" presStyleCnt="0"/>
      <dgm:spPr/>
    </dgm:pt>
    <dgm:pt modelId="{936DA318-2549-4EFE-85AB-7E79CB5B13E2}" type="pres">
      <dgm:prSet presAssocID="{DA8707CF-337A-4D40-8296-9F6F28292D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E47943-AD60-466F-A53B-293F74BB9D56}" type="pres">
      <dgm:prSet presAssocID="{0021B37D-53DE-4253-9C41-7C4839FAB865}" presName="spacer" presStyleCnt="0"/>
      <dgm:spPr/>
    </dgm:pt>
    <dgm:pt modelId="{E0CEF27D-55F0-40D7-9005-C664B51D3531}" type="pres">
      <dgm:prSet presAssocID="{16D55804-95D4-4138-B06A-4FE94FAAC3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5A687A-4D60-4C03-9326-B2CACCB4EDEC}" type="pres">
      <dgm:prSet presAssocID="{61458586-A16D-41AE-9804-33D32D54A6DA}" presName="spacer" presStyleCnt="0"/>
      <dgm:spPr/>
    </dgm:pt>
    <dgm:pt modelId="{503FE9A2-266E-477E-8311-8F5C65E63C0A}" type="pres">
      <dgm:prSet presAssocID="{361B42FE-EBBF-4012-A632-504BFC469F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5C3569-881A-406C-AC36-64779AFC33F0}" type="pres">
      <dgm:prSet presAssocID="{A0584AD0-E71A-492B-BF03-AD000E924D52}" presName="spacer" presStyleCnt="0"/>
      <dgm:spPr/>
    </dgm:pt>
    <dgm:pt modelId="{B8017A24-E885-4959-B43F-8DF8BF4A30EF}" type="pres">
      <dgm:prSet presAssocID="{E7B60E4D-2CCE-46FB-8407-68C6E8FB569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AA1D04-338C-4092-8579-185A86474E69}" type="presOf" srcId="{E7B60E4D-2CCE-46FB-8407-68C6E8FB5692}" destId="{B8017A24-E885-4959-B43F-8DF8BF4A30EF}" srcOrd="0" destOrd="0" presId="urn:microsoft.com/office/officeart/2005/8/layout/vList2"/>
    <dgm:cxn modelId="{08576229-036A-4768-BDC7-8F83B7FE3ECC}" type="presOf" srcId="{361B42FE-EBBF-4012-A632-504BFC469FBE}" destId="{503FE9A2-266E-477E-8311-8F5C65E63C0A}" srcOrd="0" destOrd="0" presId="urn:microsoft.com/office/officeart/2005/8/layout/vList2"/>
    <dgm:cxn modelId="{CFB95C36-2B22-46CF-9D7D-CF5D98ED6E13}" type="presOf" srcId="{DA8707CF-337A-4D40-8296-9F6F28292D97}" destId="{936DA318-2549-4EFE-85AB-7E79CB5B13E2}" srcOrd="0" destOrd="0" presId="urn:microsoft.com/office/officeart/2005/8/layout/vList2"/>
    <dgm:cxn modelId="{5B66F751-80B5-4D47-9A0F-8160BBB8033F}" srcId="{CB680754-C59F-42FD-B111-3B20B91B7EC3}" destId="{DA8707CF-337A-4D40-8296-9F6F28292D97}" srcOrd="1" destOrd="0" parTransId="{F3A29CD0-8638-4DC5-BE57-79389FE6D9FF}" sibTransId="{0021B37D-53DE-4253-9C41-7C4839FAB865}"/>
    <dgm:cxn modelId="{C4781175-CB85-437F-96D9-204B81459E9C}" srcId="{CB680754-C59F-42FD-B111-3B20B91B7EC3}" destId="{16D55804-95D4-4138-B06A-4FE94FAAC313}" srcOrd="2" destOrd="0" parTransId="{226A82F2-A379-426D-BE3B-ABD458BE418A}" sibTransId="{61458586-A16D-41AE-9804-33D32D54A6DA}"/>
    <dgm:cxn modelId="{0BD8E5A3-D6E2-4B4C-A735-5FD62CFC78E2}" srcId="{CB680754-C59F-42FD-B111-3B20B91B7EC3}" destId="{361B42FE-EBBF-4012-A632-504BFC469FBE}" srcOrd="3" destOrd="0" parTransId="{07BEB7AC-F0A7-43F9-8FC9-7EC3C7D7BD87}" sibTransId="{A0584AD0-E71A-492B-BF03-AD000E924D52}"/>
    <dgm:cxn modelId="{011D95D9-1084-43E2-953A-94D7C84CF7DD}" srcId="{CB680754-C59F-42FD-B111-3B20B91B7EC3}" destId="{CA1C6EB1-C020-499F-8901-E07D813B9D6E}" srcOrd="0" destOrd="0" parTransId="{905E6158-3452-4789-BE11-EFB40BF481F8}" sibTransId="{8800BA05-14AB-4CA5-86FA-5061821499E4}"/>
    <dgm:cxn modelId="{B0DF6AE3-46A0-4CA0-A93A-7781BE12194F}" srcId="{CB680754-C59F-42FD-B111-3B20B91B7EC3}" destId="{E7B60E4D-2CCE-46FB-8407-68C6E8FB5692}" srcOrd="4" destOrd="0" parTransId="{9045E728-40B6-4F31-8826-C37CAC0625F5}" sibTransId="{436251F3-2F8E-4E50-9FD1-F561EB2623A2}"/>
    <dgm:cxn modelId="{01E8D0E3-9815-4F05-BEEC-0CDAE792AFE3}" type="presOf" srcId="{CB680754-C59F-42FD-B111-3B20B91B7EC3}" destId="{3BBAE90A-0EAB-47E0-9FB0-7AE0963FCE24}" srcOrd="0" destOrd="0" presId="urn:microsoft.com/office/officeart/2005/8/layout/vList2"/>
    <dgm:cxn modelId="{B1979EE5-5C6E-4005-BB60-8593F5898310}" type="presOf" srcId="{CA1C6EB1-C020-499F-8901-E07D813B9D6E}" destId="{C17D6283-3C35-4A27-B48A-CAED9BD13BA8}" srcOrd="0" destOrd="0" presId="urn:microsoft.com/office/officeart/2005/8/layout/vList2"/>
    <dgm:cxn modelId="{19965FFB-C0A6-4C50-A2C2-F9AC9A36CF86}" type="presOf" srcId="{16D55804-95D4-4138-B06A-4FE94FAAC313}" destId="{E0CEF27D-55F0-40D7-9005-C664B51D3531}" srcOrd="0" destOrd="0" presId="urn:microsoft.com/office/officeart/2005/8/layout/vList2"/>
    <dgm:cxn modelId="{B31C7DF6-3F54-46B5-900E-506C7BFF9BAF}" type="presParOf" srcId="{3BBAE90A-0EAB-47E0-9FB0-7AE0963FCE24}" destId="{C17D6283-3C35-4A27-B48A-CAED9BD13BA8}" srcOrd="0" destOrd="0" presId="urn:microsoft.com/office/officeart/2005/8/layout/vList2"/>
    <dgm:cxn modelId="{06F6F203-1927-449B-A414-038A87914A83}" type="presParOf" srcId="{3BBAE90A-0EAB-47E0-9FB0-7AE0963FCE24}" destId="{DA6A3037-9488-446C-9AA7-D3EC9135E12B}" srcOrd="1" destOrd="0" presId="urn:microsoft.com/office/officeart/2005/8/layout/vList2"/>
    <dgm:cxn modelId="{8543F8A9-4C5A-4C97-96D3-40A4A4C4FB42}" type="presParOf" srcId="{3BBAE90A-0EAB-47E0-9FB0-7AE0963FCE24}" destId="{936DA318-2549-4EFE-85AB-7E79CB5B13E2}" srcOrd="2" destOrd="0" presId="urn:microsoft.com/office/officeart/2005/8/layout/vList2"/>
    <dgm:cxn modelId="{726E979E-FBAC-4BE7-95A9-F7D9A34ABAB8}" type="presParOf" srcId="{3BBAE90A-0EAB-47E0-9FB0-7AE0963FCE24}" destId="{DAE47943-AD60-466F-A53B-293F74BB9D56}" srcOrd="3" destOrd="0" presId="urn:microsoft.com/office/officeart/2005/8/layout/vList2"/>
    <dgm:cxn modelId="{E995B350-1BF1-40B8-BCC7-4BF1B94993C6}" type="presParOf" srcId="{3BBAE90A-0EAB-47E0-9FB0-7AE0963FCE24}" destId="{E0CEF27D-55F0-40D7-9005-C664B51D3531}" srcOrd="4" destOrd="0" presId="urn:microsoft.com/office/officeart/2005/8/layout/vList2"/>
    <dgm:cxn modelId="{E3987673-1ECA-4EC5-86B3-BE6FFE7BBFBD}" type="presParOf" srcId="{3BBAE90A-0EAB-47E0-9FB0-7AE0963FCE24}" destId="{485A687A-4D60-4C03-9326-B2CACCB4EDEC}" srcOrd="5" destOrd="0" presId="urn:microsoft.com/office/officeart/2005/8/layout/vList2"/>
    <dgm:cxn modelId="{CDE9AAD5-9992-4B4D-83CC-C79EC396F2A0}" type="presParOf" srcId="{3BBAE90A-0EAB-47E0-9FB0-7AE0963FCE24}" destId="{503FE9A2-266E-477E-8311-8F5C65E63C0A}" srcOrd="6" destOrd="0" presId="urn:microsoft.com/office/officeart/2005/8/layout/vList2"/>
    <dgm:cxn modelId="{109723E6-6920-45A4-AC40-DFC17EBC77AC}" type="presParOf" srcId="{3BBAE90A-0EAB-47E0-9FB0-7AE0963FCE24}" destId="{6B5C3569-881A-406C-AC36-64779AFC33F0}" srcOrd="7" destOrd="0" presId="urn:microsoft.com/office/officeart/2005/8/layout/vList2"/>
    <dgm:cxn modelId="{4FF7E645-0AA1-4F88-A6D5-2A569AF020B3}" type="presParOf" srcId="{3BBAE90A-0EAB-47E0-9FB0-7AE0963FCE24}" destId="{B8017A24-E885-4959-B43F-8DF8BF4A30E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08097-DB65-4286-81BF-22B5E69F44BC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3CE3E-9C75-4BC9-9B85-62BA8259ADAB}">
      <dgm:prSet/>
      <dgm:spPr/>
      <dgm:t>
        <a:bodyPr/>
        <a:lstStyle/>
        <a:p>
          <a:r>
            <a:rPr lang="en-US" dirty="0"/>
            <a:t>Module đăng </a:t>
          </a:r>
          <a:r>
            <a:rPr lang="en-US" dirty="0" err="1"/>
            <a:t>nhập</a:t>
          </a:r>
          <a:r>
            <a:rPr lang="en-US" dirty="0"/>
            <a:t>, đăng </a:t>
          </a:r>
          <a:r>
            <a:rPr lang="en-US" dirty="0" err="1"/>
            <a:t>xuất</a:t>
          </a:r>
          <a:endParaRPr lang="en-US" dirty="0"/>
        </a:p>
      </dgm:t>
    </dgm:pt>
    <dgm:pt modelId="{CFB31C47-450B-4637-9460-640D64415E29}" type="parTrans" cxnId="{89C326F8-5314-445D-8207-4CAD7C24F4C2}">
      <dgm:prSet/>
      <dgm:spPr/>
      <dgm:t>
        <a:bodyPr/>
        <a:lstStyle/>
        <a:p>
          <a:endParaRPr lang="en-US"/>
        </a:p>
      </dgm:t>
    </dgm:pt>
    <dgm:pt modelId="{768A599F-E69B-44E3-8884-C7C2AFB649FB}" type="sibTrans" cxnId="{89C326F8-5314-445D-8207-4CAD7C24F4C2}">
      <dgm:prSet/>
      <dgm:spPr/>
      <dgm:t>
        <a:bodyPr/>
        <a:lstStyle/>
        <a:p>
          <a:endParaRPr lang="en-US"/>
        </a:p>
      </dgm:t>
    </dgm:pt>
    <dgm:pt modelId="{1915D6F6-A4E1-4CA9-826F-A2235905CE70}">
      <dgm:prSet/>
      <dgm:spPr/>
      <dgm:t>
        <a:bodyPr/>
        <a:lstStyle/>
        <a:p>
          <a:r>
            <a:rPr lang="en-US" dirty="0"/>
            <a:t>Module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chuyến</a:t>
          </a:r>
          <a:r>
            <a:rPr lang="en-US" dirty="0"/>
            <a:t> </a:t>
          </a:r>
          <a:r>
            <a:rPr lang="en-US" dirty="0" err="1"/>
            <a:t>đi</a:t>
          </a:r>
          <a:r>
            <a:rPr lang="en-US" dirty="0"/>
            <a:t>.</a:t>
          </a:r>
        </a:p>
      </dgm:t>
    </dgm:pt>
    <dgm:pt modelId="{EA1C8FB1-3528-4E6C-BA82-E9C8600A9F92}" type="parTrans" cxnId="{1B651416-32A9-406D-A541-9174AE33A756}">
      <dgm:prSet/>
      <dgm:spPr/>
      <dgm:t>
        <a:bodyPr/>
        <a:lstStyle/>
        <a:p>
          <a:endParaRPr lang="en-US"/>
        </a:p>
      </dgm:t>
    </dgm:pt>
    <dgm:pt modelId="{B9228A65-0A0E-4F71-A9DD-7707C2F572DD}" type="sibTrans" cxnId="{1B651416-32A9-406D-A541-9174AE33A756}">
      <dgm:prSet/>
      <dgm:spPr/>
      <dgm:t>
        <a:bodyPr/>
        <a:lstStyle/>
        <a:p>
          <a:endParaRPr lang="en-US"/>
        </a:p>
      </dgm:t>
    </dgm:pt>
    <dgm:pt modelId="{DC81C4D5-F58B-4E02-9217-76212416CF66}">
      <dgm:prSet/>
      <dgm:spPr/>
      <dgm:t>
        <a:bodyPr/>
        <a:lstStyle/>
        <a:p>
          <a:r>
            <a:rPr lang="en-US"/>
            <a:t>Module quản lý lịch trình.</a:t>
          </a:r>
        </a:p>
      </dgm:t>
    </dgm:pt>
    <dgm:pt modelId="{D4D2F913-EEB4-4D0D-AB38-6A88DBC4620F}" type="parTrans" cxnId="{79755303-70B9-4421-B200-52C219619E1F}">
      <dgm:prSet/>
      <dgm:spPr/>
      <dgm:t>
        <a:bodyPr/>
        <a:lstStyle/>
        <a:p>
          <a:endParaRPr lang="en-US"/>
        </a:p>
      </dgm:t>
    </dgm:pt>
    <dgm:pt modelId="{24558FE5-51DB-4E71-BCDC-0E459BF33262}" type="sibTrans" cxnId="{79755303-70B9-4421-B200-52C219619E1F}">
      <dgm:prSet/>
      <dgm:spPr/>
      <dgm:t>
        <a:bodyPr/>
        <a:lstStyle/>
        <a:p>
          <a:endParaRPr lang="en-US"/>
        </a:p>
      </dgm:t>
    </dgm:pt>
    <dgm:pt modelId="{05CD6480-5AF2-4698-B004-5C7C089F154B}">
      <dgm:prSet/>
      <dgm:spPr/>
      <dgm:t>
        <a:bodyPr/>
        <a:lstStyle/>
        <a:p>
          <a:r>
            <a:rPr lang="en-US"/>
            <a:t>Module thống kê doanh số.</a:t>
          </a:r>
        </a:p>
      </dgm:t>
    </dgm:pt>
    <dgm:pt modelId="{E88BB2C0-F502-49D1-93D4-3C6B22F9FDC3}" type="parTrans" cxnId="{E96E7663-A20B-45F4-9EEF-743931290F8A}">
      <dgm:prSet/>
      <dgm:spPr/>
      <dgm:t>
        <a:bodyPr/>
        <a:lstStyle/>
        <a:p>
          <a:endParaRPr lang="en-US"/>
        </a:p>
      </dgm:t>
    </dgm:pt>
    <dgm:pt modelId="{B2FDE060-8BD8-4878-8F58-82BF16089833}" type="sibTrans" cxnId="{E96E7663-A20B-45F4-9EEF-743931290F8A}">
      <dgm:prSet/>
      <dgm:spPr/>
      <dgm:t>
        <a:bodyPr/>
        <a:lstStyle/>
        <a:p>
          <a:endParaRPr lang="en-US"/>
        </a:p>
      </dgm:t>
    </dgm:pt>
    <dgm:pt modelId="{96A3C9F5-D6B3-41DF-8B69-6182FD697DBC}" type="pres">
      <dgm:prSet presAssocID="{A6508097-DB65-4286-81BF-22B5E69F44BC}" presName="matrix" presStyleCnt="0">
        <dgm:presLayoutVars>
          <dgm:chMax val="1"/>
          <dgm:dir/>
          <dgm:resizeHandles val="exact"/>
        </dgm:presLayoutVars>
      </dgm:prSet>
      <dgm:spPr/>
    </dgm:pt>
    <dgm:pt modelId="{7CB86C83-B1F4-4104-8359-3F2887AE3C27}" type="pres">
      <dgm:prSet presAssocID="{A6508097-DB65-4286-81BF-22B5E69F44BC}" presName="diamond" presStyleLbl="bgShp" presStyleIdx="0" presStyleCnt="1"/>
      <dgm:spPr/>
    </dgm:pt>
    <dgm:pt modelId="{1678CB29-350D-4472-80FA-7C4CD168EDF2}" type="pres">
      <dgm:prSet presAssocID="{A6508097-DB65-4286-81BF-22B5E69F44B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CBB8D6-73BB-4D6A-AAC4-B38522AB352C}" type="pres">
      <dgm:prSet presAssocID="{A6508097-DB65-4286-81BF-22B5E69F44BC}" presName="quad2" presStyleLbl="node1" presStyleIdx="1" presStyleCnt="4" custScaleX="109166" custScaleY="107692">
        <dgm:presLayoutVars>
          <dgm:chMax val="0"/>
          <dgm:chPref val="0"/>
          <dgm:bulletEnabled val="1"/>
        </dgm:presLayoutVars>
      </dgm:prSet>
      <dgm:spPr/>
    </dgm:pt>
    <dgm:pt modelId="{54F2C83C-9202-45C6-8149-839F27A43B9D}" type="pres">
      <dgm:prSet presAssocID="{A6508097-DB65-4286-81BF-22B5E69F44B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80919C-9F18-4C88-ABDF-1207FADB1E49}" type="pres">
      <dgm:prSet presAssocID="{A6508097-DB65-4286-81BF-22B5E69F44B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755303-70B9-4421-B200-52C219619E1F}" srcId="{A6508097-DB65-4286-81BF-22B5E69F44BC}" destId="{DC81C4D5-F58B-4E02-9217-76212416CF66}" srcOrd="2" destOrd="0" parTransId="{D4D2F913-EEB4-4D0D-AB38-6A88DBC4620F}" sibTransId="{24558FE5-51DB-4E71-BCDC-0E459BF33262}"/>
    <dgm:cxn modelId="{3BF71509-5C47-4D66-AFD5-2AC5A442E5F5}" type="presOf" srcId="{1915D6F6-A4E1-4CA9-826F-A2235905CE70}" destId="{23CBB8D6-73BB-4D6A-AAC4-B38522AB352C}" srcOrd="0" destOrd="0" presId="urn:microsoft.com/office/officeart/2005/8/layout/matrix3"/>
    <dgm:cxn modelId="{E72FC70B-372B-4F08-B7D2-4024426AA81E}" type="presOf" srcId="{4973CE3E-9C75-4BC9-9B85-62BA8259ADAB}" destId="{1678CB29-350D-4472-80FA-7C4CD168EDF2}" srcOrd="0" destOrd="0" presId="urn:microsoft.com/office/officeart/2005/8/layout/matrix3"/>
    <dgm:cxn modelId="{61E63F10-C42B-446B-ADC2-17B9051A4134}" type="presOf" srcId="{05CD6480-5AF2-4698-B004-5C7C089F154B}" destId="{5E80919C-9F18-4C88-ABDF-1207FADB1E49}" srcOrd="0" destOrd="0" presId="urn:microsoft.com/office/officeart/2005/8/layout/matrix3"/>
    <dgm:cxn modelId="{1B651416-32A9-406D-A541-9174AE33A756}" srcId="{A6508097-DB65-4286-81BF-22B5E69F44BC}" destId="{1915D6F6-A4E1-4CA9-826F-A2235905CE70}" srcOrd="1" destOrd="0" parTransId="{EA1C8FB1-3528-4E6C-BA82-E9C8600A9F92}" sibTransId="{B9228A65-0A0E-4F71-A9DD-7707C2F572DD}"/>
    <dgm:cxn modelId="{9CDC3B41-BF1B-4DC6-9E3A-E4B40ED205A6}" type="presOf" srcId="{A6508097-DB65-4286-81BF-22B5E69F44BC}" destId="{96A3C9F5-D6B3-41DF-8B69-6182FD697DBC}" srcOrd="0" destOrd="0" presId="urn:microsoft.com/office/officeart/2005/8/layout/matrix3"/>
    <dgm:cxn modelId="{E96E7663-A20B-45F4-9EEF-743931290F8A}" srcId="{A6508097-DB65-4286-81BF-22B5E69F44BC}" destId="{05CD6480-5AF2-4698-B004-5C7C089F154B}" srcOrd="3" destOrd="0" parTransId="{E88BB2C0-F502-49D1-93D4-3C6B22F9FDC3}" sibTransId="{B2FDE060-8BD8-4878-8F58-82BF16089833}"/>
    <dgm:cxn modelId="{3A261DEA-BDD5-41D4-B6D6-225AC6635148}" type="presOf" srcId="{DC81C4D5-F58B-4E02-9217-76212416CF66}" destId="{54F2C83C-9202-45C6-8149-839F27A43B9D}" srcOrd="0" destOrd="0" presId="urn:microsoft.com/office/officeart/2005/8/layout/matrix3"/>
    <dgm:cxn modelId="{89C326F8-5314-445D-8207-4CAD7C24F4C2}" srcId="{A6508097-DB65-4286-81BF-22B5E69F44BC}" destId="{4973CE3E-9C75-4BC9-9B85-62BA8259ADAB}" srcOrd="0" destOrd="0" parTransId="{CFB31C47-450B-4637-9460-640D64415E29}" sibTransId="{768A599F-E69B-44E3-8884-C7C2AFB649FB}"/>
    <dgm:cxn modelId="{01D636A3-ABD4-4725-858B-DCC46EB10ECC}" type="presParOf" srcId="{96A3C9F5-D6B3-41DF-8B69-6182FD697DBC}" destId="{7CB86C83-B1F4-4104-8359-3F2887AE3C27}" srcOrd="0" destOrd="0" presId="urn:microsoft.com/office/officeart/2005/8/layout/matrix3"/>
    <dgm:cxn modelId="{CC94E763-23FE-4B68-BF77-62B0DA6D5E2C}" type="presParOf" srcId="{96A3C9F5-D6B3-41DF-8B69-6182FD697DBC}" destId="{1678CB29-350D-4472-80FA-7C4CD168EDF2}" srcOrd="1" destOrd="0" presId="urn:microsoft.com/office/officeart/2005/8/layout/matrix3"/>
    <dgm:cxn modelId="{5C3222D0-AF41-40C9-B497-AB8718AE77C5}" type="presParOf" srcId="{96A3C9F5-D6B3-41DF-8B69-6182FD697DBC}" destId="{23CBB8D6-73BB-4D6A-AAC4-B38522AB352C}" srcOrd="2" destOrd="0" presId="urn:microsoft.com/office/officeart/2005/8/layout/matrix3"/>
    <dgm:cxn modelId="{87C5582A-B920-46C9-B64C-A2EFAD05B81E}" type="presParOf" srcId="{96A3C9F5-D6B3-41DF-8B69-6182FD697DBC}" destId="{54F2C83C-9202-45C6-8149-839F27A43B9D}" srcOrd="3" destOrd="0" presId="urn:microsoft.com/office/officeart/2005/8/layout/matrix3"/>
    <dgm:cxn modelId="{39B8A9CE-5A94-47AC-A26D-DEFBD33A1A73}" type="presParOf" srcId="{96A3C9F5-D6B3-41DF-8B69-6182FD697DBC}" destId="{5E80919C-9F18-4C88-ABDF-1207FADB1E4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2073E-D4E7-4281-8A11-68BA4EE083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0C78B9-7661-4D27-8BDF-404A4B6D3D8D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/>
            <a:t>.</a:t>
          </a:r>
        </a:p>
      </dgm:t>
    </dgm:pt>
    <dgm:pt modelId="{A959B5ED-D95A-436F-95D8-87FFED0DA1AD}" type="parTrans" cxnId="{EA426A94-32D4-41CE-9B45-A09345AA2117}">
      <dgm:prSet/>
      <dgm:spPr/>
      <dgm:t>
        <a:bodyPr/>
        <a:lstStyle/>
        <a:p>
          <a:endParaRPr lang="en-US"/>
        </a:p>
      </dgm:t>
    </dgm:pt>
    <dgm:pt modelId="{1543618A-12C5-44ED-B768-E28851703A49}" type="sibTrans" cxnId="{EA426A94-32D4-41CE-9B45-A09345AA2117}">
      <dgm:prSet/>
      <dgm:spPr/>
      <dgm:t>
        <a:bodyPr/>
        <a:lstStyle/>
        <a:p>
          <a:endParaRPr lang="en-US"/>
        </a:p>
      </dgm:t>
    </dgm:pt>
    <dgm:pt modelId="{8DA54A37-935A-477C-89AF-57806477D5E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Module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vé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36E4325-74D7-476D-A011-CF2BA567306B}" type="parTrans" cxnId="{A2016912-1838-477D-9A7B-47CF103B673A}">
      <dgm:prSet/>
      <dgm:spPr/>
      <dgm:t>
        <a:bodyPr/>
        <a:lstStyle/>
        <a:p>
          <a:endParaRPr lang="en-US"/>
        </a:p>
      </dgm:t>
    </dgm:pt>
    <dgm:pt modelId="{326B5E56-BE29-4352-83D5-416BDF8E9C30}" type="sibTrans" cxnId="{A2016912-1838-477D-9A7B-47CF103B673A}">
      <dgm:prSet/>
      <dgm:spPr/>
      <dgm:t>
        <a:bodyPr/>
        <a:lstStyle/>
        <a:p>
          <a:endParaRPr lang="en-US"/>
        </a:p>
      </dgm:t>
    </dgm:pt>
    <dgm:pt modelId="{32F25022-EC9E-4331-9473-136A81B534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Module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011D206-CA15-4694-B998-34E6D652ECD6}" type="parTrans" cxnId="{C96FEE8D-9B76-4B21-8D36-CD4E627D3327}">
      <dgm:prSet/>
      <dgm:spPr/>
      <dgm:t>
        <a:bodyPr/>
        <a:lstStyle/>
        <a:p>
          <a:endParaRPr lang="en-US"/>
        </a:p>
      </dgm:t>
    </dgm:pt>
    <dgm:pt modelId="{4BBF1ACA-1C05-4882-A7E7-CD09CE004A99}" type="sibTrans" cxnId="{C96FEE8D-9B76-4B21-8D36-CD4E627D3327}">
      <dgm:prSet/>
      <dgm:spPr/>
      <dgm:t>
        <a:bodyPr/>
        <a:lstStyle/>
        <a:p>
          <a:endParaRPr lang="en-US"/>
        </a:p>
      </dgm:t>
    </dgm:pt>
    <dgm:pt modelId="{6622A0C7-F220-49CB-AFBA-2C1A74B7EFE6}" type="pres">
      <dgm:prSet presAssocID="{6612073E-D4E7-4281-8A11-68BA4EE083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F756F7-431A-41C2-BBEC-28ED358B4B5E}" type="pres">
      <dgm:prSet presAssocID="{B40C78B9-7661-4D27-8BDF-404A4B6D3D8D}" presName="hierRoot1" presStyleCnt="0"/>
      <dgm:spPr/>
    </dgm:pt>
    <dgm:pt modelId="{69150AE1-533B-4550-B63F-90A682737828}" type="pres">
      <dgm:prSet presAssocID="{B40C78B9-7661-4D27-8BDF-404A4B6D3D8D}" presName="composite" presStyleCnt="0"/>
      <dgm:spPr/>
    </dgm:pt>
    <dgm:pt modelId="{7DFC338F-9C0A-462D-B221-06B6B456AF08}" type="pres">
      <dgm:prSet presAssocID="{B40C78B9-7661-4D27-8BDF-404A4B6D3D8D}" presName="background" presStyleLbl="node0" presStyleIdx="0" presStyleCnt="3"/>
      <dgm:spPr/>
    </dgm:pt>
    <dgm:pt modelId="{4E9048A6-6DA7-42C5-AE23-479D604C466A}" type="pres">
      <dgm:prSet presAssocID="{B40C78B9-7661-4D27-8BDF-404A4B6D3D8D}" presName="text" presStyleLbl="fgAcc0" presStyleIdx="0" presStyleCnt="3">
        <dgm:presLayoutVars>
          <dgm:chPref val="3"/>
        </dgm:presLayoutVars>
      </dgm:prSet>
      <dgm:spPr/>
    </dgm:pt>
    <dgm:pt modelId="{AF68063B-7BAA-44C7-81FD-53BDE632E102}" type="pres">
      <dgm:prSet presAssocID="{B40C78B9-7661-4D27-8BDF-404A4B6D3D8D}" presName="hierChild2" presStyleCnt="0"/>
      <dgm:spPr/>
    </dgm:pt>
    <dgm:pt modelId="{BEE8DA6D-B494-4037-B624-3EC6EE1F6F17}" type="pres">
      <dgm:prSet presAssocID="{8DA54A37-935A-477C-89AF-57806477D5EF}" presName="hierRoot1" presStyleCnt="0"/>
      <dgm:spPr/>
    </dgm:pt>
    <dgm:pt modelId="{11B02187-1EEB-4AE0-83F3-DC5CFE50102E}" type="pres">
      <dgm:prSet presAssocID="{8DA54A37-935A-477C-89AF-57806477D5EF}" presName="composite" presStyleCnt="0"/>
      <dgm:spPr/>
    </dgm:pt>
    <dgm:pt modelId="{EF334860-B630-4AB0-9120-166E10C2E4B2}" type="pres">
      <dgm:prSet presAssocID="{8DA54A37-935A-477C-89AF-57806477D5EF}" presName="background" presStyleLbl="node0" presStyleIdx="1" presStyleCnt="3"/>
      <dgm:spPr/>
    </dgm:pt>
    <dgm:pt modelId="{09BD3786-F792-4F0D-B0BD-AE7C51D20F83}" type="pres">
      <dgm:prSet presAssocID="{8DA54A37-935A-477C-89AF-57806477D5EF}" presName="text" presStyleLbl="fgAcc0" presStyleIdx="1" presStyleCnt="3">
        <dgm:presLayoutVars>
          <dgm:chPref val="3"/>
        </dgm:presLayoutVars>
      </dgm:prSet>
      <dgm:spPr/>
    </dgm:pt>
    <dgm:pt modelId="{B2D1EBDB-2135-4F4E-848E-05522795325A}" type="pres">
      <dgm:prSet presAssocID="{8DA54A37-935A-477C-89AF-57806477D5EF}" presName="hierChild2" presStyleCnt="0"/>
      <dgm:spPr/>
    </dgm:pt>
    <dgm:pt modelId="{30DE494B-B37A-426D-B8A4-EE7040678DC8}" type="pres">
      <dgm:prSet presAssocID="{32F25022-EC9E-4331-9473-136A81B5349A}" presName="hierRoot1" presStyleCnt="0"/>
      <dgm:spPr/>
    </dgm:pt>
    <dgm:pt modelId="{1DE6714F-D252-4E36-8A51-9B6ED7A57013}" type="pres">
      <dgm:prSet presAssocID="{32F25022-EC9E-4331-9473-136A81B5349A}" presName="composite" presStyleCnt="0"/>
      <dgm:spPr/>
    </dgm:pt>
    <dgm:pt modelId="{0B773977-5AAB-47CE-B2F0-CAFC8BCA4711}" type="pres">
      <dgm:prSet presAssocID="{32F25022-EC9E-4331-9473-136A81B5349A}" presName="background" presStyleLbl="node0" presStyleIdx="2" presStyleCnt="3"/>
      <dgm:spPr/>
    </dgm:pt>
    <dgm:pt modelId="{962890AD-0337-489E-AE01-22626191F8CC}" type="pres">
      <dgm:prSet presAssocID="{32F25022-EC9E-4331-9473-136A81B5349A}" presName="text" presStyleLbl="fgAcc0" presStyleIdx="2" presStyleCnt="3">
        <dgm:presLayoutVars>
          <dgm:chPref val="3"/>
        </dgm:presLayoutVars>
      </dgm:prSet>
      <dgm:spPr/>
    </dgm:pt>
    <dgm:pt modelId="{510C2741-723F-4DEC-8216-CCA9B2723612}" type="pres">
      <dgm:prSet presAssocID="{32F25022-EC9E-4331-9473-136A81B5349A}" presName="hierChild2" presStyleCnt="0"/>
      <dgm:spPr/>
    </dgm:pt>
  </dgm:ptLst>
  <dgm:cxnLst>
    <dgm:cxn modelId="{A2016912-1838-477D-9A7B-47CF103B673A}" srcId="{6612073E-D4E7-4281-8A11-68BA4EE08303}" destId="{8DA54A37-935A-477C-89AF-57806477D5EF}" srcOrd="1" destOrd="0" parTransId="{636E4325-74D7-476D-A011-CF2BA567306B}" sibTransId="{326B5E56-BE29-4352-83D5-416BDF8E9C30}"/>
    <dgm:cxn modelId="{C094888B-E425-4255-87B2-6537BB9FD764}" type="presOf" srcId="{8DA54A37-935A-477C-89AF-57806477D5EF}" destId="{09BD3786-F792-4F0D-B0BD-AE7C51D20F83}" srcOrd="0" destOrd="0" presId="urn:microsoft.com/office/officeart/2005/8/layout/hierarchy1"/>
    <dgm:cxn modelId="{C96FEE8D-9B76-4B21-8D36-CD4E627D3327}" srcId="{6612073E-D4E7-4281-8A11-68BA4EE08303}" destId="{32F25022-EC9E-4331-9473-136A81B5349A}" srcOrd="2" destOrd="0" parTransId="{6011D206-CA15-4694-B998-34E6D652ECD6}" sibTransId="{4BBF1ACA-1C05-4882-A7E7-CD09CE004A99}"/>
    <dgm:cxn modelId="{EA426A94-32D4-41CE-9B45-A09345AA2117}" srcId="{6612073E-D4E7-4281-8A11-68BA4EE08303}" destId="{B40C78B9-7661-4D27-8BDF-404A4B6D3D8D}" srcOrd="0" destOrd="0" parTransId="{A959B5ED-D95A-436F-95D8-87FFED0DA1AD}" sibTransId="{1543618A-12C5-44ED-B768-E28851703A49}"/>
    <dgm:cxn modelId="{FE7E62B5-D873-4F3F-B3E7-1736D9DBA436}" type="presOf" srcId="{32F25022-EC9E-4331-9473-136A81B5349A}" destId="{962890AD-0337-489E-AE01-22626191F8CC}" srcOrd="0" destOrd="0" presId="urn:microsoft.com/office/officeart/2005/8/layout/hierarchy1"/>
    <dgm:cxn modelId="{3E50DCC6-E866-465B-9834-19358E6DC97C}" type="presOf" srcId="{6612073E-D4E7-4281-8A11-68BA4EE08303}" destId="{6622A0C7-F220-49CB-AFBA-2C1A74B7EFE6}" srcOrd="0" destOrd="0" presId="urn:microsoft.com/office/officeart/2005/8/layout/hierarchy1"/>
    <dgm:cxn modelId="{55C521CD-19DB-4714-8424-ADF85FCEEAE5}" type="presOf" srcId="{B40C78B9-7661-4D27-8BDF-404A4B6D3D8D}" destId="{4E9048A6-6DA7-42C5-AE23-479D604C466A}" srcOrd="0" destOrd="0" presId="urn:microsoft.com/office/officeart/2005/8/layout/hierarchy1"/>
    <dgm:cxn modelId="{E9247F25-3A32-4392-B188-52CC9CD3DA8A}" type="presParOf" srcId="{6622A0C7-F220-49CB-AFBA-2C1A74B7EFE6}" destId="{58F756F7-431A-41C2-BBEC-28ED358B4B5E}" srcOrd="0" destOrd="0" presId="urn:microsoft.com/office/officeart/2005/8/layout/hierarchy1"/>
    <dgm:cxn modelId="{E76E6FB4-900C-456E-8FD4-B831475048C4}" type="presParOf" srcId="{58F756F7-431A-41C2-BBEC-28ED358B4B5E}" destId="{69150AE1-533B-4550-B63F-90A682737828}" srcOrd="0" destOrd="0" presId="urn:microsoft.com/office/officeart/2005/8/layout/hierarchy1"/>
    <dgm:cxn modelId="{0887EF5D-A340-44BF-AAF9-67048644F9AB}" type="presParOf" srcId="{69150AE1-533B-4550-B63F-90A682737828}" destId="{7DFC338F-9C0A-462D-B221-06B6B456AF08}" srcOrd="0" destOrd="0" presId="urn:microsoft.com/office/officeart/2005/8/layout/hierarchy1"/>
    <dgm:cxn modelId="{BF438FAC-68D3-498A-92C2-B67E21A3C701}" type="presParOf" srcId="{69150AE1-533B-4550-B63F-90A682737828}" destId="{4E9048A6-6DA7-42C5-AE23-479D604C466A}" srcOrd="1" destOrd="0" presId="urn:microsoft.com/office/officeart/2005/8/layout/hierarchy1"/>
    <dgm:cxn modelId="{F631F41E-FB85-4845-9C43-35C7172688BD}" type="presParOf" srcId="{58F756F7-431A-41C2-BBEC-28ED358B4B5E}" destId="{AF68063B-7BAA-44C7-81FD-53BDE632E102}" srcOrd="1" destOrd="0" presId="urn:microsoft.com/office/officeart/2005/8/layout/hierarchy1"/>
    <dgm:cxn modelId="{90256AA3-08C8-42E1-B9FF-AECC6F00EA18}" type="presParOf" srcId="{6622A0C7-F220-49CB-AFBA-2C1A74B7EFE6}" destId="{BEE8DA6D-B494-4037-B624-3EC6EE1F6F17}" srcOrd="1" destOrd="0" presId="urn:microsoft.com/office/officeart/2005/8/layout/hierarchy1"/>
    <dgm:cxn modelId="{11F95C71-E4EA-44FF-8AD4-FEB78B746C77}" type="presParOf" srcId="{BEE8DA6D-B494-4037-B624-3EC6EE1F6F17}" destId="{11B02187-1EEB-4AE0-83F3-DC5CFE50102E}" srcOrd="0" destOrd="0" presId="urn:microsoft.com/office/officeart/2005/8/layout/hierarchy1"/>
    <dgm:cxn modelId="{67336EB2-801E-4932-A4F8-05710298DC88}" type="presParOf" srcId="{11B02187-1EEB-4AE0-83F3-DC5CFE50102E}" destId="{EF334860-B630-4AB0-9120-166E10C2E4B2}" srcOrd="0" destOrd="0" presId="urn:microsoft.com/office/officeart/2005/8/layout/hierarchy1"/>
    <dgm:cxn modelId="{70DB6140-940C-45F9-9336-8A7EA6E83695}" type="presParOf" srcId="{11B02187-1EEB-4AE0-83F3-DC5CFE50102E}" destId="{09BD3786-F792-4F0D-B0BD-AE7C51D20F83}" srcOrd="1" destOrd="0" presId="urn:microsoft.com/office/officeart/2005/8/layout/hierarchy1"/>
    <dgm:cxn modelId="{5C2AA2B3-C650-4F18-A807-9531C064BC44}" type="presParOf" srcId="{BEE8DA6D-B494-4037-B624-3EC6EE1F6F17}" destId="{B2D1EBDB-2135-4F4E-848E-05522795325A}" srcOrd="1" destOrd="0" presId="urn:microsoft.com/office/officeart/2005/8/layout/hierarchy1"/>
    <dgm:cxn modelId="{CC9EDBFC-0021-4785-A57B-C7940F4CA402}" type="presParOf" srcId="{6622A0C7-F220-49CB-AFBA-2C1A74B7EFE6}" destId="{30DE494B-B37A-426D-B8A4-EE7040678DC8}" srcOrd="2" destOrd="0" presId="urn:microsoft.com/office/officeart/2005/8/layout/hierarchy1"/>
    <dgm:cxn modelId="{23BA9F2B-E94F-4E58-83EC-2ADAFEED83C5}" type="presParOf" srcId="{30DE494B-B37A-426D-B8A4-EE7040678DC8}" destId="{1DE6714F-D252-4E36-8A51-9B6ED7A57013}" srcOrd="0" destOrd="0" presId="urn:microsoft.com/office/officeart/2005/8/layout/hierarchy1"/>
    <dgm:cxn modelId="{F55FEB2F-8E2F-4753-B94C-432F094407D2}" type="presParOf" srcId="{1DE6714F-D252-4E36-8A51-9B6ED7A57013}" destId="{0B773977-5AAB-47CE-B2F0-CAFC8BCA4711}" srcOrd="0" destOrd="0" presId="urn:microsoft.com/office/officeart/2005/8/layout/hierarchy1"/>
    <dgm:cxn modelId="{EDB12B2B-4EB0-4925-AAC5-BFCC28EF3FC3}" type="presParOf" srcId="{1DE6714F-D252-4E36-8A51-9B6ED7A57013}" destId="{962890AD-0337-489E-AE01-22626191F8CC}" srcOrd="1" destOrd="0" presId="urn:microsoft.com/office/officeart/2005/8/layout/hierarchy1"/>
    <dgm:cxn modelId="{43248A92-3AD4-4192-B90B-7194A2B0CB07}" type="presParOf" srcId="{30DE494B-B37A-426D-B8A4-EE7040678DC8}" destId="{510C2741-723F-4DEC-8216-CCA9B27236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F626AD-FEAA-4693-951A-E5705C545D8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F8E48A-F9D2-47F1-9A3B-466F79C7A1B1}">
      <dgm:prSet/>
      <dgm:spPr/>
      <dgm:t>
        <a:bodyPr/>
        <a:lstStyle/>
        <a:p>
          <a:r>
            <a:rPr lang="en-US" dirty="0"/>
            <a:t>Module đăng </a:t>
          </a:r>
          <a:r>
            <a:rPr lang="en-US" dirty="0" err="1"/>
            <a:t>nhập</a:t>
          </a:r>
          <a:r>
            <a:rPr lang="en-US" dirty="0"/>
            <a:t>, đăng </a:t>
          </a:r>
          <a:r>
            <a:rPr lang="en-US" dirty="0" err="1"/>
            <a:t>xuất</a:t>
          </a:r>
          <a:r>
            <a:rPr lang="en-US" dirty="0"/>
            <a:t>.</a:t>
          </a:r>
        </a:p>
      </dgm:t>
    </dgm:pt>
    <dgm:pt modelId="{706B348D-067E-4275-9E44-70DDB0EA2959}" type="parTrans" cxnId="{1A68A1E0-988B-4C64-9EBF-5AA965F8F0FA}">
      <dgm:prSet/>
      <dgm:spPr/>
      <dgm:t>
        <a:bodyPr/>
        <a:lstStyle/>
        <a:p>
          <a:endParaRPr lang="en-US"/>
        </a:p>
      </dgm:t>
    </dgm:pt>
    <dgm:pt modelId="{ED01FA46-BB81-431A-99CA-1CCEDDF76709}" type="sibTrans" cxnId="{1A68A1E0-988B-4C64-9EBF-5AA965F8F0FA}">
      <dgm:prSet/>
      <dgm:spPr/>
      <dgm:t>
        <a:bodyPr/>
        <a:lstStyle/>
        <a:p>
          <a:endParaRPr lang="en-US"/>
        </a:p>
      </dgm:t>
    </dgm:pt>
    <dgm:pt modelId="{DD9F9727-D501-4C53-ADD0-3AE9EC785B72}">
      <dgm:prSet/>
      <dgm:spPr/>
      <dgm:t>
        <a:bodyPr/>
        <a:lstStyle/>
        <a:p>
          <a:r>
            <a:rPr lang="en-US"/>
            <a:t>Module quản lý nhà xe.</a:t>
          </a:r>
        </a:p>
      </dgm:t>
    </dgm:pt>
    <dgm:pt modelId="{541016BE-7B58-49F9-B11B-240D23A08791}" type="parTrans" cxnId="{FA7686A9-B9FD-4776-B3E1-48E5E7EAA925}">
      <dgm:prSet/>
      <dgm:spPr/>
      <dgm:t>
        <a:bodyPr/>
        <a:lstStyle/>
        <a:p>
          <a:endParaRPr lang="en-US"/>
        </a:p>
      </dgm:t>
    </dgm:pt>
    <dgm:pt modelId="{CD94E81C-311B-4540-AEDC-244ACD15D24C}" type="sibTrans" cxnId="{FA7686A9-B9FD-4776-B3E1-48E5E7EAA925}">
      <dgm:prSet/>
      <dgm:spPr/>
      <dgm:t>
        <a:bodyPr/>
        <a:lstStyle/>
        <a:p>
          <a:endParaRPr lang="en-US"/>
        </a:p>
      </dgm:t>
    </dgm:pt>
    <dgm:pt modelId="{0A33B133-790F-424D-94D9-8CD2D7876019}">
      <dgm:prSet/>
      <dgm:spPr/>
      <dgm:t>
        <a:bodyPr/>
        <a:lstStyle/>
        <a:p>
          <a:r>
            <a:rPr lang="en-US"/>
            <a:t>Module quản lý bến.</a:t>
          </a:r>
        </a:p>
      </dgm:t>
    </dgm:pt>
    <dgm:pt modelId="{DB3AB3F8-D1DE-48AD-8B86-B329E5905219}" type="parTrans" cxnId="{6C613CC2-3BE1-4D7B-96B1-F367593026DC}">
      <dgm:prSet/>
      <dgm:spPr/>
      <dgm:t>
        <a:bodyPr/>
        <a:lstStyle/>
        <a:p>
          <a:endParaRPr lang="en-US"/>
        </a:p>
      </dgm:t>
    </dgm:pt>
    <dgm:pt modelId="{EDB59995-14AE-4202-AC70-4E8CF2228EA6}" type="sibTrans" cxnId="{6C613CC2-3BE1-4D7B-96B1-F367593026DC}">
      <dgm:prSet/>
      <dgm:spPr/>
      <dgm:t>
        <a:bodyPr/>
        <a:lstStyle/>
        <a:p>
          <a:endParaRPr lang="en-US"/>
        </a:p>
      </dgm:t>
    </dgm:pt>
    <dgm:pt modelId="{128B0851-51EE-4C57-8832-D061203795CF}">
      <dgm:prSet/>
      <dgm:spPr/>
      <dgm:t>
        <a:bodyPr/>
        <a:lstStyle/>
        <a:p>
          <a:r>
            <a:rPr lang="en-US"/>
            <a:t>Module xem, lọc khách hàng.</a:t>
          </a:r>
        </a:p>
      </dgm:t>
    </dgm:pt>
    <dgm:pt modelId="{345D651B-A269-42A5-9F3D-0B3EC22FE667}" type="parTrans" cxnId="{8311BABE-2B56-4977-B104-637A9A120496}">
      <dgm:prSet/>
      <dgm:spPr/>
      <dgm:t>
        <a:bodyPr/>
        <a:lstStyle/>
        <a:p>
          <a:endParaRPr lang="en-US"/>
        </a:p>
      </dgm:t>
    </dgm:pt>
    <dgm:pt modelId="{6D765497-9243-4261-96F0-968C172DDEC9}" type="sibTrans" cxnId="{8311BABE-2B56-4977-B104-637A9A120496}">
      <dgm:prSet/>
      <dgm:spPr/>
      <dgm:t>
        <a:bodyPr/>
        <a:lstStyle/>
        <a:p>
          <a:endParaRPr lang="en-US"/>
        </a:p>
      </dgm:t>
    </dgm:pt>
    <dgm:pt modelId="{09701A61-FD1B-4981-B1D1-31883CF1A628}" type="pres">
      <dgm:prSet presAssocID="{ABF626AD-FEAA-4693-951A-E5705C545D88}" presName="linear" presStyleCnt="0">
        <dgm:presLayoutVars>
          <dgm:animLvl val="lvl"/>
          <dgm:resizeHandles val="exact"/>
        </dgm:presLayoutVars>
      </dgm:prSet>
      <dgm:spPr/>
    </dgm:pt>
    <dgm:pt modelId="{DCCC3C34-BF90-41F6-B7C9-B41834D48403}" type="pres">
      <dgm:prSet presAssocID="{0EF8E48A-F9D2-47F1-9A3B-466F79C7A1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69923E-CEF9-4A81-97A9-52994179A6D8}" type="pres">
      <dgm:prSet presAssocID="{ED01FA46-BB81-431A-99CA-1CCEDDF76709}" presName="spacer" presStyleCnt="0"/>
      <dgm:spPr/>
    </dgm:pt>
    <dgm:pt modelId="{0E252DB7-71D8-4A79-A4C3-28B00D767E3C}" type="pres">
      <dgm:prSet presAssocID="{DD9F9727-D501-4C53-ADD0-3AE9EC785B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E6B4A0-1E9C-4A36-9DBB-4E4573174A80}" type="pres">
      <dgm:prSet presAssocID="{CD94E81C-311B-4540-AEDC-244ACD15D24C}" presName="spacer" presStyleCnt="0"/>
      <dgm:spPr/>
    </dgm:pt>
    <dgm:pt modelId="{ABB2A1E6-F737-462B-BF1F-8C0D2D6328CE}" type="pres">
      <dgm:prSet presAssocID="{0A33B133-790F-424D-94D9-8CD2D78760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090FDC-ADA5-4C7B-8681-176FC5F53B2D}" type="pres">
      <dgm:prSet presAssocID="{EDB59995-14AE-4202-AC70-4E8CF2228EA6}" presName="spacer" presStyleCnt="0"/>
      <dgm:spPr/>
    </dgm:pt>
    <dgm:pt modelId="{8F0D50BB-CA6D-4ABB-A64C-8C27441ED2A1}" type="pres">
      <dgm:prSet presAssocID="{128B0851-51EE-4C57-8832-D061203795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ABE50F-313E-4635-84A4-F66656842285}" type="presOf" srcId="{0EF8E48A-F9D2-47F1-9A3B-466F79C7A1B1}" destId="{DCCC3C34-BF90-41F6-B7C9-B41834D48403}" srcOrd="0" destOrd="0" presId="urn:microsoft.com/office/officeart/2005/8/layout/vList2"/>
    <dgm:cxn modelId="{8543A09C-BC7C-4E80-96A7-B6396B60A4BB}" type="presOf" srcId="{128B0851-51EE-4C57-8832-D061203795CF}" destId="{8F0D50BB-CA6D-4ABB-A64C-8C27441ED2A1}" srcOrd="0" destOrd="0" presId="urn:microsoft.com/office/officeart/2005/8/layout/vList2"/>
    <dgm:cxn modelId="{F64D679D-0C14-433A-B087-D61F18E75C00}" type="presOf" srcId="{DD9F9727-D501-4C53-ADD0-3AE9EC785B72}" destId="{0E252DB7-71D8-4A79-A4C3-28B00D767E3C}" srcOrd="0" destOrd="0" presId="urn:microsoft.com/office/officeart/2005/8/layout/vList2"/>
    <dgm:cxn modelId="{FA7686A9-B9FD-4776-B3E1-48E5E7EAA925}" srcId="{ABF626AD-FEAA-4693-951A-E5705C545D88}" destId="{DD9F9727-D501-4C53-ADD0-3AE9EC785B72}" srcOrd="1" destOrd="0" parTransId="{541016BE-7B58-49F9-B11B-240D23A08791}" sibTransId="{CD94E81C-311B-4540-AEDC-244ACD15D24C}"/>
    <dgm:cxn modelId="{8311BABE-2B56-4977-B104-637A9A120496}" srcId="{ABF626AD-FEAA-4693-951A-E5705C545D88}" destId="{128B0851-51EE-4C57-8832-D061203795CF}" srcOrd="3" destOrd="0" parTransId="{345D651B-A269-42A5-9F3D-0B3EC22FE667}" sibTransId="{6D765497-9243-4261-96F0-968C172DDEC9}"/>
    <dgm:cxn modelId="{6C613CC2-3BE1-4D7B-96B1-F367593026DC}" srcId="{ABF626AD-FEAA-4693-951A-E5705C545D88}" destId="{0A33B133-790F-424D-94D9-8CD2D7876019}" srcOrd="2" destOrd="0" parTransId="{DB3AB3F8-D1DE-48AD-8B86-B329E5905219}" sibTransId="{EDB59995-14AE-4202-AC70-4E8CF2228EA6}"/>
    <dgm:cxn modelId="{751AA1C9-89E1-4B21-98E1-01A4B8ECEFFA}" type="presOf" srcId="{0A33B133-790F-424D-94D9-8CD2D7876019}" destId="{ABB2A1E6-F737-462B-BF1F-8C0D2D6328CE}" srcOrd="0" destOrd="0" presId="urn:microsoft.com/office/officeart/2005/8/layout/vList2"/>
    <dgm:cxn modelId="{338033CC-8080-4802-AA06-2E4B499C7D12}" type="presOf" srcId="{ABF626AD-FEAA-4693-951A-E5705C545D88}" destId="{09701A61-FD1B-4981-B1D1-31883CF1A628}" srcOrd="0" destOrd="0" presId="urn:microsoft.com/office/officeart/2005/8/layout/vList2"/>
    <dgm:cxn modelId="{1A68A1E0-988B-4C64-9EBF-5AA965F8F0FA}" srcId="{ABF626AD-FEAA-4693-951A-E5705C545D88}" destId="{0EF8E48A-F9D2-47F1-9A3B-466F79C7A1B1}" srcOrd="0" destOrd="0" parTransId="{706B348D-067E-4275-9E44-70DDB0EA2959}" sibTransId="{ED01FA46-BB81-431A-99CA-1CCEDDF76709}"/>
    <dgm:cxn modelId="{376601A6-BD67-4649-9A15-E20D0016761E}" type="presParOf" srcId="{09701A61-FD1B-4981-B1D1-31883CF1A628}" destId="{DCCC3C34-BF90-41F6-B7C9-B41834D48403}" srcOrd="0" destOrd="0" presId="urn:microsoft.com/office/officeart/2005/8/layout/vList2"/>
    <dgm:cxn modelId="{CC35AC9F-D1D8-46D6-B066-DDD36760A786}" type="presParOf" srcId="{09701A61-FD1B-4981-B1D1-31883CF1A628}" destId="{AF69923E-CEF9-4A81-97A9-52994179A6D8}" srcOrd="1" destOrd="0" presId="urn:microsoft.com/office/officeart/2005/8/layout/vList2"/>
    <dgm:cxn modelId="{62F29CAA-798B-4B28-9E88-89CA68087217}" type="presParOf" srcId="{09701A61-FD1B-4981-B1D1-31883CF1A628}" destId="{0E252DB7-71D8-4A79-A4C3-28B00D767E3C}" srcOrd="2" destOrd="0" presId="urn:microsoft.com/office/officeart/2005/8/layout/vList2"/>
    <dgm:cxn modelId="{36F90DC6-66EE-4B29-AA7D-03CE7AF88B96}" type="presParOf" srcId="{09701A61-FD1B-4981-B1D1-31883CF1A628}" destId="{FFE6B4A0-1E9C-4A36-9DBB-4E4573174A80}" srcOrd="3" destOrd="0" presId="urn:microsoft.com/office/officeart/2005/8/layout/vList2"/>
    <dgm:cxn modelId="{E26090CC-C67C-4789-ABC9-ADB4889BAE6D}" type="presParOf" srcId="{09701A61-FD1B-4981-B1D1-31883CF1A628}" destId="{ABB2A1E6-F737-462B-BF1F-8C0D2D6328CE}" srcOrd="4" destOrd="0" presId="urn:microsoft.com/office/officeart/2005/8/layout/vList2"/>
    <dgm:cxn modelId="{A0EEAB8A-1C1D-4265-9884-56522D0D9CC4}" type="presParOf" srcId="{09701A61-FD1B-4981-B1D1-31883CF1A628}" destId="{2A090FDC-ADA5-4C7B-8681-176FC5F53B2D}" srcOrd="5" destOrd="0" presId="urn:microsoft.com/office/officeart/2005/8/layout/vList2"/>
    <dgm:cxn modelId="{D0F3490F-567B-429E-970B-28DF9E95CEC7}" type="presParOf" srcId="{09701A61-FD1B-4981-B1D1-31883CF1A628}" destId="{8F0D50BB-CA6D-4ABB-A64C-8C27441ED2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41B6C-9A38-477D-805A-2184155A1F81}">
      <dsp:nvSpPr>
        <dsp:cNvPr id="0" name=""/>
        <dsp:cNvSpPr/>
      </dsp:nvSpPr>
      <dsp:spPr>
        <a:xfrm>
          <a:off x="0" y="33682"/>
          <a:ext cx="960119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Arial Rounded MT Bold" panose="020F0704030504030204" pitchFamily="34" charset="0"/>
            </a:rPr>
            <a:t>Đối</a:t>
          </a:r>
          <a:r>
            <a:rPr lang="en-US" sz="3200" b="1" kern="1200" dirty="0">
              <a:latin typeface="Arial Rounded MT Bold" panose="020F0704030504030204" pitchFamily="34" charset="0"/>
            </a:rPr>
            <a:t> </a:t>
          </a:r>
          <a:r>
            <a:rPr lang="en-US" sz="3200" b="1" kern="1200" dirty="0" err="1">
              <a:latin typeface="Arial Rounded MT Bold" panose="020F0704030504030204" pitchFamily="34" charset="0"/>
            </a:rPr>
            <a:t>tượng</a:t>
          </a:r>
          <a:r>
            <a:rPr lang="en-US" sz="3200" b="1" kern="1200" dirty="0">
              <a:latin typeface="Arial Rounded MT Bold" panose="020F0704030504030204" pitchFamily="34" charset="0"/>
            </a:rPr>
            <a:t> </a:t>
          </a:r>
          <a:r>
            <a:rPr lang="en-US" sz="3200" b="1" kern="1200" dirty="0" err="1">
              <a:latin typeface="Arial Rounded MT Bold" panose="020F0704030504030204" pitchFamily="34" charset="0"/>
            </a:rPr>
            <a:t>của</a:t>
          </a:r>
          <a:r>
            <a:rPr lang="en-US" sz="3200" b="1" kern="1200" dirty="0">
              <a:latin typeface="Arial Rounded MT Bold" panose="020F0704030504030204" pitchFamily="34" charset="0"/>
            </a:rPr>
            <a:t> </a:t>
          </a:r>
          <a:r>
            <a:rPr lang="en-US" sz="3200" b="1" kern="1200" dirty="0" err="1">
              <a:latin typeface="Arial Rounded MT Bold" panose="020F0704030504030204" pitchFamily="34" charset="0"/>
            </a:rPr>
            <a:t>hệ</a:t>
          </a:r>
          <a:r>
            <a:rPr lang="en-US" sz="3200" b="1" kern="1200" dirty="0">
              <a:latin typeface="Arial Rounded MT Bold" panose="020F0704030504030204" pitchFamily="34" charset="0"/>
            </a:rPr>
            <a:t> </a:t>
          </a:r>
          <a:r>
            <a:rPr lang="en-US" sz="3200" b="1" kern="1200" dirty="0" err="1">
              <a:latin typeface="Arial Rounded MT Bold" panose="020F0704030504030204" pitchFamily="34" charset="0"/>
            </a:rPr>
            <a:t>thống</a:t>
          </a:r>
          <a:r>
            <a:rPr lang="en-US" sz="3200" b="1" kern="1200" dirty="0">
              <a:latin typeface="Arial Rounded MT Bold" panose="020F0704030504030204" pitchFamily="34" charset="0"/>
            </a:rPr>
            <a:t>:</a:t>
          </a:r>
          <a:endParaRPr lang="en-US" sz="3200" kern="1200" dirty="0">
            <a:latin typeface="Arial Rounded MT Bold" panose="020F0704030504030204" pitchFamily="34" charset="0"/>
          </a:endParaRPr>
        </a:p>
      </dsp:txBody>
      <dsp:txXfrm>
        <a:off x="37467" y="71149"/>
        <a:ext cx="9526262" cy="692586"/>
      </dsp:txXfrm>
    </dsp:sp>
    <dsp:sp modelId="{17248BDA-458F-4D9C-B678-3251F124D14A}">
      <dsp:nvSpPr>
        <dsp:cNvPr id="0" name=""/>
        <dsp:cNvSpPr/>
      </dsp:nvSpPr>
      <dsp:spPr>
        <a:xfrm>
          <a:off x="0" y="811041"/>
          <a:ext cx="9601196" cy="202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Guest (Khách vãng lai)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Passenger (Khách có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Employee (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nhà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Employer (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nhà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Admin (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0" y="811041"/>
        <a:ext cx="9601196" cy="202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11B91-4E58-49D9-8075-5AA61E373F8D}">
      <dsp:nvSpPr>
        <dsp:cNvPr id="0" name=""/>
        <dsp:cNvSpPr/>
      </dsp:nvSpPr>
      <dsp:spPr>
        <a:xfrm>
          <a:off x="0" y="295809"/>
          <a:ext cx="1014158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AEAD9-1B38-4DC5-8A90-64A3A2D322DB}">
      <dsp:nvSpPr>
        <dsp:cNvPr id="0" name=""/>
        <dsp:cNvSpPr/>
      </dsp:nvSpPr>
      <dsp:spPr>
        <a:xfrm>
          <a:off x="507079" y="15369"/>
          <a:ext cx="7099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29" tIns="0" rIns="2683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 đăng </a:t>
          </a:r>
          <a:r>
            <a:rPr lang="en-US" sz="1900" kern="1200" dirty="0" err="1"/>
            <a:t>kí</a:t>
          </a:r>
          <a:r>
            <a:rPr lang="en-US" sz="1900" kern="1200" dirty="0"/>
            <a:t>, đăng </a:t>
          </a:r>
          <a:r>
            <a:rPr lang="en-US" sz="1900" kern="1200" dirty="0" err="1"/>
            <a:t>nhập</a:t>
          </a:r>
          <a:r>
            <a:rPr lang="en-US" sz="1900" kern="1200" dirty="0"/>
            <a:t>.</a:t>
          </a:r>
        </a:p>
      </dsp:txBody>
      <dsp:txXfrm>
        <a:off x="534459" y="42749"/>
        <a:ext cx="7044350" cy="506120"/>
      </dsp:txXfrm>
    </dsp:sp>
    <dsp:sp modelId="{C6E65299-1A09-419B-853D-67DAF87853C7}">
      <dsp:nvSpPr>
        <dsp:cNvPr id="0" name=""/>
        <dsp:cNvSpPr/>
      </dsp:nvSpPr>
      <dsp:spPr>
        <a:xfrm>
          <a:off x="0" y="1157649"/>
          <a:ext cx="1014158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1DF1B-D7C9-4340-A28B-AADA6E3B2D50}">
      <dsp:nvSpPr>
        <dsp:cNvPr id="0" name=""/>
        <dsp:cNvSpPr/>
      </dsp:nvSpPr>
      <dsp:spPr>
        <a:xfrm>
          <a:off x="507079" y="877209"/>
          <a:ext cx="7099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29" tIns="0" rIns="2683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Module xem chi tiết chuyến đi.</a:t>
          </a:r>
        </a:p>
      </dsp:txBody>
      <dsp:txXfrm>
        <a:off x="534459" y="904589"/>
        <a:ext cx="7044350" cy="506120"/>
      </dsp:txXfrm>
    </dsp:sp>
    <dsp:sp modelId="{03979FB3-0018-432F-85F5-FAD7B43B7FD3}">
      <dsp:nvSpPr>
        <dsp:cNvPr id="0" name=""/>
        <dsp:cNvSpPr/>
      </dsp:nvSpPr>
      <dsp:spPr>
        <a:xfrm>
          <a:off x="0" y="2019489"/>
          <a:ext cx="1014158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5FCC1-DE1E-4F90-80D0-9CE42307E41E}">
      <dsp:nvSpPr>
        <dsp:cNvPr id="0" name=""/>
        <dsp:cNvSpPr/>
      </dsp:nvSpPr>
      <dsp:spPr>
        <a:xfrm>
          <a:off x="507079" y="1739049"/>
          <a:ext cx="7099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29" tIns="0" rIns="2683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Module tìm kiếm, lọc, sắp xếp chuyến đi.</a:t>
          </a:r>
        </a:p>
      </dsp:txBody>
      <dsp:txXfrm>
        <a:off x="534459" y="1766429"/>
        <a:ext cx="7044350" cy="506120"/>
      </dsp:txXfrm>
    </dsp:sp>
    <dsp:sp modelId="{B0812D46-CEE2-47D6-80E7-4030FC040BDA}">
      <dsp:nvSpPr>
        <dsp:cNvPr id="0" name=""/>
        <dsp:cNvSpPr/>
      </dsp:nvSpPr>
      <dsp:spPr>
        <a:xfrm>
          <a:off x="0" y="2881329"/>
          <a:ext cx="1014158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A6F76-2617-4DBC-92F7-B89218EDA662}">
      <dsp:nvSpPr>
        <dsp:cNvPr id="0" name=""/>
        <dsp:cNvSpPr/>
      </dsp:nvSpPr>
      <dsp:spPr>
        <a:xfrm>
          <a:off x="507079" y="2600889"/>
          <a:ext cx="7099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29" tIns="0" rIns="2683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Module đặt vé.</a:t>
          </a:r>
        </a:p>
      </dsp:txBody>
      <dsp:txXfrm>
        <a:off x="534459" y="2628269"/>
        <a:ext cx="704435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D6283-3C35-4A27-B48A-CAED9BD13BA8}">
      <dsp:nvSpPr>
        <dsp:cNvPr id="0" name=""/>
        <dsp:cNvSpPr/>
      </dsp:nvSpPr>
      <dsp:spPr>
        <a:xfrm>
          <a:off x="0" y="25831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Tương</a:t>
          </a:r>
          <a:r>
            <a:rPr lang="en-US" sz="3600" kern="1200" dirty="0"/>
            <a:t> </a:t>
          </a:r>
          <a:r>
            <a:rPr lang="en-US" sz="3600" kern="1200" dirty="0" err="1"/>
            <a:t>tự</a:t>
          </a:r>
          <a:r>
            <a:rPr lang="en-US" sz="3600" kern="1200" dirty="0"/>
            <a:t> </a:t>
          </a:r>
          <a:r>
            <a:rPr lang="en-US" sz="3600" kern="1200" dirty="0" err="1"/>
            <a:t>như</a:t>
          </a:r>
          <a:r>
            <a:rPr lang="en-US" sz="3600" kern="1200" dirty="0"/>
            <a:t> </a:t>
          </a:r>
          <a:r>
            <a:rPr lang="en-US" sz="3600" kern="1200" dirty="0" err="1"/>
            <a:t>khách</a:t>
          </a:r>
          <a:r>
            <a:rPr lang="en-US" sz="3600" kern="1200" dirty="0"/>
            <a:t> vãng lai.</a:t>
          </a:r>
        </a:p>
      </dsp:txBody>
      <dsp:txXfrm>
        <a:off x="42151" y="300469"/>
        <a:ext cx="5829907" cy="779158"/>
      </dsp:txXfrm>
    </dsp:sp>
    <dsp:sp modelId="{936DA318-2549-4EFE-85AB-7E79CB5B13E2}">
      <dsp:nvSpPr>
        <dsp:cNvPr id="0" name=""/>
        <dsp:cNvSpPr/>
      </dsp:nvSpPr>
      <dsp:spPr>
        <a:xfrm>
          <a:off x="0" y="122545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thoát khỏi đăng nhập.</a:t>
          </a:r>
        </a:p>
      </dsp:txBody>
      <dsp:txXfrm>
        <a:off x="42151" y="1267609"/>
        <a:ext cx="5829907" cy="779158"/>
      </dsp:txXfrm>
    </dsp:sp>
    <dsp:sp modelId="{E0CEF27D-55F0-40D7-9005-C664B51D3531}">
      <dsp:nvSpPr>
        <dsp:cNvPr id="0" name=""/>
        <dsp:cNvSpPr/>
      </dsp:nvSpPr>
      <dsp:spPr>
        <a:xfrm>
          <a:off x="0" y="219259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thanh toán vé xe.</a:t>
          </a:r>
        </a:p>
      </dsp:txBody>
      <dsp:txXfrm>
        <a:off x="42151" y="2234749"/>
        <a:ext cx="5829907" cy="779158"/>
      </dsp:txXfrm>
    </dsp:sp>
    <dsp:sp modelId="{503FE9A2-266E-477E-8311-8F5C65E63C0A}">
      <dsp:nvSpPr>
        <dsp:cNvPr id="0" name=""/>
        <dsp:cNvSpPr/>
      </dsp:nvSpPr>
      <dsp:spPr>
        <a:xfrm>
          <a:off x="0" y="315973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đánh giá chuyến đi.</a:t>
          </a:r>
        </a:p>
      </dsp:txBody>
      <dsp:txXfrm>
        <a:off x="42151" y="3201889"/>
        <a:ext cx="5829907" cy="779158"/>
      </dsp:txXfrm>
    </dsp:sp>
    <dsp:sp modelId="{B8017A24-E885-4959-B43F-8DF8BF4A30EF}">
      <dsp:nvSpPr>
        <dsp:cNvPr id="0" name=""/>
        <dsp:cNvSpPr/>
      </dsp:nvSpPr>
      <dsp:spPr>
        <a:xfrm>
          <a:off x="0" y="412687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xem, hủy đơn vé xe.</a:t>
          </a:r>
        </a:p>
      </dsp:txBody>
      <dsp:txXfrm>
        <a:off x="42151" y="4169029"/>
        <a:ext cx="5829907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86C83-B1F4-4104-8359-3F2887AE3C27}">
      <dsp:nvSpPr>
        <dsp:cNvPr id="0" name=""/>
        <dsp:cNvSpPr/>
      </dsp:nvSpPr>
      <dsp:spPr>
        <a:xfrm>
          <a:off x="793040" y="0"/>
          <a:ext cx="4356607" cy="435660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8CB29-350D-4472-80FA-7C4CD168EDF2}">
      <dsp:nvSpPr>
        <dsp:cNvPr id="0" name=""/>
        <dsp:cNvSpPr/>
      </dsp:nvSpPr>
      <dsp:spPr>
        <a:xfrm>
          <a:off x="1206917" y="413877"/>
          <a:ext cx="1699076" cy="1699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Module đăng </a:t>
          </a:r>
          <a:r>
            <a:rPr lang="en-US" sz="2500" kern="1200" dirty="0" err="1"/>
            <a:t>nhập</a:t>
          </a:r>
          <a:r>
            <a:rPr lang="en-US" sz="2500" kern="1200" dirty="0"/>
            <a:t>, đăng </a:t>
          </a:r>
          <a:r>
            <a:rPr lang="en-US" sz="2500" kern="1200" dirty="0" err="1"/>
            <a:t>xuất</a:t>
          </a:r>
          <a:endParaRPr lang="en-US" sz="2500" kern="1200" dirty="0"/>
        </a:p>
      </dsp:txBody>
      <dsp:txXfrm>
        <a:off x="1289859" y="496819"/>
        <a:ext cx="1533192" cy="1533192"/>
      </dsp:txXfrm>
    </dsp:sp>
    <dsp:sp modelId="{23CBB8D6-73BB-4D6A-AAC4-B38522AB352C}">
      <dsp:nvSpPr>
        <dsp:cNvPr id="0" name=""/>
        <dsp:cNvSpPr/>
      </dsp:nvSpPr>
      <dsp:spPr>
        <a:xfrm>
          <a:off x="2958823" y="348531"/>
          <a:ext cx="1854814" cy="1829769"/>
        </a:xfrm>
        <a:prstGeom prst="roundRect">
          <a:avLst/>
        </a:prstGeom>
        <a:solidFill>
          <a:schemeClr val="accent5">
            <a:hueOff val="331055"/>
            <a:satOff val="192"/>
            <a:lumOff val="18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Module </a:t>
          </a:r>
          <a:r>
            <a:rPr lang="en-US" sz="2500" kern="1200" dirty="0" err="1"/>
            <a:t>quản</a:t>
          </a:r>
          <a:r>
            <a:rPr lang="en-US" sz="2500" kern="1200" dirty="0"/>
            <a:t> </a:t>
          </a:r>
          <a:r>
            <a:rPr lang="en-US" sz="2500" kern="1200" dirty="0" err="1"/>
            <a:t>lý</a:t>
          </a:r>
          <a:r>
            <a:rPr lang="en-US" sz="2500" kern="1200" dirty="0"/>
            <a:t> </a:t>
          </a:r>
          <a:r>
            <a:rPr lang="en-US" sz="2500" kern="1200" dirty="0" err="1"/>
            <a:t>chuyến</a:t>
          </a:r>
          <a:r>
            <a:rPr lang="en-US" sz="2500" kern="1200" dirty="0"/>
            <a:t> </a:t>
          </a:r>
          <a:r>
            <a:rPr lang="en-US" sz="2500" kern="1200" dirty="0" err="1"/>
            <a:t>đi</a:t>
          </a:r>
          <a:r>
            <a:rPr lang="en-US" sz="2500" kern="1200" dirty="0"/>
            <a:t>.</a:t>
          </a:r>
        </a:p>
      </dsp:txBody>
      <dsp:txXfrm>
        <a:off x="3048145" y="437853"/>
        <a:ext cx="1676170" cy="1651125"/>
      </dsp:txXfrm>
    </dsp:sp>
    <dsp:sp modelId="{54F2C83C-9202-45C6-8149-839F27A43B9D}">
      <dsp:nvSpPr>
        <dsp:cNvPr id="0" name=""/>
        <dsp:cNvSpPr/>
      </dsp:nvSpPr>
      <dsp:spPr>
        <a:xfrm>
          <a:off x="1206917" y="2243652"/>
          <a:ext cx="1699076" cy="1699076"/>
        </a:xfrm>
        <a:prstGeom prst="roundRect">
          <a:avLst/>
        </a:prstGeom>
        <a:solidFill>
          <a:schemeClr val="accent5">
            <a:hueOff val="662110"/>
            <a:satOff val="384"/>
            <a:lumOff val="37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Module quản lý lịch trình.</a:t>
          </a:r>
        </a:p>
      </dsp:txBody>
      <dsp:txXfrm>
        <a:off x="1289859" y="2326594"/>
        <a:ext cx="1533192" cy="1533192"/>
      </dsp:txXfrm>
    </dsp:sp>
    <dsp:sp modelId="{5E80919C-9F18-4C88-ABDF-1207FADB1E49}">
      <dsp:nvSpPr>
        <dsp:cNvPr id="0" name=""/>
        <dsp:cNvSpPr/>
      </dsp:nvSpPr>
      <dsp:spPr>
        <a:xfrm>
          <a:off x="3036692" y="2243652"/>
          <a:ext cx="1699076" cy="1699076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Module thống kê doanh số.</a:t>
          </a:r>
        </a:p>
      </dsp:txBody>
      <dsp:txXfrm>
        <a:off x="3119634" y="2326594"/>
        <a:ext cx="1533192" cy="1533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C338F-9C0A-462D-B221-06B6B456AF08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048A6-6DA7-42C5-AE23-479D604C466A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3300" kern="1200" dirty="0"/>
            <a:t>.</a:t>
          </a:r>
        </a:p>
      </dsp:txBody>
      <dsp:txXfrm>
        <a:off x="350259" y="772824"/>
        <a:ext cx="2599892" cy="1614269"/>
      </dsp:txXfrm>
    </dsp:sp>
    <dsp:sp modelId="{EF334860-B630-4AB0-9120-166E10C2E4B2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D3786-F792-4F0D-B0BD-AE7C51D20F83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Module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vé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50670" y="772824"/>
        <a:ext cx="2599892" cy="1614269"/>
      </dsp:txXfrm>
    </dsp:sp>
    <dsp:sp modelId="{0B773977-5AAB-47CE-B2F0-CAFC8BCA4711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90AD-0337-489E-AE01-22626191F8CC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Module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951082" y="772824"/>
        <a:ext cx="2599892" cy="16142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C3C34-BF90-41F6-B7C9-B41834D48403}">
      <dsp:nvSpPr>
        <dsp:cNvPr id="0" name=""/>
        <dsp:cNvSpPr/>
      </dsp:nvSpPr>
      <dsp:spPr>
        <a:xfrm>
          <a:off x="0" y="74188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Module đăng </a:t>
          </a:r>
          <a:r>
            <a:rPr lang="en-US" sz="3600" kern="1200" dirty="0" err="1"/>
            <a:t>nhập</a:t>
          </a:r>
          <a:r>
            <a:rPr lang="en-US" sz="3600" kern="1200" dirty="0"/>
            <a:t>, đăng </a:t>
          </a:r>
          <a:r>
            <a:rPr lang="en-US" sz="3600" kern="1200" dirty="0" err="1"/>
            <a:t>xuất</a:t>
          </a:r>
          <a:r>
            <a:rPr lang="en-US" sz="3600" kern="1200" dirty="0"/>
            <a:t>.</a:t>
          </a:r>
        </a:p>
      </dsp:txBody>
      <dsp:txXfrm>
        <a:off x="42151" y="784039"/>
        <a:ext cx="5829907" cy="779158"/>
      </dsp:txXfrm>
    </dsp:sp>
    <dsp:sp modelId="{0E252DB7-71D8-4A79-A4C3-28B00D767E3C}">
      <dsp:nvSpPr>
        <dsp:cNvPr id="0" name=""/>
        <dsp:cNvSpPr/>
      </dsp:nvSpPr>
      <dsp:spPr>
        <a:xfrm>
          <a:off x="0" y="170902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331055"/>
                <a:satOff val="192"/>
                <a:lumOff val="1895"/>
                <a:alphaOff val="0"/>
                <a:shade val="74000"/>
                <a:satMod val="130000"/>
                <a:lumMod val="90000"/>
              </a:schemeClr>
              <a:schemeClr val="accent5">
                <a:hueOff val="331055"/>
                <a:satOff val="192"/>
                <a:lumOff val="18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quản lý nhà xe.</a:t>
          </a:r>
        </a:p>
      </dsp:txBody>
      <dsp:txXfrm>
        <a:off x="42151" y="1751179"/>
        <a:ext cx="5829907" cy="779158"/>
      </dsp:txXfrm>
    </dsp:sp>
    <dsp:sp modelId="{ABB2A1E6-F737-462B-BF1F-8C0D2D6328CE}">
      <dsp:nvSpPr>
        <dsp:cNvPr id="0" name=""/>
        <dsp:cNvSpPr/>
      </dsp:nvSpPr>
      <dsp:spPr>
        <a:xfrm>
          <a:off x="0" y="267616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662110"/>
                <a:satOff val="384"/>
                <a:lumOff val="3791"/>
                <a:alphaOff val="0"/>
                <a:shade val="74000"/>
                <a:satMod val="130000"/>
                <a:lumMod val="90000"/>
              </a:schemeClr>
              <a:schemeClr val="accent5">
                <a:hueOff val="662110"/>
                <a:satOff val="384"/>
                <a:lumOff val="379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quản lý bến.</a:t>
          </a:r>
        </a:p>
      </dsp:txBody>
      <dsp:txXfrm>
        <a:off x="42151" y="2718319"/>
        <a:ext cx="5829907" cy="779158"/>
      </dsp:txXfrm>
    </dsp:sp>
    <dsp:sp modelId="{8F0D50BB-CA6D-4ABB-A64C-8C27441ED2A1}">
      <dsp:nvSpPr>
        <dsp:cNvPr id="0" name=""/>
        <dsp:cNvSpPr/>
      </dsp:nvSpPr>
      <dsp:spPr>
        <a:xfrm>
          <a:off x="0" y="3643308"/>
          <a:ext cx="5914209" cy="8634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xem, lọc khách hàng.</a:t>
          </a:r>
        </a:p>
      </dsp:txBody>
      <dsp:txXfrm>
        <a:off x="42151" y="3685459"/>
        <a:ext cx="582990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BEA2-B248-4410-9000-7F4EB12B15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E26E-322E-4E85-B997-2D20EB1D9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DC84CD-7056-4C04-B858-6E10974A461F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A762-47D1-4A3A-AB5B-00C0824965FF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5F0C-A70C-44A0-827A-42A6547F7473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EFB0-3526-44DB-873C-82C3D2E16DB0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4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8D9F-9793-4CF7-8B95-2F96407E053C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A3FD-2A0F-4D76-ACE1-2DF4316E9271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B27-A227-4B54-9B0B-AF0DD7099502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3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33B-80B6-4AA2-AC7E-A99A5AA8B592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558-C248-435E-9093-46708533AE75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6D62-48DF-48C2-B41B-F0CC20AFD33F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2804"/>
            <a:ext cx="1615736" cy="183103"/>
          </a:xfrm>
        </p:spPr>
        <p:txBody>
          <a:bodyPr/>
          <a:lstStyle>
            <a:lvl1pPr>
              <a:defRPr sz="2400" b="0">
                <a:latin typeface="Agency FB" panose="020B0503020202020204" pitchFamily="34" charset="0"/>
              </a:defRPr>
            </a:lvl1pPr>
          </a:lstStyle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J2School">
            <a:extLst>
              <a:ext uri="{FF2B5EF4-FFF2-40B4-BE49-F238E27FC236}">
                <a16:creationId xmlns:a16="http://schemas.microsoft.com/office/drawing/2014/main" id="{651599E5-B24B-41BD-BCDD-8CA54D44AC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5875868"/>
            <a:ext cx="800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8B7-95C9-4515-A9B8-210F00E65B84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FA2-1F75-4FF3-9819-E9050BBE9190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0130-336E-4CFD-A4A7-D3AF6995FF62}" type="datetime1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161C-F82C-4574-A79E-280CBEA967EA}" type="datetime1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E40C-AE25-4D47-8258-643FD30C8BD6}" type="datetime1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682F-4698-4547-B850-1026B51F2F96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89DD-A0DE-44BC-B731-CA8E29AC2689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2C799F-D7BB-4C9E-81FD-EAFCABC42DF6}" type="datetime1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J2TeamNNL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8372-681E-459A-92F3-587B79BB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820" y="1720327"/>
            <a:ext cx="5800359" cy="1781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 err="1">
                <a:latin typeface="Bahnschrift SemiBold" panose="020B0502040204020203" pitchFamily="34" charset="0"/>
              </a:rPr>
              <a:t>Đồ</a:t>
            </a:r>
            <a:r>
              <a:rPr lang="en-US" sz="6000" dirty="0">
                <a:latin typeface="Bahnschrift SemiBold" panose="020B0502040204020203" pitchFamily="34" charset="0"/>
              </a:rPr>
              <a:t> </a:t>
            </a:r>
            <a:r>
              <a:rPr lang="en-US" sz="6000" dirty="0" err="1">
                <a:latin typeface="Bahnschrift SemiBold" panose="020B0502040204020203" pitchFamily="34" charset="0"/>
              </a:rPr>
              <a:t>Á</a:t>
            </a:r>
            <a:r>
              <a:rPr lang="en-US" sz="6000" dirty="0" err="1">
                <a:latin typeface="Bahnschrift SemiBold" panose="020B0502040204020203" pitchFamily="34" charset="0"/>
                <a:cs typeface="Aharoni" panose="02010803020104030203" pitchFamily="2" charset="-79"/>
              </a:rPr>
              <a:t>n</a:t>
            </a:r>
            <a:r>
              <a:rPr lang="en-US" sz="6000" dirty="0">
                <a:latin typeface="Bahnschrift SemiBold" panose="020B0502040204020203" pitchFamily="34" charset="0"/>
              </a:rPr>
              <a:t> 2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WEBSITE </a:t>
            </a:r>
            <a:r>
              <a:rPr lang="en-US" sz="4000" dirty="0" err="1">
                <a:latin typeface="Algerian" panose="04020705040A02060702" pitchFamily="82" charset="0"/>
              </a:rPr>
              <a:t>Bán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Vé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Lokiss</a:t>
            </a: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Ticket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F2DD-6C30-4449-8013-7EBEEC50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820" y="3501824"/>
            <a:ext cx="6496820" cy="1781497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  <a:latin typeface="Algerian" panose="04020705040A02060702" pitchFamily="82" charset="0"/>
              </a:rPr>
              <a:t>Nhóm</a:t>
            </a:r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 4: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 </a:t>
            </a:r>
            <a:r>
              <a:rPr lang="en-US" sz="2800" dirty="0" err="1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r>
              <a:rPr lang="en-US" sz="2800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Hưng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24" name="Picture 2" descr="J2School">
            <a:extLst>
              <a:ext uri="{FF2B5EF4-FFF2-40B4-BE49-F238E27FC236}">
                <a16:creationId xmlns:a16="http://schemas.microsoft.com/office/drawing/2014/main" id="{6FB11BCE-327D-4E04-B7C4-662F6A0D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" y="5905704"/>
            <a:ext cx="800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54A5AB8-7A13-4F2A-85A6-16EB3381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09" y="6477204"/>
            <a:ext cx="1732280" cy="380796"/>
          </a:xfrm>
          <a:noFill/>
          <a:ln>
            <a:noFill/>
          </a:ln>
        </p:spPr>
        <p:txBody>
          <a:bodyPr/>
          <a:lstStyle/>
          <a:p>
            <a:r>
              <a:rPr lang="en-US" sz="2000" dirty="0">
                <a:latin typeface="Agency FB" panose="020B0503020202020204" pitchFamily="34" charset="0"/>
              </a:rPr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63645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E286D-451C-4D3C-B92E-12A147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F35C9-98CC-4F4A-B868-F5B6218E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737A9-8333-3C0A-01AB-A2538E6B8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71" y="2601247"/>
            <a:ext cx="8308258" cy="317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130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687AE82A-E218-48AD-890E-458CDC0C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262626"/>
                </a:solidFill>
              </a:rPr>
              <a:t>Sơ</a:t>
            </a:r>
            <a:r>
              <a:rPr lang="en-US" sz="5400" dirty="0">
                <a:solidFill>
                  <a:srgbClr val="262626"/>
                </a:solidFill>
              </a:rPr>
              <a:t> </a:t>
            </a:r>
            <a:r>
              <a:rPr lang="en-US" sz="5400" dirty="0" err="1">
                <a:solidFill>
                  <a:srgbClr val="262626"/>
                </a:solidFill>
              </a:rPr>
              <a:t>đồ</a:t>
            </a:r>
            <a:r>
              <a:rPr lang="en-US" sz="5400" dirty="0">
                <a:solidFill>
                  <a:srgbClr val="262626"/>
                </a:solidFill>
              </a:rPr>
              <a:t> </a:t>
            </a:r>
            <a:r>
              <a:rPr lang="en-US" sz="5400" dirty="0" err="1">
                <a:solidFill>
                  <a:srgbClr val="262626"/>
                </a:solidFill>
              </a:rPr>
              <a:t>cơ</a:t>
            </a:r>
            <a:r>
              <a:rPr lang="en-US" sz="5400" dirty="0">
                <a:solidFill>
                  <a:srgbClr val="262626"/>
                </a:solidFill>
              </a:rPr>
              <a:t> </a:t>
            </a:r>
            <a:r>
              <a:rPr lang="en-US" sz="5400" dirty="0" err="1">
                <a:solidFill>
                  <a:srgbClr val="262626"/>
                </a:solidFill>
              </a:rPr>
              <a:t>sở</a:t>
            </a:r>
            <a:r>
              <a:rPr lang="en-US" sz="5400" dirty="0">
                <a:solidFill>
                  <a:srgbClr val="262626"/>
                </a:solidFill>
              </a:rPr>
              <a:t> </a:t>
            </a:r>
            <a:r>
              <a:rPr lang="en-US" sz="5400" dirty="0" err="1">
                <a:solidFill>
                  <a:srgbClr val="262626"/>
                </a:solidFill>
              </a:rPr>
              <a:t>dữ</a:t>
            </a:r>
            <a:r>
              <a:rPr lang="en-US" sz="5400" dirty="0">
                <a:solidFill>
                  <a:srgbClr val="262626"/>
                </a:solidFill>
              </a:rPr>
              <a:t> </a:t>
            </a:r>
            <a:r>
              <a:rPr lang="en-US" sz="5400" dirty="0" err="1">
                <a:solidFill>
                  <a:srgbClr val="262626"/>
                </a:solidFill>
              </a:rPr>
              <a:t>liệu</a:t>
            </a:r>
            <a:endParaRPr lang="en-US" sz="5400" dirty="0">
              <a:solidFill>
                <a:srgbClr val="262626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C4B-6EFE-5745-EF30-457F6680E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667" y="1135162"/>
            <a:ext cx="9835134" cy="3085384"/>
          </a:xfrm>
          <a:prstGeom prst="rect">
            <a:avLst/>
          </a:prstGeom>
          <a:noFill/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6A5A5EF-3D9B-4C31-B259-349C764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8448" y="5907024"/>
            <a:ext cx="59436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b="0" i="0" kern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476086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(Google, Facebook,…).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A1660-7597-4469-BB82-F97EA5C1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6994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3" y="469900"/>
            <a:ext cx="6576403" cy="602420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Laravel, MySQL, HTML,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CSS,JavaScript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39843-0735-46A1-A5AD-7B4496F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934" y="5969000"/>
            <a:ext cx="3658333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848864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nay,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B270-D273-4760-A6E8-B1009FC3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09" y="6477204"/>
            <a:ext cx="1732280" cy="380796"/>
          </a:xfrm>
          <a:noFill/>
          <a:ln>
            <a:noFill/>
          </a:ln>
        </p:spPr>
        <p:txBody>
          <a:bodyPr/>
          <a:lstStyle/>
          <a:p>
            <a:r>
              <a:rPr lang="en-US" sz="2000" dirty="0">
                <a:latin typeface="Agency FB" panose="020B0503020202020204" pitchFamily="34" charset="0"/>
              </a:rPr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29035361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D42-DC8B-4166-AF92-FC333976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4321"/>
            <a:ext cx="9601196" cy="23488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C8BA-1BDA-4DBB-A0CB-6C68440B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J2TeamNNL</a:t>
            </a:r>
          </a:p>
        </p:txBody>
      </p:sp>
    </p:spTree>
    <p:extLst>
      <p:ext uri="{BB962C8B-B14F-4D97-AF65-F5344CB8AC3E}">
        <p14:creationId xmlns:p14="http://schemas.microsoft.com/office/powerpoint/2010/main" val="394391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F3FF-CBD9-4ED2-A2B3-AFD5C86A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solidFill>
                  <a:srgbClr val="000000"/>
                </a:solidFill>
              </a:rPr>
              <a:t>J2TeamNNL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25EA530-414D-F082-B5D9-CD98B78E3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6687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1722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vãng lai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B161-CB45-4B65-BFAC-AA0EAB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solidFill>
                  <a:srgbClr val="000000"/>
                </a:solidFill>
              </a:rPr>
              <a:t>J2TeamNNL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2B0969-953B-2E50-A2A2-74B65529E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763639"/>
              </p:ext>
            </p:extLst>
          </p:nvPr>
        </p:nvGraphicFramePr>
        <p:xfrm>
          <a:off x="1295400" y="2285998"/>
          <a:ext cx="10141586" cy="337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3228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F063A-2B5B-407E-9EB8-DB37B602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8466" y="6379383"/>
            <a:ext cx="3649133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J2TeamNNL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0CBB23-93DE-06FB-928C-7E8FE0CAB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1321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9850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nhà 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D721-4112-46BE-9DD0-F3271843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solidFill>
                  <a:srgbClr val="000000"/>
                </a:solidFill>
              </a:rPr>
              <a:t>J2TeamNNL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614DB9-631B-9EB8-C08E-51F693673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073971"/>
              </p:ext>
            </p:extLst>
          </p:nvPr>
        </p:nvGraphicFramePr>
        <p:xfrm>
          <a:off x="1092643" y="1250696"/>
          <a:ext cx="5942687" cy="4356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47463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nhà xe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48A5-907D-49A9-883A-5279507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solidFill>
                  <a:srgbClr val="000000"/>
                </a:solidFill>
              </a:rPr>
              <a:t>J2TeamNNL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780814-011F-D777-6E51-F7DA9C1B0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91151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123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35C61-B1C0-4BA7-A553-70CB1384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48A5-907D-49A9-883A-5279507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8466" y="6379383"/>
            <a:ext cx="3649133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J2TeamNNL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E22F8F5-C807-784D-AE88-DE7EFEECD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0230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8531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481</TotalTime>
  <Words>409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Agency FB</vt:lpstr>
      <vt:lpstr>Algerian</vt:lpstr>
      <vt:lpstr>Arial</vt:lpstr>
      <vt:lpstr>Arial Rounded MT Bold</vt:lpstr>
      <vt:lpstr>Bahnschrift SemiBold</vt:lpstr>
      <vt:lpstr>Calibri</vt:lpstr>
      <vt:lpstr>Garamond</vt:lpstr>
      <vt:lpstr>Times New Roman</vt:lpstr>
      <vt:lpstr>Wingdings</vt:lpstr>
      <vt:lpstr>Organic</vt:lpstr>
      <vt:lpstr>Đồ Án 2 WEBSITE Bán Vé Lokiss Ticket</vt:lpstr>
      <vt:lpstr>Lý do chọn đề tài</vt:lpstr>
      <vt:lpstr>Đối tượng</vt:lpstr>
      <vt:lpstr>Phân tích nhu cầu khách hàng</vt:lpstr>
      <vt:lpstr>Khách vãng lai</vt:lpstr>
      <vt:lpstr>Khách hàng có tài khoản</vt:lpstr>
      <vt:lpstr>Nhân viên nhà xe</vt:lpstr>
      <vt:lpstr>Chủ nhà xe</vt:lpstr>
      <vt:lpstr>Admin</vt:lpstr>
      <vt:lpstr>Sơ đồ thực thể</vt:lpstr>
      <vt:lpstr>Sơ đồ cơ sở dữ liệu</vt:lpstr>
      <vt:lpstr>Hướng mở rộng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WEBSITE Bán HÀNG H&amp;N SHOP</dc:title>
  <dc:creator>ĐỖ KHẢI HƯNG</dc:creator>
  <cp:lastModifiedBy>ĐỖ KHẢI HƯNG</cp:lastModifiedBy>
  <cp:revision>6</cp:revision>
  <dcterms:created xsi:type="dcterms:W3CDTF">2022-02-18T02:39:33Z</dcterms:created>
  <dcterms:modified xsi:type="dcterms:W3CDTF">2022-09-03T16:51:22Z</dcterms:modified>
</cp:coreProperties>
</file>