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9" r:id="rId10"/>
    <p:sldId id="268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Ỗ KHẢI HƯNG" userId="ab886b92-5013-4247-a1c2-03d438e5e552" providerId="ADAL" clId="{A31241DE-3F1E-48B9-87B5-D12384449D25}"/>
    <pc:docChg chg="modSld">
      <pc:chgData name="ĐỖ KHẢI HƯNG" userId="ab886b92-5013-4247-a1c2-03d438e5e552" providerId="ADAL" clId="{A31241DE-3F1E-48B9-87B5-D12384449D25}" dt="2022-02-18T03:47:36.956" v="17" actId="20577"/>
      <pc:docMkLst>
        <pc:docMk/>
      </pc:docMkLst>
      <pc:sldChg chg="modSp mod">
        <pc:chgData name="ĐỖ KHẢI HƯNG" userId="ab886b92-5013-4247-a1c2-03d438e5e552" providerId="ADAL" clId="{A31241DE-3F1E-48B9-87B5-D12384449D25}" dt="2022-02-18T03:47:24.197" v="16" actId="20577"/>
        <pc:sldMkLst>
          <pc:docMk/>
          <pc:sldMk cId="3943916337" sldId="259"/>
        </pc:sldMkLst>
        <pc:spChg chg="mod">
          <ac:chgData name="ĐỖ KHẢI HƯNG" userId="ab886b92-5013-4247-a1c2-03d438e5e552" providerId="ADAL" clId="{A31241DE-3F1E-48B9-87B5-D12384449D25}" dt="2022-02-18T03:47:24.197" v="16" actId="20577"/>
          <ac:spMkLst>
            <pc:docMk/>
            <pc:sldMk cId="3943916337" sldId="259"/>
            <ac:spMk id="3" creationId="{0A512D42-DC8B-4166-AF92-FC3339760AED}"/>
          </ac:spMkLst>
        </pc:spChg>
      </pc:sldChg>
      <pc:sldChg chg="modSp mod">
        <pc:chgData name="ĐỖ KHẢI HƯNG" userId="ab886b92-5013-4247-a1c2-03d438e5e552" providerId="ADAL" clId="{A31241DE-3F1E-48B9-87B5-D12384449D25}" dt="2022-02-18T03:47:36.956" v="17" actId="20577"/>
        <pc:sldMkLst>
          <pc:docMk/>
          <pc:sldMk cId="2171172288" sldId="260"/>
        </pc:sldMkLst>
        <pc:spChg chg="mod">
          <ac:chgData name="ĐỖ KHẢI HƯNG" userId="ab886b92-5013-4247-a1c2-03d438e5e552" providerId="ADAL" clId="{A31241DE-3F1E-48B9-87B5-D12384449D25}" dt="2022-02-18T03:47:36.956" v="17" actId="20577"/>
          <ac:spMkLst>
            <pc:docMk/>
            <pc:sldMk cId="2171172288" sldId="260"/>
            <ac:spMk id="3" creationId="{0A512D42-DC8B-4166-AF92-FC3339760A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5BEA2-B248-4410-9000-7F4EB12B15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9E26E-322E-4E85-B997-2D20EB1D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DC84CD-7056-4C04-B858-6E10974A461F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8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A762-47D1-4A3A-AB5B-00C0824965FF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5F0C-A70C-44A0-827A-42A6547F747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8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FB0-3526-44DB-873C-82C3D2E16DB0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49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8D9F-9793-4CF7-8B95-2F96407E053C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8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A3FD-2A0F-4D76-ACE1-2DF4316E927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B27-A227-4B54-9B0B-AF0DD709950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38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33B-80B6-4AA2-AC7E-A99A5AA8B592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558-C248-435E-9093-46708533AE75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6D62-48DF-48C2-B41B-F0CC20AFD33F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2804"/>
            <a:ext cx="1615736" cy="183103"/>
          </a:xfrm>
        </p:spPr>
        <p:txBody>
          <a:bodyPr/>
          <a:lstStyle>
            <a:lvl1pPr>
              <a:defRPr sz="2400" b="0">
                <a:latin typeface="Agency FB" panose="020B0503020202020204" pitchFamily="34" charset="0"/>
              </a:defRPr>
            </a:lvl1pPr>
          </a:lstStyle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J2School">
            <a:extLst>
              <a:ext uri="{FF2B5EF4-FFF2-40B4-BE49-F238E27FC236}">
                <a16:creationId xmlns:a16="http://schemas.microsoft.com/office/drawing/2014/main" id="{651599E5-B24B-41BD-BCDD-8CA54D44AC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5875868"/>
            <a:ext cx="8001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3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8B7-95C9-4515-A9B8-210F00E65B84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FA2-1F75-4FF3-9819-E9050BBE9190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130-336E-4CFD-A4A7-D3AF6995FF62}" type="datetime1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161C-F82C-4574-A79E-280CBEA967EA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0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E40C-AE25-4D47-8258-643FD30C8BD6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682F-4698-4547-B850-1026B51F2F96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89DD-A0DE-44BC-B731-CA8E29AC2689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2C799F-D7BB-4C9E-81FD-EAFCABC42DF6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8372-681E-459A-92F3-587B79BB5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820" y="1720327"/>
            <a:ext cx="5800359" cy="1781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 dirty="0" err="1">
                <a:latin typeface="Bahnschrift SemiBold" panose="020B0502040204020203" pitchFamily="34" charset="0"/>
              </a:rPr>
              <a:t>Đồ</a:t>
            </a:r>
            <a:r>
              <a:rPr lang="en-US" sz="6000" dirty="0">
                <a:latin typeface="Bahnschrift SemiBold" panose="020B0502040204020203" pitchFamily="34" charset="0"/>
              </a:rPr>
              <a:t> </a:t>
            </a:r>
            <a:r>
              <a:rPr lang="en-US" sz="6000" dirty="0" err="1">
                <a:latin typeface="Bahnschrift SemiBold" panose="020B0502040204020203" pitchFamily="34" charset="0"/>
              </a:rPr>
              <a:t>Á</a:t>
            </a:r>
            <a:r>
              <a:rPr lang="en-US" sz="6000" dirty="0" err="1">
                <a:latin typeface="Bahnschrift SemiBold" panose="020B0502040204020203" pitchFamily="34" charset="0"/>
                <a:cs typeface="Aharoni" panose="02010803020104030203" pitchFamily="2" charset="-79"/>
              </a:rPr>
              <a:t>n</a:t>
            </a:r>
            <a:r>
              <a:rPr lang="en-US" sz="6000" dirty="0">
                <a:latin typeface="Bahnschrift SemiBold" panose="020B0502040204020203" pitchFamily="34" charset="0"/>
              </a:rPr>
              <a:t> 1</a:t>
            </a:r>
            <a:br>
              <a:rPr lang="en-US" sz="6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WEBSITE </a:t>
            </a:r>
            <a:r>
              <a:rPr lang="en-US" sz="4000" dirty="0" err="1">
                <a:latin typeface="Algerian" panose="04020705040A02060702" pitchFamily="82" charset="0"/>
              </a:rPr>
              <a:t>Bán</a:t>
            </a:r>
            <a:r>
              <a:rPr lang="en-US" sz="4000" dirty="0">
                <a:latin typeface="Algerian" panose="04020705040A02060702" pitchFamily="82" charset="0"/>
              </a:rPr>
              <a:t> HÀNG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H&amp;N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F2DD-6C30-4449-8013-7EBEEC503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1820" y="3501824"/>
            <a:ext cx="6496820" cy="1781497"/>
          </a:xfrm>
        </p:spPr>
        <p:txBody>
          <a:bodyPr anchor="t">
            <a:noAutofit/>
          </a:bodyPr>
          <a:lstStyle/>
          <a:p>
            <a:pPr algn="ctr"/>
            <a:r>
              <a:rPr lang="en-US" sz="3200" dirty="0" err="1">
                <a:solidFill>
                  <a:srgbClr val="0070C0"/>
                </a:solidFill>
                <a:latin typeface="Algerian" panose="04020705040A02060702" pitchFamily="82" charset="0"/>
              </a:rPr>
              <a:t>Nhóm</a:t>
            </a:r>
            <a:r>
              <a:rPr lang="en-US" sz="3200" dirty="0">
                <a:solidFill>
                  <a:srgbClr val="0070C0"/>
                </a:solidFill>
                <a:latin typeface="Algerian" panose="04020705040A02060702" pitchFamily="82" charset="0"/>
              </a:rPr>
              <a:t> 6:</a:t>
            </a:r>
          </a:p>
          <a:p>
            <a:pPr marL="457200" indent="-457200" algn="l">
              <a:buFontTx/>
              <a:buChar char="-"/>
            </a:pPr>
            <a:r>
              <a:rPr lang="en-US" sz="2800" b="0" i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0" i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solidFill>
                  <a:srgbClr val="05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Đỗ </a:t>
            </a:r>
            <a:r>
              <a:rPr lang="en-US" sz="2800" dirty="0" err="1">
                <a:solidFill>
                  <a:srgbClr val="05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Khải</a:t>
            </a:r>
            <a:r>
              <a:rPr lang="en-US" sz="2800" dirty="0">
                <a:solidFill>
                  <a:srgbClr val="05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Hưng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24" name="Picture 2" descr="J2School">
            <a:extLst>
              <a:ext uri="{FF2B5EF4-FFF2-40B4-BE49-F238E27FC236}">
                <a16:creationId xmlns:a16="http://schemas.microsoft.com/office/drawing/2014/main" id="{6FB11BCE-327D-4E04-B7C4-662F6A0D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" y="5905704"/>
            <a:ext cx="8001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54A5AB8-7A13-4F2A-85A6-16EB3381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1009" y="6477204"/>
            <a:ext cx="1732280" cy="380796"/>
          </a:xfrm>
          <a:noFill/>
          <a:ln>
            <a:noFill/>
          </a:ln>
        </p:spPr>
        <p:txBody>
          <a:bodyPr/>
          <a:lstStyle/>
          <a:p>
            <a:r>
              <a:rPr lang="en-US" sz="2000" dirty="0">
                <a:latin typeface="Agency FB" panose="020B0503020202020204" pitchFamily="34" charset="0"/>
              </a:rPr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263645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7AE82A-E218-48AD-890E-458CDC0C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38771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6A5A5EF-3D9B-4C31-B259-349C764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3CAF37-2622-4DAA-8AE8-69953DF0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93" y="1842639"/>
            <a:ext cx="7806813" cy="44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8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map.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(Google, Facebook,…).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A1660-7597-4469-BB82-F97EA5C1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69944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PHP, MySQL, HTML,CSS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39843-0735-46A1-A5AD-7B4496FB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284886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B270-D273-4760-A6E8-B1009FC3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1009" y="6477204"/>
            <a:ext cx="1732280" cy="380796"/>
          </a:xfrm>
          <a:noFill/>
          <a:ln>
            <a:noFill/>
          </a:ln>
        </p:spPr>
        <p:txBody>
          <a:bodyPr/>
          <a:lstStyle/>
          <a:p>
            <a:r>
              <a:rPr lang="en-US" sz="2000" dirty="0">
                <a:latin typeface="Agency FB" panose="020B0503020202020204" pitchFamily="34" charset="0"/>
              </a:rPr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290353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CC8BA-1BDA-4DBB-A0CB-6C68440B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394391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F3FF-CBD9-4ED2-A2B3-AFD5C86A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217117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BB161-CB45-4B65-BFAC-AA0EAB7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13322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419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8962"/>
            <a:ext cx="9601196" cy="35898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F063A-2B5B-407E-9EB8-DB37B602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335298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419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8962"/>
            <a:ext cx="9601196" cy="3589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D721-4112-46BE-9DD0-F3271843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130474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4197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8962"/>
            <a:ext cx="9601196" cy="3589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48A5-907D-49A9-883A-5279507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319123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E286D-451C-4D3C-B92E-12A14762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743F2BCC-D40C-4525-8855-837036407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68" y="2957275"/>
            <a:ext cx="8074863" cy="2735210"/>
          </a:xfrm>
        </p:spPr>
      </p:pic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F35C9-98CC-4F4A-B868-F5B6218E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30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444</TotalTime>
  <Words>406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Algerian</vt:lpstr>
      <vt:lpstr>Arial</vt:lpstr>
      <vt:lpstr>Bahnschrift SemiBold</vt:lpstr>
      <vt:lpstr>Calibri</vt:lpstr>
      <vt:lpstr>Garamond</vt:lpstr>
      <vt:lpstr>Times New Roman</vt:lpstr>
      <vt:lpstr>Wingdings</vt:lpstr>
      <vt:lpstr>Organic</vt:lpstr>
      <vt:lpstr>Đồ Án 1 WEBSITE Bán HÀNG H&amp;N SHOP</vt:lpstr>
      <vt:lpstr>Lý do chọn đề tài</vt:lpstr>
      <vt:lpstr>Đối tượng</vt:lpstr>
      <vt:lpstr>Phân tích nhu cầu khách hàng</vt:lpstr>
      <vt:lpstr>Khách vãng lai</vt:lpstr>
      <vt:lpstr>Khách hàng có tài khoản</vt:lpstr>
      <vt:lpstr>Nhân viên bán hàng</vt:lpstr>
      <vt:lpstr>Super Admin</vt:lpstr>
      <vt:lpstr>Sơ đồ thực thể</vt:lpstr>
      <vt:lpstr>Sơ đồ cơ sở dữ liệu</vt:lpstr>
      <vt:lpstr>Hướng mở rộng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1 WEBSITE Bán HÀNG H&amp;N SHOP</dc:title>
  <dc:creator>ĐỖ KHẢI HƯNG</dc:creator>
  <cp:lastModifiedBy>ĐỖ KHẢI HƯNG</cp:lastModifiedBy>
  <cp:revision>5</cp:revision>
  <dcterms:created xsi:type="dcterms:W3CDTF">2022-02-18T02:39:33Z</dcterms:created>
  <dcterms:modified xsi:type="dcterms:W3CDTF">2022-02-24T02:09:31Z</dcterms:modified>
</cp:coreProperties>
</file>