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12A"/>
    <a:srgbClr val="3C4A45"/>
    <a:srgbClr val="A2AEBA"/>
    <a:srgbClr val="DEBDA5"/>
    <a:srgbClr val="9DACB8"/>
    <a:srgbClr val="B92E4F"/>
    <a:srgbClr val="A4192C"/>
    <a:srgbClr val="283440"/>
    <a:srgbClr val="322D2F"/>
    <a:srgbClr val="6E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70CA-E694-4038-A9B6-F4D237F2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1E10-6D45-4FDE-B8AF-A46FA12F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C1F0-54C5-4A04-92E0-F7ED6BA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1D5D-8BF1-4A18-888E-E2634A02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3788-5207-4BBA-A1A7-7537C1D8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396F-6E40-44E5-8B35-C484E17D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7E63-F5B0-4024-839A-A38019C5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3F4D-C379-49BD-AC10-8902BCB9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9CDB-A39B-400C-8856-92711392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B77F-B816-48CA-99BB-D466975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A00C4-9EF5-4CE8-A446-5DA6C2EA2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5758-B009-48D0-BD94-FCAEFD99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D8D6-0678-4C06-9EC6-5EBFE813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D903-5A66-45EA-A338-19CBDB0B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6D3E-139B-4985-A53B-2E178DF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149D-D93B-4594-B5A3-1D1DC03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96FB-DCB1-45FB-99CD-6F4D97E0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44DB-BC5C-42B7-A32F-9A9AB136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8BF2-E39F-4ECD-9915-D0909BEB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A84B-4778-447F-8C2A-7A12AAA2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A23C-422D-4F6D-AD7F-604D148B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FBF40-3F6A-4883-B09E-A4886B37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1889-A372-4252-BB33-893F21D5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43F0-C1F7-4861-8AC0-76910841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4FE2-C89D-459C-9D50-FF413D21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6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A0BA-2071-4AD4-A3D3-9EF0A0A6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5623-8163-4F62-BAE7-5221DC44E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3E39A-AF57-4A98-9620-6060FDFB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148E-FC92-4DAF-9905-CEEDB3F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D867-E2A8-4FFF-A710-8338C88C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F14D6-458A-4736-9655-4609EE16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1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DEFC-3A47-42C7-8712-0A7E3D78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08FE8-D44C-4BC0-9D73-B16DC9E5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74F6-BDB4-4905-BAA4-5F755C23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7C59C-50D3-4EEB-AC55-E8CE2E0A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568A4-16D4-4D4F-BE71-029906BA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C2B0E-CDFD-4F44-8F2E-A54E5899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564C-8F44-4903-8F4B-8CADCB6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ABD9-BD10-4E9D-82D0-DB62AAB2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F42C-3624-4F67-9F0A-8BA59D67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3E970-0D5D-41B2-811D-C382DA1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F1465-58AC-41F9-BB72-91F07232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E9BF5-81E2-43AD-B33F-486C18EF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65C59-7D08-46A5-A205-66C49DBE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11611-F631-44A9-90C5-4C888BDD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1BCD7-5361-4999-9129-5BC3A1B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5B1D-3E7E-4DC8-BA76-AEBAA39D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5185-43C0-4747-81B5-C41A6036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8B27-A121-485F-88A1-4D7AB509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8657E-F9FF-47B5-9711-42FC1BA3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C91D-D8D1-4F93-856D-48FE50AB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0C82-12C6-4F5F-8D26-8C39ECE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6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EABE-E72F-4977-A4CA-0499ACFC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E6C1B-CCBA-49DC-B23F-7DEDD6B4C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88D60-9172-4BA7-9A3F-003FCCDD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7221-476B-4C14-937E-68596E00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5E87-A9C6-49FC-B96C-CC4CA159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1AAF-3E13-41E6-8D8C-EB132345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D1756-F5BC-4329-A999-541EE1D1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1E38-AF2B-42F5-9EA3-67FA9EC8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8C57-189A-4A3E-9408-FB35819CA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6CC9-B4B0-4902-9760-63ED54C96527}" type="datetimeFigureOut">
              <a:rPr lang="en-IN" smtClean="0"/>
              <a:t>31/05/20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4FB4-AAEB-4DAE-A4BD-9E20B5F2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BDA5-C8C1-4E92-AB20-AB7BFF96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2F71-D2A3-4ECF-A0B0-D8C38FCE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BDA913-A499-4D1D-B5AE-039349FFD792}"/>
              </a:ext>
            </a:extLst>
          </p:cNvPr>
          <p:cNvSpPr/>
          <p:nvPr/>
        </p:nvSpPr>
        <p:spPr>
          <a:xfrm>
            <a:off x="5399314" y="1436914"/>
            <a:ext cx="3984172" cy="3984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7FCEE-706D-4CDF-8624-E38F882FA775}"/>
              </a:ext>
            </a:extLst>
          </p:cNvPr>
          <p:cNvSpPr/>
          <p:nvPr/>
        </p:nvSpPr>
        <p:spPr>
          <a:xfrm>
            <a:off x="2496456" y="1817914"/>
            <a:ext cx="3222172" cy="322217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877-98B5-4D48-8DED-C3ED8801DB25}"/>
              </a:ext>
            </a:extLst>
          </p:cNvPr>
          <p:cNvSpPr txBox="1"/>
          <p:nvPr/>
        </p:nvSpPr>
        <p:spPr>
          <a:xfrm>
            <a:off x="2808514" y="2967335"/>
            <a:ext cx="216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The Battle 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078-E596-4F80-8AAE-E1BF03C9923D}"/>
              </a:ext>
            </a:extLst>
          </p:cNvPr>
          <p:cNvSpPr txBox="1"/>
          <p:nvPr/>
        </p:nvSpPr>
        <p:spPr>
          <a:xfrm>
            <a:off x="2779018" y="3257160"/>
            <a:ext cx="262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Neighbourhoods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E56A3-D94B-4940-A2E6-AF88A42A5A6D}"/>
              </a:ext>
            </a:extLst>
          </p:cNvPr>
          <p:cNvSpPr txBox="1"/>
          <p:nvPr/>
        </p:nvSpPr>
        <p:spPr>
          <a:xfrm>
            <a:off x="6030686" y="2287664"/>
            <a:ext cx="2846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3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Chinese Restaurants in NYC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8A8C3-157A-4845-82E7-CEC099CE4F79}"/>
              </a:ext>
            </a:extLst>
          </p:cNvPr>
          <p:cNvSpPr/>
          <p:nvPr/>
        </p:nvSpPr>
        <p:spPr>
          <a:xfrm>
            <a:off x="2496456" y="2757948"/>
            <a:ext cx="880925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F35E6-F507-40D3-88D9-EDE4BA17018E}"/>
              </a:ext>
            </a:extLst>
          </p:cNvPr>
          <p:cNvSpPr/>
          <p:nvPr/>
        </p:nvSpPr>
        <p:spPr>
          <a:xfrm>
            <a:off x="7359445" y="4221452"/>
            <a:ext cx="2024041" cy="7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6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BDA913-A499-4D1D-B5AE-039349FFD792}"/>
              </a:ext>
            </a:extLst>
          </p:cNvPr>
          <p:cNvSpPr/>
          <p:nvPr/>
        </p:nvSpPr>
        <p:spPr>
          <a:xfrm>
            <a:off x="5399314" y="1436914"/>
            <a:ext cx="5525360" cy="3984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7FCEE-706D-4CDF-8624-E38F882FA775}"/>
              </a:ext>
            </a:extLst>
          </p:cNvPr>
          <p:cNvSpPr/>
          <p:nvPr/>
        </p:nvSpPr>
        <p:spPr>
          <a:xfrm>
            <a:off x="770021" y="735058"/>
            <a:ext cx="4948607" cy="4305028"/>
          </a:xfrm>
          <a:prstGeom prst="rect">
            <a:avLst/>
          </a:prstGeom>
          <a:solidFill>
            <a:srgbClr val="6E350E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877-98B5-4D48-8DED-C3ED8801DB25}"/>
              </a:ext>
            </a:extLst>
          </p:cNvPr>
          <p:cNvSpPr txBox="1"/>
          <p:nvPr/>
        </p:nvSpPr>
        <p:spPr>
          <a:xfrm>
            <a:off x="1476451" y="2164940"/>
            <a:ext cx="365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Queens has most neighbourhoods, while Manhattan has least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E56A3-D94B-4940-A2E6-AF88A42A5A6D}"/>
              </a:ext>
            </a:extLst>
          </p:cNvPr>
          <p:cNvSpPr txBox="1"/>
          <p:nvPr/>
        </p:nvSpPr>
        <p:spPr>
          <a:xfrm>
            <a:off x="5516787" y="905084"/>
            <a:ext cx="56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spc="3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Neighbourhoods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8A8C3-157A-4845-82E7-CEC099CE4F79}"/>
              </a:ext>
            </a:extLst>
          </p:cNvPr>
          <p:cNvSpPr/>
          <p:nvPr/>
        </p:nvSpPr>
        <p:spPr>
          <a:xfrm>
            <a:off x="770021" y="4590665"/>
            <a:ext cx="880925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F35E6-F507-40D3-88D9-EDE4BA17018E}"/>
              </a:ext>
            </a:extLst>
          </p:cNvPr>
          <p:cNvSpPr/>
          <p:nvPr/>
        </p:nvSpPr>
        <p:spPr>
          <a:xfrm>
            <a:off x="8900633" y="2012385"/>
            <a:ext cx="2024041" cy="72000"/>
          </a:xfrm>
          <a:prstGeom prst="rect">
            <a:avLst/>
          </a:prstGeom>
          <a:solidFill>
            <a:srgbClr val="6E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365BE2-AE64-374D-AD53-66AFF960BF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65" y="2275439"/>
            <a:ext cx="5727700" cy="36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BDA913-A499-4D1D-B5AE-039349FFD792}"/>
              </a:ext>
            </a:extLst>
          </p:cNvPr>
          <p:cNvSpPr/>
          <p:nvPr/>
        </p:nvSpPr>
        <p:spPr>
          <a:xfrm>
            <a:off x="570640" y="1010272"/>
            <a:ext cx="5525360" cy="442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7FCEE-706D-4CDF-8624-E38F882FA775}"/>
              </a:ext>
            </a:extLst>
          </p:cNvPr>
          <p:cNvSpPr/>
          <p:nvPr/>
        </p:nvSpPr>
        <p:spPr>
          <a:xfrm>
            <a:off x="5740958" y="2138049"/>
            <a:ext cx="5525360" cy="4305028"/>
          </a:xfrm>
          <a:prstGeom prst="rect">
            <a:avLst/>
          </a:prstGeom>
          <a:solidFill>
            <a:srgbClr val="A2AEBA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877-98B5-4D48-8DED-C3ED8801DB25}"/>
              </a:ext>
            </a:extLst>
          </p:cNvPr>
          <p:cNvSpPr txBox="1"/>
          <p:nvPr/>
        </p:nvSpPr>
        <p:spPr>
          <a:xfrm>
            <a:off x="6678277" y="3224367"/>
            <a:ext cx="389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There over 20 neighbourhoods has 8.0 or above average Rating, Greenpoint rank first.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E56A3-D94B-4940-A2E6-AF88A42A5A6D}"/>
              </a:ext>
            </a:extLst>
          </p:cNvPr>
          <p:cNvSpPr txBox="1"/>
          <p:nvPr/>
        </p:nvSpPr>
        <p:spPr>
          <a:xfrm>
            <a:off x="570640" y="426724"/>
            <a:ext cx="56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spc="3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Rating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8A8C3-157A-4845-82E7-CEC099CE4F79}"/>
              </a:ext>
            </a:extLst>
          </p:cNvPr>
          <p:cNvSpPr/>
          <p:nvPr/>
        </p:nvSpPr>
        <p:spPr>
          <a:xfrm>
            <a:off x="10385393" y="5366462"/>
            <a:ext cx="880925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F35E6-F507-40D3-88D9-EDE4BA17018E}"/>
              </a:ext>
            </a:extLst>
          </p:cNvPr>
          <p:cNvSpPr/>
          <p:nvPr/>
        </p:nvSpPr>
        <p:spPr>
          <a:xfrm>
            <a:off x="570640" y="1488345"/>
            <a:ext cx="2024041" cy="72000"/>
          </a:xfrm>
          <a:prstGeom prst="rect">
            <a:avLst/>
          </a:prstGeom>
          <a:solidFill>
            <a:srgbClr val="A2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52BF48EC-B254-A84F-8DED-B1A8EADEE98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1438" r="67922" b="-1438"/>
          <a:stretch/>
        </p:blipFill>
        <p:spPr>
          <a:xfrm>
            <a:off x="1043734" y="2038418"/>
            <a:ext cx="4114947" cy="41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BDA913-A499-4D1D-B5AE-039349FFD792}"/>
              </a:ext>
            </a:extLst>
          </p:cNvPr>
          <p:cNvSpPr/>
          <p:nvPr/>
        </p:nvSpPr>
        <p:spPr>
          <a:xfrm>
            <a:off x="5399314" y="1436914"/>
            <a:ext cx="5525360" cy="3984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7FCEE-706D-4CDF-8624-E38F882FA775}"/>
              </a:ext>
            </a:extLst>
          </p:cNvPr>
          <p:cNvSpPr/>
          <p:nvPr/>
        </p:nvSpPr>
        <p:spPr>
          <a:xfrm>
            <a:off x="770021" y="735058"/>
            <a:ext cx="4948607" cy="4305028"/>
          </a:xfrm>
          <a:prstGeom prst="rect">
            <a:avLst/>
          </a:prstGeom>
          <a:solidFill>
            <a:srgbClr val="B92E4F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877-98B5-4D48-8DED-C3ED8801DB25}"/>
              </a:ext>
            </a:extLst>
          </p:cNvPr>
          <p:cNvSpPr txBox="1"/>
          <p:nvPr/>
        </p:nvSpPr>
        <p:spPr>
          <a:xfrm>
            <a:off x="1430714" y="2165657"/>
            <a:ext cx="362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Top 5 neighbourhoods based on average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E56A3-D94B-4940-A2E6-AF88A42A5A6D}"/>
              </a:ext>
            </a:extLst>
          </p:cNvPr>
          <p:cNvSpPr txBox="1"/>
          <p:nvPr/>
        </p:nvSpPr>
        <p:spPr>
          <a:xfrm>
            <a:off x="5516787" y="905084"/>
            <a:ext cx="56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spc="3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Best hood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8A8C3-157A-4845-82E7-CEC099CE4F79}"/>
              </a:ext>
            </a:extLst>
          </p:cNvPr>
          <p:cNvSpPr/>
          <p:nvPr/>
        </p:nvSpPr>
        <p:spPr>
          <a:xfrm>
            <a:off x="770021" y="4590665"/>
            <a:ext cx="880925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F35E6-F507-40D3-88D9-EDE4BA17018E}"/>
              </a:ext>
            </a:extLst>
          </p:cNvPr>
          <p:cNvSpPr/>
          <p:nvPr/>
        </p:nvSpPr>
        <p:spPr>
          <a:xfrm>
            <a:off x="8900633" y="2012385"/>
            <a:ext cx="2024041" cy="72000"/>
          </a:xfrm>
          <a:prstGeom prst="rect">
            <a:avLst/>
          </a:prstGeom>
          <a:solidFill>
            <a:srgbClr val="B9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7C9C3C-6F03-A845-B74D-1C22C9AF6B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r="1929" b="1970"/>
          <a:stretch/>
        </p:blipFill>
        <p:spPr bwMode="auto">
          <a:xfrm>
            <a:off x="6280239" y="2637243"/>
            <a:ext cx="5673855" cy="3086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461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BDA913-A499-4D1D-B5AE-039349FFD792}"/>
              </a:ext>
            </a:extLst>
          </p:cNvPr>
          <p:cNvSpPr/>
          <p:nvPr/>
        </p:nvSpPr>
        <p:spPr>
          <a:xfrm>
            <a:off x="570640" y="1010272"/>
            <a:ext cx="5525360" cy="442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7FCEE-706D-4CDF-8624-E38F882FA775}"/>
              </a:ext>
            </a:extLst>
          </p:cNvPr>
          <p:cNvSpPr/>
          <p:nvPr/>
        </p:nvSpPr>
        <p:spPr>
          <a:xfrm>
            <a:off x="5740958" y="2138049"/>
            <a:ext cx="5525360" cy="4305028"/>
          </a:xfrm>
          <a:prstGeom prst="rect">
            <a:avLst/>
          </a:prstGeom>
          <a:solidFill>
            <a:srgbClr val="322D2F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A3877-98B5-4D48-8DED-C3ED8801DB25}"/>
              </a:ext>
            </a:extLst>
          </p:cNvPr>
          <p:cNvSpPr txBox="1"/>
          <p:nvPr/>
        </p:nvSpPr>
        <p:spPr>
          <a:xfrm>
            <a:off x="6628435" y="3198167"/>
            <a:ext cx="428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The Borough map based on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E56A3-D94B-4940-A2E6-AF88A42A5A6D}"/>
              </a:ext>
            </a:extLst>
          </p:cNvPr>
          <p:cNvSpPr txBox="1"/>
          <p:nvPr/>
        </p:nvSpPr>
        <p:spPr>
          <a:xfrm>
            <a:off x="570640" y="426724"/>
            <a:ext cx="56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spc="3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Borough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8A8C3-157A-4845-82E7-CEC099CE4F79}"/>
              </a:ext>
            </a:extLst>
          </p:cNvPr>
          <p:cNvSpPr/>
          <p:nvPr/>
        </p:nvSpPr>
        <p:spPr>
          <a:xfrm>
            <a:off x="10385393" y="5366462"/>
            <a:ext cx="880925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F35E6-F507-40D3-88D9-EDE4BA17018E}"/>
              </a:ext>
            </a:extLst>
          </p:cNvPr>
          <p:cNvSpPr/>
          <p:nvPr/>
        </p:nvSpPr>
        <p:spPr>
          <a:xfrm>
            <a:off x="570640" y="1488345"/>
            <a:ext cx="2024041" cy="72000"/>
          </a:xfrm>
          <a:prstGeom prst="rect">
            <a:avLst/>
          </a:prstGeom>
          <a:solidFill>
            <a:srgbClr val="32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E5947E9-DB34-CB4D-A36C-108213AFBB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1" y="3108294"/>
            <a:ext cx="5372222" cy="27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Luoming ZHANG</cp:lastModifiedBy>
  <cp:revision>9</cp:revision>
  <dcterms:created xsi:type="dcterms:W3CDTF">2018-02-28T16:14:19Z</dcterms:created>
  <dcterms:modified xsi:type="dcterms:W3CDTF">2020-05-30T18:11:12Z</dcterms:modified>
</cp:coreProperties>
</file>