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0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979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8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220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2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83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57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84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60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453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00FD7B-D814-48EE-826D-573903E6CF25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D5FCE-3489-48CE-98CE-086B654B3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167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DON POLLO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AVASTESEDORA DE CARNES S.A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536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NUESTROS PRODUCTOS</a:t>
            </a:r>
            <a:endParaRPr lang="es-GT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9140" t="26191" r="8924" b="-1"/>
          <a:stretch/>
        </p:blipFill>
        <p:spPr>
          <a:xfrm>
            <a:off x="1130299" y="3048999"/>
            <a:ext cx="5725425" cy="23292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20108" r="20538"/>
          <a:stretch/>
        </p:blipFill>
        <p:spPr>
          <a:xfrm>
            <a:off x="7315200" y="3048999"/>
            <a:ext cx="3479800" cy="26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TELEFONOS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4000" dirty="0"/>
              <a:t>(</a:t>
            </a:r>
            <a:r>
              <a:rPr lang="es-GT" sz="4000" dirty="0" smtClean="0"/>
              <a:t>502</a:t>
            </a:r>
            <a:r>
              <a:rPr lang="es-GT" sz="4000" dirty="0"/>
              <a:t>) </a:t>
            </a:r>
            <a:r>
              <a:rPr lang="es-GT" sz="4000" dirty="0" smtClean="0"/>
              <a:t> 22021501</a:t>
            </a:r>
          </a:p>
          <a:p>
            <a:r>
              <a:rPr lang="es-GT" sz="4000" dirty="0" smtClean="0"/>
              <a:t>(502)  22021515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4884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DIRECCION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5400" dirty="0" err="1"/>
              <a:t>Calz</a:t>
            </a:r>
            <a:r>
              <a:rPr lang="es-GT" sz="5400" dirty="0"/>
              <a:t> Aguilar Batres 31-39 Zona 12 </a:t>
            </a:r>
          </a:p>
          <a:p>
            <a:r>
              <a:rPr lang="es-GT" sz="5400" dirty="0"/>
              <a:t>Guatemala - Guatemala</a:t>
            </a:r>
          </a:p>
        </p:txBody>
      </p:sp>
    </p:spTree>
    <p:extLst>
      <p:ext uri="{BB962C8B-B14F-4D97-AF65-F5344CB8AC3E}">
        <p14:creationId xmlns:p14="http://schemas.microsoft.com/office/powerpoint/2010/main" val="33356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UVICACION SI VA EN CARRO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913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0"/>
            <a:ext cx="1177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UVICACION EN BUS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651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9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PAGINA WEB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 </a:t>
            </a:r>
            <a:r>
              <a:rPr lang="es-GT" dirty="0" smtClean="0"/>
              <a:t> </a:t>
            </a:r>
            <a:r>
              <a:rPr lang="es-GT" dirty="0"/>
              <a:t>http://www.facebook.com/AbastecedoraDeCarnesSa</a:t>
            </a:r>
          </a:p>
        </p:txBody>
      </p:sp>
    </p:spTree>
    <p:extLst>
      <p:ext uri="{BB962C8B-B14F-4D97-AF65-F5344CB8AC3E}">
        <p14:creationId xmlns:p14="http://schemas.microsoft.com/office/powerpoint/2010/main" val="60268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4" r="23632"/>
          <a:stretch/>
        </p:blipFill>
        <p:spPr>
          <a:xfrm>
            <a:off x="3098800" y="955087"/>
            <a:ext cx="4914900" cy="50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41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DON POLLO </vt:lpstr>
      <vt:lpstr>TELEFONOS </vt:lpstr>
      <vt:lpstr>DIRECCION</vt:lpstr>
      <vt:lpstr>UVICACION SI VA EN CARRO</vt:lpstr>
      <vt:lpstr>Presentación de PowerPoint</vt:lpstr>
      <vt:lpstr>UVICACION EN BUS </vt:lpstr>
      <vt:lpstr>Presentación de PowerPoint</vt:lpstr>
      <vt:lpstr>PAGINA WEB </vt:lpstr>
      <vt:lpstr>Presentación de PowerPoint</vt:lpstr>
      <vt:lpstr>NUESTROS PRODUCTOS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POLLO</dc:title>
  <dc:creator>estudiante</dc:creator>
  <cp:lastModifiedBy>estudiante</cp:lastModifiedBy>
  <cp:revision>3</cp:revision>
  <dcterms:created xsi:type="dcterms:W3CDTF">2018-08-15T16:04:00Z</dcterms:created>
  <dcterms:modified xsi:type="dcterms:W3CDTF">2018-08-15T16:30:37Z</dcterms:modified>
</cp:coreProperties>
</file>