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7ED0-5A66-83DD-A1EC-72F3E9713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1F9FA-3098-0892-BA53-1D6FD4A22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0690-CDD2-EEA9-39F4-1163CC47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E744-85DD-497F-80BD-B9884312D3E7}" type="datetimeFigureOut">
              <a:rPr lang="en-MY" smtClean="0"/>
              <a:t>15/5/2024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0065C-42E4-24B3-85F7-EC2AA515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1B62A-0B66-AA06-227F-1D2AF921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94F-0AF4-4E23-AD27-11AA8B70F6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260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3FD4-1FDA-A972-AAE9-41878FC2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8D010-5585-9433-DB0C-D26E1C2B0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70618-F993-84DB-59FD-AF7128D1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E744-85DD-497F-80BD-B9884312D3E7}" type="datetimeFigureOut">
              <a:rPr lang="en-MY" smtClean="0"/>
              <a:t>15/5/2024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869B3-DAC5-0767-3196-236D3F21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3EC06-76D1-5F77-C342-FA665E94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94F-0AF4-4E23-AD27-11AA8B70F6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656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349FC-7C62-0B22-859B-D352687E9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16D57-9190-F017-3E30-92D4E802C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9179-B659-7168-3724-7A80EB21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E744-85DD-497F-80BD-B9884312D3E7}" type="datetimeFigureOut">
              <a:rPr lang="en-MY" smtClean="0"/>
              <a:t>15/5/2024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62CF-485E-9D7F-6F76-509A07A9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6B0C6-CD48-99A9-17D3-BCAD6594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94F-0AF4-4E23-AD27-11AA8B70F6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05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FA18-0E99-353A-34C0-EA135BF3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E8C3-03BA-8C7B-E976-44A5DA5B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57DA-B0A2-8336-025B-A600F4DA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E744-85DD-497F-80BD-B9884312D3E7}" type="datetimeFigureOut">
              <a:rPr lang="en-MY" smtClean="0"/>
              <a:t>15/5/2024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15E75-0517-C48A-B746-833DDA3F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B126-8D26-F31F-0D92-8E09E5EF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94F-0AF4-4E23-AD27-11AA8B70F6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43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01B7-196F-6DCB-4BAA-720D350B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BEA0E-9D14-BC3A-986D-578F1D28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451D-9FF1-43F4-3AC1-69C2541B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E744-85DD-497F-80BD-B9884312D3E7}" type="datetimeFigureOut">
              <a:rPr lang="en-MY" smtClean="0"/>
              <a:t>15/5/2024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7A2ED-0A49-C6A7-B274-99A3602C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6DA0-32F4-0C9C-3725-19C28FDB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94F-0AF4-4E23-AD27-11AA8B70F6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395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1328-D81E-59AC-1B8C-EDE15FB5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05F5-9587-7D7C-7CCA-4C10BD8A1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F4A0D-4B67-A897-DDDF-185D114B3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D7B77-5671-8719-0745-50AC92BF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E744-85DD-497F-80BD-B9884312D3E7}" type="datetimeFigureOut">
              <a:rPr lang="en-MY" smtClean="0"/>
              <a:t>15/5/2024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31C6E-8B39-0529-4345-8C8BA64C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792C4-2B4F-D351-4AC2-46569A3E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94F-0AF4-4E23-AD27-11AA8B70F6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900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EEE0-F068-7CE2-EF3C-0DD426FF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97E2-7B56-A95C-9C7A-5895522B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83EBE-A0C5-7869-4776-A0E87EA95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6D361-D398-7C8D-1D09-BEAEE985C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8222A-FE13-1709-A9FC-D74D130A3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8AFFB-752C-AB12-6E83-79F0031F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E744-85DD-497F-80BD-B9884312D3E7}" type="datetimeFigureOut">
              <a:rPr lang="en-MY" smtClean="0"/>
              <a:t>15/5/2024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3E57C-D32B-1F5F-B301-8C1AEBE8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B6A1A-6A2C-FCB4-738A-750EC298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94F-0AF4-4E23-AD27-11AA8B70F6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857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F961-3F3B-E745-44F9-5BBDA5AC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CBE2F-280F-70A8-996A-32B5A291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E744-85DD-497F-80BD-B9884312D3E7}" type="datetimeFigureOut">
              <a:rPr lang="en-MY" smtClean="0"/>
              <a:t>15/5/2024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DF567-DF74-336F-A3B4-D59E170B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DC581-E4D3-AB1D-DEF6-61B707D9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94F-0AF4-4E23-AD27-11AA8B70F6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544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5A286-F98B-1306-8E26-841EC3B3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E744-85DD-497F-80BD-B9884312D3E7}" type="datetimeFigureOut">
              <a:rPr lang="en-MY" smtClean="0"/>
              <a:t>15/5/2024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84EAA-192D-BA99-B245-EAF9164E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1363A-1760-DD48-AFB3-65C74CF9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94F-0AF4-4E23-AD27-11AA8B70F6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715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1241-F9DA-A874-BB6B-D079B3B8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FABF-634F-3C97-B9D0-FC2C94BAC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5C5B-5E17-55FC-78CA-AC3B3E31A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EAA8F-7C00-0C7D-A067-392243FD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E744-85DD-497F-80BD-B9884312D3E7}" type="datetimeFigureOut">
              <a:rPr lang="en-MY" smtClean="0"/>
              <a:t>15/5/2024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63987-C218-8A5A-8213-ADBB475F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48BFC-69A6-41B9-88CD-91407BE9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94F-0AF4-4E23-AD27-11AA8B70F6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895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D84D-E0DC-9DE8-A622-8951A663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B3C9F-9441-1B8F-0BC9-1460B742F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EC588-F9A0-D02F-B523-8E3215D53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27ABD-24C5-8FF3-DACD-E7492B8D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E744-85DD-497F-80BD-B9884312D3E7}" type="datetimeFigureOut">
              <a:rPr lang="en-MY" smtClean="0"/>
              <a:t>15/5/2024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E0745-913B-2B13-27B4-A65E3FE6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F7B7E-9572-CB78-7190-D27AE470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94F-0AF4-4E23-AD27-11AA8B70F6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645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42B61-4957-3F20-7F1F-403D1E09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3434D-42E3-6E6A-DA90-15995B6A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C567-A213-AB2F-784D-0AA53D0A3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DE744-85DD-497F-80BD-B9884312D3E7}" type="datetimeFigureOut">
              <a:rPr lang="en-MY" smtClean="0"/>
              <a:t>15/5/2024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04F12-C5AB-EF2B-2D5F-10D646A8A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19861-6FD5-AC86-DDED-69F5D40D9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BF94F-0AF4-4E23-AD27-11AA8B70F6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146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DA59765-F9D8-36CD-3548-4C392BBF9804}"/>
              </a:ext>
            </a:extLst>
          </p:cNvPr>
          <p:cNvSpPr/>
          <p:nvPr/>
        </p:nvSpPr>
        <p:spPr>
          <a:xfrm>
            <a:off x="196978" y="1228709"/>
            <a:ext cx="1410525" cy="141052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  <a:endParaRPr lang="en-MY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A4B983-CD0D-090E-858B-DF8638DDAB5B}"/>
              </a:ext>
            </a:extLst>
          </p:cNvPr>
          <p:cNvSpPr/>
          <p:nvPr/>
        </p:nvSpPr>
        <p:spPr>
          <a:xfrm>
            <a:off x="1681457" y="1228709"/>
            <a:ext cx="1410525" cy="141052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  <a:endParaRPr lang="en-MY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DF255D-21DC-D45A-BD1C-035D1BC7859D}"/>
              </a:ext>
            </a:extLst>
          </p:cNvPr>
          <p:cNvSpPr/>
          <p:nvPr/>
        </p:nvSpPr>
        <p:spPr>
          <a:xfrm>
            <a:off x="3153452" y="1232728"/>
            <a:ext cx="1410525" cy="141052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</a:t>
            </a:r>
            <a:endParaRPr lang="en-MY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AA4761-A5AA-1EBA-D112-7F4A64816DC9}"/>
              </a:ext>
            </a:extLst>
          </p:cNvPr>
          <p:cNvSpPr/>
          <p:nvPr/>
        </p:nvSpPr>
        <p:spPr>
          <a:xfrm>
            <a:off x="4631680" y="1228709"/>
            <a:ext cx="1410525" cy="141052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</a:t>
            </a:r>
            <a:endParaRPr lang="en-MY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3754AA-062A-E205-2FCB-454176065316}"/>
              </a:ext>
            </a:extLst>
          </p:cNvPr>
          <p:cNvSpPr/>
          <p:nvPr/>
        </p:nvSpPr>
        <p:spPr>
          <a:xfrm>
            <a:off x="6109914" y="1228710"/>
            <a:ext cx="1410525" cy="141052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PACKAGE</a:t>
            </a:r>
            <a:endParaRPr lang="en-MY" sz="17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19198C-4B31-EE79-D653-5BC32183E93F}"/>
              </a:ext>
            </a:extLst>
          </p:cNvPr>
          <p:cNvSpPr/>
          <p:nvPr/>
        </p:nvSpPr>
        <p:spPr>
          <a:xfrm>
            <a:off x="7588148" y="1228711"/>
            <a:ext cx="1410525" cy="141052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  <a:endParaRPr lang="en-MY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6A9702-3403-89EC-AE19-D60C5393F935}"/>
              </a:ext>
            </a:extLst>
          </p:cNvPr>
          <p:cNvSpPr/>
          <p:nvPr/>
        </p:nvSpPr>
        <p:spPr>
          <a:xfrm>
            <a:off x="9066382" y="1228712"/>
            <a:ext cx="1410525" cy="141052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MONITOR</a:t>
            </a:r>
            <a:endParaRPr lang="en-MY" sz="1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773D29-C38A-E931-ECD3-E59135B2CE6A}"/>
              </a:ext>
            </a:extLst>
          </p:cNvPr>
          <p:cNvSpPr/>
          <p:nvPr/>
        </p:nvSpPr>
        <p:spPr>
          <a:xfrm>
            <a:off x="10544616" y="1228713"/>
            <a:ext cx="1410525" cy="141052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</a:t>
            </a:r>
            <a:endParaRPr lang="en-M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CA6DED-BD2C-247A-E1F9-2EE21B5AF3A4}"/>
              </a:ext>
            </a:extLst>
          </p:cNvPr>
          <p:cNvSpPr txBox="1"/>
          <p:nvPr/>
        </p:nvSpPr>
        <p:spPr>
          <a:xfrm>
            <a:off x="196978" y="2864385"/>
            <a:ext cx="14105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DORA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Value Stream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Wiki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Portfolio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Team Planning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DevOps Reports</a:t>
            </a:r>
          </a:p>
          <a:p>
            <a:endParaRPr lang="en-MY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E73F13-A255-4396-936D-433508B9A714}"/>
              </a:ext>
            </a:extLst>
          </p:cNvPr>
          <p:cNvSpPr txBox="1"/>
          <p:nvPr/>
        </p:nvSpPr>
        <p:spPr>
          <a:xfrm>
            <a:off x="1678661" y="2864385"/>
            <a:ext cx="1410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Code Suggestion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Web IDE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GitLab CLI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Code Review Workflow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Source Code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Remote Development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BAB87-E8BC-B3A6-D656-DE954E175953}"/>
              </a:ext>
            </a:extLst>
          </p:cNvPr>
          <p:cNvSpPr txBox="1"/>
          <p:nvPr/>
        </p:nvSpPr>
        <p:spPr>
          <a:xfrm>
            <a:off x="3153451" y="2836425"/>
            <a:ext cx="1410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Review Apps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Code Testing and Coverage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Merge Trains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Continuous Integration (CI)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Secrets Management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234035-CCF4-24DC-5E83-2E30FB11C5E2}"/>
              </a:ext>
            </a:extLst>
          </p:cNvPr>
          <p:cNvSpPr txBox="1"/>
          <p:nvPr/>
        </p:nvSpPr>
        <p:spPr>
          <a:xfrm>
            <a:off x="4635134" y="2864385"/>
            <a:ext cx="1410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Container Scanning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Software Composition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API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Fuzz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Secret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SAST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Code Quality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818F1F-7C5D-B198-67B1-03A0C98E5436}"/>
              </a:ext>
            </a:extLst>
          </p:cNvPr>
          <p:cNvSpPr txBox="1"/>
          <p:nvPr/>
        </p:nvSpPr>
        <p:spPr>
          <a:xfrm>
            <a:off x="6146341" y="2864385"/>
            <a:ext cx="1410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Dependency Proxy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Container Registry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HeIm</a:t>
            </a: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Chart Registry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Package Registry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Dependency Firewall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F318BC-0D91-2F97-5D2B-E257DAA33F56}"/>
              </a:ext>
            </a:extLst>
          </p:cNvPr>
          <p:cNvSpPr txBox="1"/>
          <p:nvPr/>
        </p:nvSpPr>
        <p:spPr>
          <a:xfrm>
            <a:off x="7628024" y="2864385"/>
            <a:ext cx="1410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Release Orchestration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Infrastructure as Code (</a:t>
            </a:r>
            <a:r>
              <a:rPr lang="en-MY" sz="16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IaC</a:t>
            </a: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Feature Flags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Environment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Deployment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Continuous Delivery (CD)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Auto DevOps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469E0D-CD9F-8B4F-2841-ED799BD03637}"/>
              </a:ext>
            </a:extLst>
          </p:cNvPr>
          <p:cNvSpPr txBox="1"/>
          <p:nvPr/>
        </p:nvSpPr>
        <p:spPr>
          <a:xfrm>
            <a:off x="9102814" y="2836425"/>
            <a:ext cx="1410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Error Tracking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Product Analytics Visualization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Tracing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Logging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BE8BBD-8DEB-D206-8043-ABE8B3D14730}"/>
              </a:ext>
            </a:extLst>
          </p:cNvPr>
          <p:cNvSpPr txBox="1"/>
          <p:nvPr/>
        </p:nvSpPr>
        <p:spPr>
          <a:xfrm>
            <a:off x="10584497" y="2864385"/>
            <a:ext cx="14105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Compliance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Audit Events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Software Bill of Materials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Dependency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Vulnerability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Security Policy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Release Evidence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29C15415-246F-A7E0-94F0-AB326D0154E8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 rot="5400000" flipH="1" flipV="1">
            <a:off x="1644480" y="486470"/>
            <a:ext cx="12700" cy="1484479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4DDFF45-A7B1-57E8-A855-D60D38C7BF59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16200000" flipH="1">
            <a:off x="3120707" y="494721"/>
            <a:ext cx="4019" cy="1471995"/>
          </a:xfrm>
          <a:prstGeom prst="curvedConnector3">
            <a:avLst>
              <a:gd name="adj1" fmla="val -568798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52B1FFBD-AC30-2AA5-C789-217506BC65AF}"/>
              </a:ext>
            </a:extLst>
          </p:cNvPr>
          <p:cNvCxnSpPr>
            <a:stCxn id="8" idx="0"/>
            <a:endCxn id="9" idx="0"/>
          </p:cNvCxnSpPr>
          <p:nvPr/>
        </p:nvCxnSpPr>
        <p:spPr>
          <a:xfrm rot="5400000" flipH="1" flipV="1">
            <a:off x="4595820" y="491605"/>
            <a:ext cx="4019" cy="1478228"/>
          </a:xfrm>
          <a:prstGeom prst="curvedConnector3">
            <a:avLst>
              <a:gd name="adj1" fmla="val 578798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3BB59B6-58E0-6635-9B62-56286FD9B9E1}"/>
              </a:ext>
            </a:extLst>
          </p:cNvPr>
          <p:cNvCxnSpPr>
            <a:stCxn id="9" idx="0"/>
            <a:endCxn id="11" idx="0"/>
          </p:cNvCxnSpPr>
          <p:nvPr/>
        </p:nvCxnSpPr>
        <p:spPr>
          <a:xfrm rot="16200000" flipH="1">
            <a:off x="6076059" y="489592"/>
            <a:ext cx="1" cy="1478234"/>
          </a:xfrm>
          <a:prstGeom prst="curved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97FA2C0F-45E5-AF2C-E16C-0AEA576900EA}"/>
              </a:ext>
            </a:extLst>
          </p:cNvPr>
          <p:cNvCxnSpPr>
            <a:stCxn id="11" idx="0"/>
            <a:endCxn id="12" idx="0"/>
          </p:cNvCxnSpPr>
          <p:nvPr/>
        </p:nvCxnSpPr>
        <p:spPr>
          <a:xfrm rot="16200000" flipH="1">
            <a:off x="7554293" y="489593"/>
            <a:ext cx="1" cy="1478234"/>
          </a:xfrm>
          <a:prstGeom prst="curved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7249051B-CE97-06FF-72FA-499E2024F514}"/>
              </a:ext>
            </a:extLst>
          </p:cNvPr>
          <p:cNvCxnSpPr>
            <a:stCxn id="12" idx="0"/>
            <a:endCxn id="13" idx="0"/>
          </p:cNvCxnSpPr>
          <p:nvPr/>
        </p:nvCxnSpPr>
        <p:spPr>
          <a:xfrm rot="16200000" flipH="1">
            <a:off x="9032527" y="489594"/>
            <a:ext cx="1" cy="1478234"/>
          </a:xfrm>
          <a:prstGeom prst="curved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3E639FE-7921-23DC-C920-DDAA108155D7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 rot="16200000" flipH="1">
            <a:off x="10510761" y="489595"/>
            <a:ext cx="1" cy="1478234"/>
          </a:xfrm>
          <a:prstGeom prst="curved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Lokman</dc:creator>
  <cp:lastModifiedBy>Lokman</cp:lastModifiedBy>
  <cp:revision>1</cp:revision>
  <dcterms:created xsi:type="dcterms:W3CDTF">2024-05-15T01:03:49Z</dcterms:created>
  <dcterms:modified xsi:type="dcterms:W3CDTF">2024-05-15T01:04:34Z</dcterms:modified>
</cp:coreProperties>
</file>