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2" r:id="rId3"/>
    <p:sldId id="278" r:id="rId4"/>
    <p:sldId id="262" r:id="rId5"/>
    <p:sldId id="280" r:id="rId6"/>
    <p:sldId id="257" r:id="rId7"/>
    <p:sldId id="258" r:id="rId8"/>
    <p:sldId id="259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87" d="100"/>
          <a:sy n="87" d="100"/>
        </p:scale>
        <p:origin x="66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k Z" userId="3da361f18f79e947" providerId="LiveId" clId="{A0B2C1A6-BE15-124C-BC84-073811B4A4F9}"/>
    <pc:docChg chg="undo custSel addSld modSld">
      <pc:chgData name="yk Z" userId="3da361f18f79e947" providerId="LiveId" clId="{A0B2C1A6-BE15-124C-BC84-073811B4A4F9}" dt="2025-04-15T07:31:42.499" v="305" actId="1076"/>
      <pc:docMkLst>
        <pc:docMk/>
      </pc:docMkLst>
      <pc:sldChg chg="addSp delSp modSp new mod">
        <pc:chgData name="yk Z" userId="3da361f18f79e947" providerId="LiveId" clId="{A0B2C1A6-BE15-124C-BC84-073811B4A4F9}" dt="2025-04-15T07:26:57.830" v="247" actId="1076"/>
        <pc:sldMkLst>
          <pc:docMk/>
          <pc:sldMk cId="1741997194" sldId="284"/>
        </pc:sldMkLst>
        <pc:spChg chg="mod">
          <ac:chgData name="yk Z" userId="3da361f18f79e947" providerId="LiveId" clId="{A0B2C1A6-BE15-124C-BC84-073811B4A4F9}" dt="2025-04-15T07:19:55.862" v="47" actId="20577"/>
          <ac:spMkLst>
            <pc:docMk/>
            <pc:sldMk cId="1741997194" sldId="284"/>
            <ac:spMk id="2" creationId="{F566405B-A391-97F0-D00F-E13B7F493E3D}"/>
          </ac:spMkLst>
        </pc:spChg>
        <pc:spChg chg="add mod">
          <ac:chgData name="yk Z" userId="3da361f18f79e947" providerId="LiveId" clId="{A0B2C1A6-BE15-124C-BC84-073811B4A4F9}" dt="2025-04-15T07:20:07.030" v="50" actId="14100"/>
          <ac:spMkLst>
            <pc:docMk/>
            <pc:sldMk cId="1741997194" sldId="284"/>
            <ac:spMk id="4" creationId="{C64AA9CF-794B-2DBB-88D7-FD8DC9B6642D}"/>
          </ac:spMkLst>
        </pc:spChg>
        <pc:spChg chg="add mod">
          <ac:chgData name="yk Z" userId="3da361f18f79e947" providerId="LiveId" clId="{A0B2C1A6-BE15-124C-BC84-073811B4A4F9}" dt="2025-04-15T07:26:57.830" v="247" actId="1076"/>
          <ac:spMkLst>
            <pc:docMk/>
            <pc:sldMk cId="1741997194" sldId="284"/>
            <ac:spMk id="9" creationId="{BC9DC90C-C9F9-D26F-72E3-53F53C6A99C6}"/>
          </ac:spMkLst>
        </pc:spChg>
        <pc:picChg chg="add mod">
          <ac:chgData name="yk Z" userId="3da361f18f79e947" providerId="LiveId" clId="{A0B2C1A6-BE15-124C-BC84-073811B4A4F9}" dt="2025-04-15T07:22:42.441" v="61" actId="1076"/>
          <ac:picMkLst>
            <pc:docMk/>
            <pc:sldMk cId="1741997194" sldId="284"/>
            <ac:picMk id="8" creationId="{DD9FFD07-34BF-6453-92BF-1FB3F916C204}"/>
          </ac:picMkLst>
        </pc:picChg>
      </pc:sldChg>
      <pc:sldChg chg="addSp delSp modSp new mod">
        <pc:chgData name="yk Z" userId="3da361f18f79e947" providerId="LiveId" clId="{A0B2C1A6-BE15-124C-BC84-073811B4A4F9}" dt="2025-04-15T07:31:42.499" v="305" actId="1076"/>
        <pc:sldMkLst>
          <pc:docMk/>
          <pc:sldMk cId="1051844491" sldId="285"/>
        </pc:sldMkLst>
        <pc:spChg chg="mod">
          <ac:chgData name="yk Z" userId="3da361f18f79e947" providerId="LiveId" clId="{A0B2C1A6-BE15-124C-BC84-073811B4A4F9}" dt="2025-04-15T07:29:29.892" v="291" actId="20577"/>
          <ac:spMkLst>
            <pc:docMk/>
            <pc:sldMk cId="1051844491" sldId="285"/>
            <ac:spMk id="2" creationId="{5A70A8F6-8B3A-7938-F33D-EF64750E3250}"/>
          </ac:spMkLst>
        </pc:spChg>
        <pc:picChg chg="add mod">
          <ac:chgData name="yk Z" userId="3da361f18f79e947" providerId="LiveId" clId="{A0B2C1A6-BE15-124C-BC84-073811B4A4F9}" dt="2025-04-15T07:31:42.499" v="305" actId="1076"/>
          <ac:picMkLst>
            <pc:docMk/>
            <pc:sldMk cId="1051844491" sldId="285"/>
            <ac:picMk id="2050" creationId="{C93633CC-824F-FB53-FC7C-2AFAEAB65606}"/>
          </ac:picMkLst>
        </pc:picChg>
      </pc:sldChg>
    </pc:docChg>
  </pc:docChgLst>
  <pc:docChgLst>
    <pc:chgData name="yk Z" userId="3da361f18f79e947" providerId="LiveId" clId="{69205CD7-A12D-41A4-84B1-DB4C2BB3C206}"/>
    <pc:docChg chg="undo custSel addSld modSld">
      <pc:chgData name="yk Z" userId="3da361f18f79e947" providerId="LiveId" clId="{69205CD7-A12D-41A4-84B1-DB4C2BB3C206}" dt="2025-05-08T05:23:43.955" v="287" actId="680"/>
      <pc:docMkLst>
        <pc:docMk/>
      </pc:docMkLst>
      <pc:sldChg chg="delSp modSp new mod">
        <pc:chgData name="yk Z" userId="3da361f18f79e947" providerId="LiveId" clId="{69205CD7-A12D-41A4-84B1-DB4C2BB3C206}" dt="2025-04-01T06:38:24.384" v="14" actId="478"/>
        <pc:sldMkLst>
          <pc:docMk/>
          <pc:sldMk cId="3112541616" sldId="256"/>
        </pc:sldMkLst>
        <pc:spChg chg="mod">
          <ac:chgData name="yk Z" userId="3da361f18f79e947" providerId="LiveId" clId="{69205CD7-A12D-41A4-84B1-DB4C2BB3C206}" dt="2025-04-01T06:38:21.810" v="13" actId="20577"/>
          <ac:spMkLst>
            <pc:docMk/>
            <pc:sldMk cId="3112541616" sldId="256"/>
            <ac:spMk id="2" creationId="{94DD748E-3D18-C8A7-A1B1-054B343C4B58}"/>
          </ac:spMkLst>
        </pc:spChg>
      </pc:sldChg>
      <pc:sldChg chg="addSp delSp modSp new mod setBg">
        <pc:chgData name="yk Z" userId="3da361f18f79e947" providerId="LiveId" clId="{69205CD7-A12D-41A4-84B1-DB4C2BB3C206}" dt="2025-04-10T01:29:04.628" v="163" actId="20577"/>
        <pc:sldMkLst>
          <pc:docMk/>
          <pc:sldMk cId="3479607117" sldId="257"/>
        </pc:sldMkLst>
        <pc:spChg chg="mod">
          <ac:chgData name="yk Z" userId="3da361f18f79e947" providerId="LiveId" clId="{69205CD7-A12D-41A4-84B1-DB4C2BB3C206}" dt="2025-04-10T01:29:04.628" v="163" actId="20577"/>
          <ac:spMkLst>
            <pc:docMk/>
            <pc:sldMk cId="3479607117" sldId="257"/>
            <ac:spMk id="2" creationId="{FC48ACC2-F769-44ED-075A-616F77CA62C8}"/>
          </ac:spMkLst>
        </pc:spChg>
        <pc:picChg chg="add mod">
          <ac:chgData name="yk Z" userId="3da361f18f79e947" providerId="LiveId" clId="{69205CD7-A12D-41A4-84B1-DB4C2BB3C206}" dt="2025-04-01T06:57:59.649" v="39" actId="1076"/>
          <ac:picMkLst>
            <pc:docMk/>
            <pc:sldMk cId="3479607117" sldId="257"/>
            <ac:picMk id="5" creationId="{181254AD-FE05-0754-9339-8140B9458F32}"/>
          </ac:picMkLst>
        </pc:picChg>
        <pc:picChg chg="add mod">
          <ac:chgData name="yk Z" userId="3da361f18f79e947" providerId="LiveId" clId="{69205CD7-A12D-41A4-84B1-DB4C2BB3C206}" dt="2025-04-01T06:57:52.774" v="37" actId="26606"/>
          <ac:picMkLst>
            <pc:docMk/>
            <pc:sldMk cId="3479607117" sldId="257"/>
            <ac:picMk id="7" creationId="{D961D729-82D7-6D77-18C4-4CF2D89FF932}"/>
          </ac:picMkLst>
        </pc:picChg>
      </pc:sldChg>
      <pc:sldChg chg="addSp delSp modSp new mod setBg">
        <pc:chgData name="yk Z" userId="3da361f18f79e947" providerId="LiveId" clId="{69205CD7-A12D-41A4-84B1-DB4C2BB3C206}" dt="2025-04-01T07:05:29.402" v="83" actId="1076"/>
        <pc:sldMkLst>
          <pc:docMk/>
          <pc:sldMk cId="174831448" sldId="258"/>
        </pc:sldMkLst>
        <pc:spChg chg="mod">
          <ac:chgData name="yk Z" userId="3da361f18f79e947" providerId="LiveId" clId="{69205CD7-A12D-41A4-84B1-DB4C2BB3C206}" dt="2025-04-01T07:05:21.035" v="78" actId="26606"/>
          <ac:spMkLst>
            <pc:docMk/>
            <pc:sldMk cId="174831448" sldId="258"/>
            <ac:spMk id="2" creationId="{2E857225-517F-6050-CF6E-DBD5B8BC26C4}"/>
          </ac:spMkLst>
        </pc:spChg>
        <pc:spChg chg="add">
          <ac:chgData name="yk Z" userId="3da361f18f79e947" providerId="LiveId" clId="{69205CD7-A12D-41A4-84B1-DB4C2BB3C206}" dt="2025-04-01T07:05:21.035" v="78" actId="26606"/>
          <ac:spMkLst>
            <pc:docMk/>
            <pc:sldMk cId="174831448" sldId="258"/>
            <ac:spMk id="12" creationId="{99ED5833-B85B-4103-8A3B-CAB0308E6C15}"/>
          </ac:spMkLst>
        </pc:spChg>
        <pc:picChg chg="add mod">
          <ac:chgData name="yk Z" userId="3da361f18f79e947" providerId="LiveId" clId="{69205CD7-A12D-41A4-84B1-DB4C2BB3C206}" dt="2025-04-01T07:05:26.685" v="82" actId="1076"/>
          <ac:picMkLst>
            <pc:docMk/>
            <pc:sldMk cId="174831448" sldId="258"/>
            <ac:picMk id="5" creationId="{4A315BD4-A06C-81CD-F79D-A85E70041BEB}"/>
          </ac:picMkLst>
        </pc:picChg>
        <pc:picChg chg="add mod">
          <ac:chgData name="yk Z" userId="3da361f18f79e947" providerId="LiveId" clId="{69205CD7-A12D-41A4-84B1-DB4C2BB3C206}" dt="2025-04-01T07:05:29.402" v="83" actId="1076"/>
          <ac:picMkLst>
            <pc:docMk/>
            <pc:sldMk cId="174831448" sldId="258"/>
            <ac:picMk id="7" creationId="{DD94BEC2-A031-F428-71B6-DD9C1CDEB0EE}"/>
          </ac:picMkLst>
        </pc:picChg>
      </pc:sldChg>
      <pc:sldChg chg="addSp delSp modSp new mod">
        <pc:chgData name="yk Z" userId="3da361f18f79e947" providerId="LiveId" clId="{69205CD7-A12D-41A4-84B1-DB4C2BB3C206}" dt="2025-04-01T07:20:37.825" v="145" actId="1076"/>
        <pc:sldMkLst>
          <pc:docMk/>
          <pc:sldMk cId="2453269586" sldId="259"/>
        </pc:sldMkLst>
        <pc:spChg chg="mod">
          <ac:chgData name="yk Z" userId="3da361f18f79e947" providerId="LiveId" clId="{69205CD7-A12D-41A4-84B1-DB4C2BB3C206}" dt="2025-04-01T07:06:30.583" v="98" actId="20577"/>
          <ac:spMkLst>
            <pc:docMk/>
            <pc:sldMk cId="2453269586" sldId="259"/>
            <ac:spMk id="2" creationId="{5ED0DF77-02B3-0F26-F373-81B5FEAC85E5}"/>
          </ac:spMkLst>
        </pc:spChg>
        <pc:picChg chg="add mod modCrop">
          <ac:chgData name="yk Z" userId="3da361f18f79e947" providerId="LiveId" clId="{69205CD7-A12D-41A4-84B1-DB4C2BB3C206}" dt="2025-04-01T07:20:28.961" v="140" actId="14100"/>
          <ac:picMkLst>
            <pc:docMk/>
            <pc:sldMk cId="2453269586" sldId="259"/>
            <ac:picMk id="5" creationId="{5274EA28-6E16-8C3C-69CD-A5ED36EC4B03}"/>
          </ac:picMkLst>
        </pc:picChg>
        <pc:picChg chg="add del mod modCrop">
          <ac:chgData name="yk Z" userId="3da361f18f79e947" providerId="LiveId" clId="{69205CD7-A12D-41A4-84B1-DB4C2BB3C206}" dt="2025-04-01T07:20:35.178" v="144" actId="14100"/>
          <ac:picMkLst>
            <pc:docMk/>
            <pc:sldMk cId="2453269586" sldId="259"/>
            <ac:picMk id="7" creationId="{F5BB1DC6-69E1-A7F9-7757-4A5CA3AB69CA}"/>
          </ac:picMkLst>
        </pc:picChg>
        <pc:picChg chg="add mod">
          <ac:chgData name="yk Z" userId="3da361f18f79e947" providerId="LiveId" clId="{69205CD7-A12D-41A4-84B1-DB4C2BB3C206}" dt="2025-04-01T07:20:37.825" v="145" actId="1076"/>
          <ac:picMkLst>
            <pc:docMk/>
            <pc:sldMk cId="2453269586" sldId="259"/>
            <ac:picMk id="9" creationId="{9FA7B057-E18A-93FF-B81D-7B865A801964}"/>
          </ac:picMkLst>
        </pc:picChg>
      </pc:sldChg>
      <pc:sldChg chg="delSp add setBg delDesignElem">
        <pc:chgData name="yk Z" userId="3da361f18f79e947" providerId="LiveId" clId="{69205CD7-A12D-41A4-84B1-DB4C2BB3C206}" dt="2025-04-10T01:29:41.785" v="166"/>
        <pc:sldMkLst>
          <pc:docMk/>
          <pc:sldMk cId="1145173474" sldId="262"/>
        </pc:sldMkLst>
      </pc:sldChg>
      <pc:sldChg chg="add">
        <pc:chgData name="yk Z" userId="3da361f18f79e947" providerId="LiveId" clId="{69205CD7-A12D-41A4-84B1-DB4C2BB3C206}" dt="2025-04-10T01:29:34.663" v="164"/>
        <pc:sldMkLst>
          <pc:docMk/>
          <pc:sldMk cId="2010668227" sldId="272"/>
        </pc:sldMkLst>
      </pc:sldChg>
      <pc:sldChg chg="add">
        <pc:chgData name="yk Z" userId="3da361f18f79e947" providerId="LiveId" clId="{69205CD7-A12D-41A4-84B1-DB4C2BB3C206}" dt="2025-04-10T01:29:50.712" v="167"/>
        <pc:sldMkLst>
          <pc:docMk/>
          <pc:sldMk cId="3907794091" sldId="278"/>
        </pc:sldMkLst>
      </pc:sldChg>
      <pc:sldChg chg="delSp add setBg delDesignElem">
        <pc:chgData name="yk Z" userId="3da361f18f79e947" providerId="LiveId" clId="{69205CD7-A12D-41A4-84B1-DB4C2BB3C206}" dt="2025-04-10T01:29:59.648" v="169"/>
        <pc:sldMkLst>
          <pc:docMk/>
          <pc:sldMk cId="3943089919" sldId="280"/>
        </pc:sldMkLst>
      </pc:sldChg>
      <pc:sldChg chg="addSp delSp modSp new mod setBg">
        <pc:chgData name="yk Z" userId="3da361f18f79e947" providerId="LiveId" clId="{69205CD7-A12D-41A4-84B1-DB4C2BB3C206}" dt="2025-04-10T01:51:50.712" v="242" actId="20577"/>
        <pc:sldMkLst>
          <pc:docMk/>
          <pc:sldMk cId="3345279594" sldId="281"/>
        </pc:sldMkLst>
        <pc:spChg chg="mod">
          <ac:chgData name="yk Z" userId="3da361f18f79e947" providerId="LiveId" clId="{69205CD7-A12D-41A4-84B1-DB4C2BB3C206}" dt="2025-04-10T01:37:23.465" v="188" actId="26606"/>
          <ac:spMkLst>
            <pc:docMk/>
            <pc:sldMk cId="3345279594" sldId="281"/>
            <ac:spMk id="2" creationId="{698DFF8F-36BE-B3FF-B00A-5B4857D437AD}"/>
          </ac:spMkLst>
        </pc:spChg>
        <pc:spChg chg="add mod">
          <ac:chgData name="yk Z" userId="3da361f18f79e947" providerId="LiveId" clId="{69205CD7-A12D-41A4-84B1-DB4C2BB3C206}" dt="2025-04-10T01:51:50.712" v="242" actId="20577"/>
          <ac:spMkLst>
            <pc:docMk/>
            <pc:sldMk cId="3345279594" sldId="281"/>
            <ac:spMk id="6" creationId="{92423ADD-BC08-BD5F-F2AE-2AD052E65614}"/>
          </ac:spMkLst>
        </pc:spChg>
        <pc:spChg chg="add">
          <ac:chgData name="yk Z" userId="3da361f18f79e947" providerId="LiveId" clId="{69205CD7-A12D-41A4-84B1-DB4C2BB3C206}" dt="2025-04-10T01:37:23.465" v="188" actId="26606"/>
          <ac:spMkLst>
            <pc:docMk/>
            <pc:sldMk cId="3345279594" sldId="281"/>
            <ac:spMk id="10" creationId="{53F29798-D584-4792-9B62-3F5F5C36D619}"/>
          </ac:spMkLst>
        </pc:spChg>
        <pc:picChg chg="add mod">
          <ac:chgData name="yk Z" userId="3da361f18f79e947" providerId="LiveId" clId="{69205CD7-A12D-41A4-84B1-DB4C2BB3C206}" dt="2025-04-10T01:39:07.481" v="193" actId="1076"/>
          <ac:picMkLst>
            <pc:docMk/>
            <pc:sldMk cId="3345279594" sldId="281"/>
            <ac:picMk id="5" creationId="{32DFA3AA-461E-EF31-BD3F-E158EFE90E0D}"/>
          </ac:picMkLst>
        </pc:picChg>
      </pc:sldChg>
      <pc:sldChg chg="addSp delSp modSp new mod">
        <pc:chgData name="yk Z" userId="3da361f18f79e947" providerId="LiveId" clId="{69205CD7-A12D-41A4-84B1-DB4C2BB3C206}" dt="2025-04-10T01:48:55.776" v="222" actId="1076"/>
        <pc:sldMkLst>
          <pc:docMk/>
          <pc:sldMk cId="2907830697" sldId="282"/>
        </pc:sldMkLst>
        <pc:spChg chg="mod">
          <ac:chgData name="yk Z" userId="3da361f18f79e947" providerId="LiveId" clId="{69205CD7-A12D-41A4-84B1-DB4C2BB3C206}" dt="2025-04-10T01:45:47.557" v="215" actId="20577"/>
          <ac:spMkLst>
            <pc:docMk/>
            <pc:sldMk cId="2907830697" sldId="282"/>
            <ac:spMk id="2" creationId="{9297B896-8DB4-B700-8F4F-E9941CE58641}"/>
          </ac:spMkLst>
        </pc:spChg>
        <pc:picChg chg="add mod">
          <ac:chgData name="yk Z" userId="3da361f18f79e947" providerId="LiveId" clId="{69205CD7-A12D-41A4-84B1-DB4C2BB3C206}" dt="2025-04-10T01:48:55.776" v="222" actId="1076"/>
          <ac:picMkLst>
            <pc:docMk/>
            <pc:sldMk cId="2907830697" sldId="282"/>
            <ac:picMk id="5" creationId="{6226EFAE-9C16-BE24-09EC-15FCD8EAD6DF}"/>
          </ac:picMkLst>
        </pc:picChg>
      </pc:sldChg>
      <pc:sldChg chg="addSp delSp modSp new mod">
        <pc:chgData name="yk Z" userId="3da361f18f79e947" providerId="LiveId" clId="{69205CD7-A12D-41A4-84B1-DB4C2BB3C206}" dt="2025-04-10T01:50:03.632" v="238" actId="1076"/>
        <pc:sldMkLst>
          <pc:docMk/>
          <pc:sldMk cId="3994990123" sldId="283"/>
        </pc:sldMkLst>
        <pc:spChg chg="mod">
          <ac:chgData name="yk Z" userId="3da361f18f79e947" providerId="LiveId" clId="{69205CD7-A12D-41A4-84B1-DB4C2BB3C206}" dt="2025-04-10T01:49:09.285" v="236" actId="20577"/>
          <ac:spMkLst>
            <pc:docMk/>
            <pc:sldMk cId="3994990123" sldId="283"/>
            <ac:spMk id="2" creationId="{F0EC7243-4953-F173-0D3C-1D6F89B8488A}"/>
          </ac:spMkLst>
        </pc:spChg>
        <pc:picChg chg="add mod ord">
          <ac:chgData name="yk Z" userId="3da361f18f79e947" providerId="LiveId" clId="{69205CD7-A12D-41A4-84B1-DB4C2BB3C206}" dt="2025-04-10T01:50:03.632" v="238" actId="1076"/>
          <ac:picMkLst>
            <pc:docMk/>
            <pc:sldMk cId="3994990123" sldId="283"/>
            <ac:picMk id="5" creationId="{F430D41F-A8F9-B7F9-C3FF-6446E6F701CE}"/>
          </ac:picMkLst>
        </pc:picChg>
      </pc:sldChg>
      <pc:sldChg chg="addSp delSp modSp new mod setBg">
        <pc:chgData name="yk Z" userId="3da361f18f79e947" providerId="LiveId" clId="{69205CD7-A12D-41A4-84B1-DB4C2BB3C206}" dt="2025-05-08T05:22:47.983" v="266" actId="27614"/>
        <pc:sldMkLst>
          <pc:docMk/>
          <pc:sldMk cId="1295314013" sldId="291"/>
        </pc:sldMkLst>
        <pc:spChg chg="mod">
          <ac:chgData name="yk Z" userId="3da361f18f79e947" providerId="LiveId" clId="{69205CD7-A12D-41A4-84B1-DB4C2BB3C206}" dt="2025-05-08T05:22:45.662" v="265" actId="26606"/>
          <ac:spMkLst>
            <pc:docMk/>
            <pc:sldMk cId="1295314013" sldId="291"/>
            <ac:spMk id="2" creationId="{F60175A2-3A33-1796-56D7-2276371B2957}"/>
          </ac:spMkLst>
        </pc:spChg>
        <pc:spChg chg="del">
          <ac:chgData name="yk Z" userId="3da361f18f79e947" providerId="LiveId" clId="{69205CD7-A12D-41A4-84B1-DB4C2BB3C206}" dt="2025-05-08T05:22:41.420" v="263" actId="478"/>
          <ac:spMkLst>
            <pc:docMk/>
            <pc:sldMk cId="1295314013" sldId="291"/>
            <ac:spMk id="3" creationId="{E9283D42-899B-42C3-67E0-80FD827AA862}"/>
          </ac:spMkLst>
        </pc:spChg>
        <pc:spChg chg="add">
          <ac:chgData name="yk Z" userId="3da361f18f79e947" providerId="LiveId" clId="{69205CD7-A12D-41A4-84B1-DB4C2BB3C206}" dt="2025-05-08T05:22:45.662" v="265" actId="26606"/>
          <ac:spMkLst>
            <pc:docMk/>
            <pc:sldMk cId="1295314013" sldId="291"/>
            <ac:spMk id="10" creationId="{A4AC5506-6312-4701-8D3C-40187889A947}"/>
          </ac:spMkLst>
        </pc:spChg>
        <pc:picChg chg="add mod">
          <ac:chgData name="yk Z" userId="3da361f18f79e947" providerId="LiveId" clId="{69205CD7-A12D-41A4-84B1-DB4C2BB3C206}" dt="2025-05-08T05:22:47.983" v="266" actId="27614"/>
          <ac:picMkLst>
            <pc:docMk/>
            <pc:sldMk cId="1295314013" sldId="291"/>
            <ac:picMk id="5" creationId="{8935BB23-5C74-FAF1-D414-3AD1B39438FE}"/>
          </ac:picMkLst>
        </pc:picChg>
      </pc:sldChg>
      <pc:sldChg chg="addSp delSp modSp new mod setBg">
        <pc:chgData name="yk Z" userId="3da361f18f79e947" providerId="LiveId" clId="{69205CD7-A12D-41A4-84B1-DB4C2BB3C206}" dt="2025-05-08T05:23:41.747" v="286" actId="27614"/>
        <pc:sldMkLst>
          <pc:docMk/>
          <pc:sldMk cId="4115947188" sldId="292"/>
        </pc:sldMkLst>
        <pc:spChg chg="mod">
          <ac:chgData name="yk Z" userId="3da361f18f79e947" providerId="LiveId" clId="{69205CD7-A12D-41A4-84B1-DB4C2BB3C206}" dt="2025-05-08T05:23:39.909" v="285" actId="26606"/>
          <ac:spMkLst>
            <pc:docMk/>
            <pc:sldMk cId="4115947188" sldId="292"/>
            <ac:spMk id="2" creationId="{2CACB1A4-A828-E3FC-348C-63B70756D6A3}"/>
          </ac:spMkLst>
        </pc:spChg>
        <pc:spChg chg="del">
          <ac:chgData name="yk Z" userId="3da361f18f79e947" providerId="LiveId" clId="{69205CD7-A12D-41A4-84B1-DB4C2BB3C206}" dt="2025-05-08T05:23:37.330" v="283" actId="478"/>
          <ac:spMkLst>
            <pc:docMk/>
            <pc:sldMk cId="4115947188" sldId="292"/>
            <ac:spMk id="3" creationId="{2A2F95DB-C87E-0414-1447-393093B8A210}"/>
          </ac:spMkLst>
        </pc:spChg>
        <pc:spChg chg="add">
          <ac:chgData name="yk Z" userId="3da361f18f79e947" providerId="LiveId" clId="{69205CD7-A12D-41A4-84B1-DB4C2BB3C206}" dt="2025-05-08T05:23:39.909" v="285" actId="26606"/>
          <ac:spMkLst>
            <pc:docMk/>
            <pc:sldMk cId="4115947188" sldId="292"/>
            <ac:spMk id="10" creationId="{A4AC5506-6312-4701-8D3C-40187889A947}"/>
          </ac:spMkLst>
        </pc:spChg>
        <pc:picChg chg="add mod">
          <ac:chgData name="yk Z" userId="3da361f18f79e947" providerId="LiveId" clId="{69205CD7-A12D-41A4-84B1-DB4C2BB3C206}" dt="2025-05-08T05:23:41.747" v="286" actId="27614"/>
          <ac:picMkLst>
            <pc:docMk/>
            <pc:sldMk cId="4115947188" sldId="292"/>
            <ac:picMk id="5" creationId="{1967C1A1-67ED-E326-3270-56A394A2EB81}"/>
          </ac:picMkLst>
        </pc:picChg>
      </pc:sldChg>
      <pc:sldChg chg="new">
        <pc:chgData name="yk Z" userId="3da361f18f79e947" providerId="LiveId" clId="{69205CD7-A12D-41A4-84B1-DB4C2BB3C206}" dt="2025-05-08T05:23:43.955" v="287" actId="680"/>
        <pc:sldMkLst>
          <pc:docMk/>
          <pc:sldMk cId="89602610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D790F-61EA-46AA-B16B-E19B9666B8EA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6B061-723E-4235-8760-34555F7A9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3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3ADA4-DB1C-4E60-B79E-4C60E81717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67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334C6-2B24-07FB-032B-061BBF1C4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5D745F-0AE9-DA8B-46F5-1CE99A7DB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EBF29-BFAE-7881-252F-FD9E8388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8033-2E37-49C9-BF4D-3BD1BE9D6400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057A4-553E-C53B-F005-2AD7EC53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FF5F5-5D69-8489-E883-77130D85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784-32E0-4CE3-A2A6-D1D01F565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7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ACEF2-3AAE-628D-4F3C-58A27EAB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DE633D-4EFC-52AA-03CF-14707229C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C9CE7-DF8C-508C-9DDD-6946B711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8033-2E37-49C9-BF4D-3BD1BE9D6400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0570E-0FFF-FEE3-3466-72BF2964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ED1A4-2361-7402-E58F-5881A071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784-32E0-4CE3-A2A6-D1D01F565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56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88AB9E-9B46-47C6-3E86-8A0B4B86D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13BEBF-7819-EAB6-AD96-D029C7F0C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38374-E6B7-605C-5340-23F1EFC9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8033-2E37-49C9-BF4D-3BD1BE9D6400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12275-24A5-6C73-445E-A0A60D3C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6EE6B-E0FA-6B00-BCFB-A0E76561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784-32E0-4CE3-A2A6-D1D01F565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70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D0FBF-5F67-F808-06AE-AC681A12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D917B-0947-DFEF-29B6-CE52F3798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A67D7-9F9D-5181-BC77-A34A65B7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8033-2E37-49C9-BF4D-3BD1BE9D6400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33AA5-9C17-679E-DFD8-A6FE5DD1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578AD-BEAA-A5CF-84E1-4E215C2A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784-32E0-4CE3-A2A6-D1D01F565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2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303E4-CC7C-AF5F-570A-8DE89C0AC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7D05A4-CD01-8032-5036-246311496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0CC68-5D53-A31D-5271-AE9A0B97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8033-2E37-49C9-BF4D-3BD1BE9D6400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076BB-D86D-623B-4748-42BA70B7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46210-AC7E-6F53-94E7-376192BC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784-32E0-4CE3-A2A6-D1D01F565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4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82B56-C7A1-6DF3-5D25-6B5A6A68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33B95-A154-FBE1-F106-A6DCE318F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FD245F-3F48-8756-0839-7DC5D5E7D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4C315B-0851-839E-777D-DDB82F54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8033-2E37-49C9-BF4D-3BD1BE9D6400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16466-3329-4BEE-10A1-C92C7047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4B3D9C-3D14-B933-53AA-1730772B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784-32E0-4CE3-A2A6-D1D01F565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65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5CA75-968C-71C2-DE96-E47E7853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6597B1-EDC9-7B5C-AE5B-7E69F52AD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FD7F7B-B69D-0752-6E59-475E5D2EC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157E3B-8E10-174B-6291-2C2C5BBDB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1CC586-4CD0-5C58-426C-1E1698D6C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5E32F2-ECAB-0625-05E3-840F4E70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8033-2E37-49C9-BF4D-3BD1BE9D6400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AE62EF-78B7-B9D0-6153-84CDF1E9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D589F3-52C9-C8E3-9D70-F8894B05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784-32E0-4CE3-A2A6-D1D01F565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9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25FD0-CC74-EE80-2CDA-1D10EC21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495D56-7A2C-3543-8F6F-14000860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8033-2E37-49C9-BF4D-3BD1BE9D6400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4B9472-BDEE-2D12-74B3-7027043C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BDB8A7-1500-59B1-BFEC-26E515F4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784-32E0-4CE3-A2A6-D1D01F565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70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95BC46-9321-2875-B274-353CC4B7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8033-2E37-49C9-BF4D-3BD1BE9D6400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4CC1D5-6E3D-DFE6-907C-F813C7C2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DE651A-6EBB-F5F3-0C64-608B23E3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784-32E0-4CE3-A2A6-D1D01F565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35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97AE6-1E3E-311A-B6A8-A836CCC0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B0FF5-4F9C-6231-6D88-43C2E5876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46E302-C42C-24AB-86F6-49C21C989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16512A-8F60-65D6-7427-423E3921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8033-2E37-49C9-BF4D-3BD1BE9D6400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B4EBC6-7A75-223F-E40C-572B4F1C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4FD3F-5054-558C-8D76-FF12038E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784-32E0-4CE3-A2A6-D1D01F565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8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730BC-F585-6ADA-93EE-80B7A1F6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A1CE56-50C2-F6CA-7C24-0481FD125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A5A32A-7D10-67F0-4A63-D54B2D14C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ECBE20-DF44-282F-1D0C-A41E0FA1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8033-2E37-49C9-BF4D-3BD1BE9D6400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CDC18C-6743-B6E3-4A4D-F43C76D5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2489F5-A831-2FAD-1AF1-4BA6E9B8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784-32E0-4CE3-A2A6-D1D01F565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9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643B52-24E6-81C9-098D-6E5965A9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5A07EF-E2EC-DBCA-1A88-7C3BF1AB9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F50DC-3273-DA8F-4381-384CE0C4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E8033-2E37-49C9-BF4D-3BD1BE9D6400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BE130-4B0D-DA7A-B2DE-17969C817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47D3B-497D-20CC-84CD-448AA4E4C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F5E784-32E0-4CE3-A2A6-D1D01F565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2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D748E-3D18-C8A7-A1B1-054B343C4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代码复现</a:t>
            </a:r>
          </a:p>
        </p:txBody>
      </p:sp>
    </p:spTree>
    <p:extLst>
      <p:ext uri="{BB962C8B-B14F-4D97-AF65-F5344CB8AC3E}">
        <p14:creationId xmlns:p14="http://schemas.microsoft.com/office/powerpoint/2010/main" val="3112541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7B896-8DB4-B700-8F4F-E9941CE5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一维化代码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26EFAE-9C16-BE24-09EC-15FCD8EAD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6681"/>
            <a:ext cx="12192000" cy="140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3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C7243-4953-F173-0D3C-1D6F89B8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30D41F-A8F9-B7F9-C3FF-6446E6F70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1291"/>
            <a:ext cx="10515600" cy="1080733"/>
          </a:xfrm>
        </p:spPr>
      </p:pic>
    </p:spTree>
    <p:extLst>
      <p:ext uri="{BB962C8B-B14F-4D97-AF65-F5344CB8AC3E}">
        <p14:creationId xmlns:p14="http://schemas.microsoft.com/office/powerpoint/2010/main" val="399499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405B-A391-97F0-D00F-E13B7F49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二维转一维优化效果</a:t>
            </a:r>
          </a:p>
        </p:txBody>
      </p:sp>
      <p:sp>
        <p:nvSpPr>
          <p:cNvPr id="4" name="AutoShape 2" descr="Output image">
            <a:extLst>
              <a:ext uri="{FF2B5EF4-FFF2-40B4-BE49-F238E27FC236}">
                <a16:creationId xmlns:a16="http://schemas.microsoft.com/office/drawing/2014/main" id="{C64AA9CF-794B-2DBB-88D7-FD8DC9B664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8140" y="1379568"/>
            <a:ext cx="9187785" cy="547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JP"/>
          </a:p>
        </p:txBody>
      </p:sp>
      <p:pic>
        <p:nvPicPr>
          <p:cNvPr id="8" name="Picture 7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DD9FFD07-34BF-6453-92BF-1FB3F916C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4529"/>
            <a:ext cx="7772400" cy="46285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9DC90C-C9F9-D26F-72E3-53F53C6A99C6}"/>
              </a:ext>
            </a:extLst>
          </p:cNvPr>
          <p:cNvSpPr txBox="1"/>
          <p:nvPr/>
        </p:nvSpPr>
        <p:spPr>
          <a:xfrm>
            <a:off x="8825024" y="3074014"/>
            <a:ext cx="3211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1/L: </a:t>
            </a:r>
            <a:r>
              <a:rPr lang="zh-CN" altLang="en-US" dirty="0"/>
              <a:t>系统规模的倒数</a:t>
            </a:r>
            <a:endParaRPr lang="en-US" altLang="zh-CN" dirty="0"/>
          </a:p>
          <a:p>
            <a:endParaRPr lang="en-US" dirty="0"/>
          </a:p>
          <a:p>
            <a:pPr>
              <a:buNone/>
            </a:pPr>
            <a:r>
              <a:rPr lang="zh-CN" altLang="en-US" dirty="0"/>
              <a:t>复杂度：越小表示越容易模拟，整体计算难度更低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4199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A8F6-8B3A-7938-F33D-EF64750E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在不同无序情况下</a:t>
            </a:r>
            <a:r>
              <a:rPr lang="zh-CN" altLang="en-US" dirty="0"/>
              <a:t>，结果类似</a:t>
            </a:r>
            <a:endParaRPr lang="en-JP" dirty="0"/>
          </a:p>
        </p:txBody>
      </p:sp>
      <p:pic>
        <p:nvPicPr>
          <p:cNvPr id="2050" name="Picture 2" descr="Output image">
            <a:extLst>
              <a:ext uri="{FF2B5EF4-FFF2-40B4-BE49-F238E27FC236}">
                <a16:creationId xmlns:a16="http://schemas.microsoft.com/office/drawing/2014/main" id="{C93633CC-824F-FB53-FC7C-2AFAEAB65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2" y="1690688"/>
            <a:ext cx="8345229" cy="497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844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8D7B0-9C0A-C206-C44C-C9A7A95E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 vs GPU </a:t>
            </a:r>
            <a:r>
              <a:rPr lang="zh-CN" altLang="en-US" dirty="0"/>
              <a:t>耗时</a:t>
            </a:r>
          </a:p>
        </p:txBody>
      </p:sp>
      <p:pic>
        <p:nvPicPr>
          <p:cNvPr id="5" name="图片 4" descr="图表, 折线图&#10;&#10;AI 生成的内容可能不正确。">
            <a:extLst>
              <a:ext uri="{FF2B5EF4-FFF2-40B4-BE49-F238E27FC236}">
                <a16:creationId xmlns:a16="http://schemas.microsoft.com/office/drawing/2014/main" id="{51C3FFB2-75AD-B9B8-1AB6-613F65331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1" y="1483510"/>
            <a:ext cx="7354033" cy="522621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65EAC2-CFB1-E098-9CDF-33F70756CFA9}"/>
              </a:ext>
            </a:extLst>
          </p:cNvPr>
          <p:cNvSpPr/>
          <p:nvPr/>
        </p:nvSpPr>
        <p:spPr>
          <a:xfrm>
            <a:off x="5082363" y="1483510"/>
            <a:ext cx="1610832" cy="377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33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1BE550-796E-2269-5D90-4ADE4CAA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可能优化方向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32482E-21DD-6D45-68F9-D5B7527FD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17" y="640080"/>
            <a:ext cx="7292569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86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88436C-6B65-7406-B197-16A24F88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稀疏矩阵计算困难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F33E0C-D13C-0B68-D2ED-2750BD3D3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381363"/>
            <a:ext cx="7347537" cy="40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91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490C2F-06C6-5C31-1C5A-1A8144EC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稀疏矩阵计算困难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22806B-B585-36FE-EA75-10755945F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500760"/>
            <a:ext cx="7347537" cy="385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7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9C9DB9-DDD5-CEC7-EDF9-F360142A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CPU</a:t>
            </a:r>
            <a:r>
              <a:rPr lang="zh-CN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更新稀疏矩阵时间占比</a:t>
            </a:r>
          </a:p>
        </p:txBody>
      </p:sp>
      <p:pic>
        <p:nvPicPr>
          <p:cNvPr id="5" name="内容占位符 4" descr="图表, 条形图&#10;&#10;AI 生成的内容可能不正确。">
            <a:extLst>
              <a:ext uri="{FF2B5EF4-FFF2-40B4-BE49-F238E27FC236}">
                <a16:creationId xmlns:a16="http://schemas.microsoft.com/office/drawing/2014/main" id="{0BE6628D-DDA3-DD68-CBC6-11F1D3B91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683346"/>
            <a:ext cx="7347537" cy="549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89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0175A2-3A33-1796-56D7-2276371B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稀疏矩阵处理</a:t>
            </a:r>
          </a:p>
        </p:txBody>
      </p:sp>
      <p:pic>
        <p:nvPicPr>
          <p:cNvPr id="5" name="图片 4" descr="文本&#10;&#10;AI 生成的内容可能不正确。">
            <a:extLst>
              <a:ext uri="{FF2B5EF4-FFF2-40B4-BE49-F238E27FC236}">
                <a16:creationId xmlns:a16="http://schemas.microsoft.com/office/drawing/2014/main" id="{8935BB23-5C74-FAF1-D414-3AD1B3943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45839"/>
            <a:ext cx="10905066" cy="42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1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AC25E-005D-D6C9-0783-57FDC4DD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将二维晶格展开成一维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33D173-14A4-5A08-00C6-91ECFA579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168"/>
            <a:ext cx="6694763" cy="24516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FEBAAA4-203B-BD23-B6BB-8F7DA4BE9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12" y="4314585"/>
            <a:ext cx="2904214" cy="17054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0A033D7-3F34-C081-5585-247AB2B9A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041" y="4314585"/>
            <a:ext cx="8317825" cy="170545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28FDC5C-D72D-BE98-EFD4-A146EB2923FC}"/>
              </a:ext>
            </a:extLst>
          </p:cNvPr>
          <p:cNvSpPr txBox="1"/>
          <p:nvPr/>
        </p:nvSpPr>
        <p:spPr>
          <a:xfrm>
            <a:off x="2317709" y="4171972"/>
            <a:ext cx="57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2E4AA3-6513-0546-2D47-A353E64F2F4B}"/>
              </a:ext>
            </a:extLst>
          </p:cNvPr>
          <p:cNvSpPr txBox="1"/>
          <p:nvPr/>
        </p:nvSpPr>
        <p:spPr>
          <a:xfrm>
            <a:off x="1505960" y="4171971"/>
            <a:ext cx="57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FDC4B8-8351-884F-5F4D-B91E014769D2}"/>
              </a:ext>
            </a:extLst>
          </p:cNvPr>
          <p:cNvSpPr txBox="1"/>
          <p:nvPr/>
        </p:nvSpPr>
        <p:spPr>
          <a:xfrm>
            <a:off x="3339972" y="4183003"/>
            <a:ext cx="57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3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668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ACB1A4-A828-E3FC-348C-63B70756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原因解释</a:t>
            </a:r>
          </a:p>
        </p:txBody>
      </p:sp>
      <p:pic>
        <p:nvPicPr>
          <p:cNvPr id="5" name="图片 4" descr="图形用户界面, 文本, 应用程序, 电子邮件&#10;&#10;AI 生成的内容可能不正确。">
            <a:extLst>
              <a:ext uri="{FF2B5EF4-FFF2-40B4-BE49-F238E27FC236}">
                <a16:creationId xmlns:a16="http://schemas.microsoft.com/office/drawing/2014/main" id="{1967C1A1-67ED-E326-3270-56A394A2E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09415"/>
            <a:ext cx="10905066" cy="39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47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30DC8-225C-DE35-2255-65812F54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6AB21-5360-F223-B00E-AEB2D8DF0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5EB6-5DD6-7EE2-5C17-938EE4B4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二维到一维的计算变化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F0BCCA-E09A-6F4E-B28D-09689BF20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022" y="1298513"/>
            <a:ext cx="7435642" cy="555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9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F39E8-3CB0-2F48-7FE9-6F2F9B42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流方程的局限与改进</a:t>
            </a:r>
          </a:p>
        </p:txBody>
      </p:sp>
      <p:pic>
        <p:nvPicPr>
          <p:cNvPr id="5" name="图片 4" descr="图示&#10;&#10;AI 生成的内容可能不正确。">
            <a:extLst>
              <a:ext uri="{FF2B5EF4-FFF2-40B4-BE49-F238E27FC236}">
                <a16:creationId xmlns:a16="http://schemas.microsoft.com/office/drawing/2014/main" id="{8960B287-6A9F-419A-EFD0-901EE4321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5493"/>
            <a:ext cx="6565696" cy="372603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BBDBA06-2BCF-912B-31DA-EBDBADCF8C97}"/>
              </a:ext>
            </a:extLst>
          </p:cNvPr>
          <p:cNvSpPr txBox="1"/>
          <p:nvPr/>
        </p:nvSpPr>
        <p:spPr>
          <a:xfrm>
            <a:off x="7632698" y="2531098"/>
            <a:ext cx="4327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传统的</a:t>
            </a:r>
            <a:r>
              <a:rPr lang="en-US" altLang="zh-CN" dirty="0"/>
              <a:t>CUT</a:t>
            </a:r>
            <a:r>
              <a:rPr lang="zh-CN" altLang="en-US" dirty="0"/>
              <a:t>方法通过不断施加无穷小的酉变换，将初始哈密顿量 </a:t>
            </a:r>
            <a:r>
              <a:rPr lang="en-US" altLang="zh-CN" dirty="0"/>
              <a:t>H(l=0) </a:t>
            </a:r>
            <a:r>
              <a:rPr lang="zh-CN" altLang="en-US" dirty="0"/>
              <a:t>演化为对角化的形式 </a:t>
            </a:r>
            <a:r>
              <a:rPr lang="en-US" altLang="zh-CN" dirty="0"/>
              <a:t>H(l→∞) 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B545F3-8BE2-090D-2E9D-73E87A9C68FB}"/>
              </a:ext>
            </a:extLst>
          </p:cNvPr>
          <p:cNvSpPr txBox="1"/>
          <p:nvPr/>
        </p:nvSpPr>
        <p:spPr>
          <a:xfrm>
            <a:off x="7632698" y="4242391"/>
            <a:ext cx="4435255" cy="152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设计了混沌变换，其作用类似于“预处理”。混沌变换是一个针对性地施加的额外酉变换，目的是主动抬升系统中存在的简并或近简并能级，从而为后续标准的流演化提供一个更适合的基底。</a:t>
            </a:r>
          </a:p>
        </p:txBody>
      </p:sp>
    </p:spTree>
    <p:extLst>
      <p:ext uri="{BB962C8B-B14F-4D97-AF65-F5344CB8AC3E}">
        <p14:creationId xmlns:p14="http://schemas.microsoft.com/office/powerpoint/2010/main" val="114517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2F82A-0368-C554-DCDD-26BDFFEB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增加扰动后的矩阵</a:t>
            </a:r>
          </a:p>
        </p:txBody>
      </p:sp>
      <p:pic>
        <p:nvPicPr>
          <p:cNvPr id="5" name="图片 4" descr="表格&#10;&#10;AI 生成的内容可能不正确。">
            <a:extLst>
              <a:ext uri="{FF2B5EF4-FFF2-40B4-BE49-F238E27FC236}">
                <a16:creationId xmlns:a16="http://schemas.microsoft.com/office/drawing/2014/main" id="{322E68B1-5C97-4549-C53B-C1D4659E8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39" y="1845426"/>
            <a:ext cx="10410068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8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8ACC2-F769-44ED-075A-616F77CA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整体逻辑</a:t>
            </a:r>
          </a:p>
        </p:txBody>
      </p:sp>
      <p:pic>
        <p:nvPicPr>
          <p:cNvPr id="5" name="图片 4" descr="图示&#10;&#10;AI 生成的内容可能不正确。">
            <a:extLst>
              <a:ext uri="{FF2B5EF4-FFF2-40B4-BE49-F238E27FC236}">
                <a16:creationId xmlns:a16="http://schemas.microsoft.com/office/drawing/2014/main" id="{181254AD-FE05-0754-9339-8140B9458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34" y="723900"/>
            <a:ext cx="1800225" cy="6134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61D729-82D7-6D77-18C4-4CF2D89FF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004" y="0"/>
            <a:ext cx="7751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0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E857225-517F-6050-CF6E-DBD5B8BC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结果复现</a:t>
            </a:r>
          </a:p>
        </p:txBody>
      </p:sp>
      <p:pic>
        <p:nvPicPr>
          <p:cNvPr id="5" name="图片 4" descr="图形用户界面, 图表&#10;&#10;AI 生成的内容可能不正确。">
            <a:extLst>
              <a:ext uri="{FF2B5EF4-FFF2-40B4-BE49-F238E27FC236}">
                <a16:creationId xmlns:a16="http://schemas.microsoft.com/office/drawing/2014/main" id="{4A315BD4-A06C-81CD-F79D-A85E70041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38" y="1793300"/>
            <a:ext cx="4534016" cy="4614775"/>
          </a:xfrm>
          <a:prstGeom prst="rect">
            <a:avLst/>
          </a:prstGeom>
        </p:spPr>
      </p:pic>
      <p:pic>
        <p:nvPicPr>
          <p:cNvPr id="7" name="图片 6" descr="图形用户界面, 文本, 应用程序&#10;&#10;AI 生成的内容可能不正确。">
            <a:extLst>
              <a:ext uri="{FF2B5EF4-FFF2-40B4-BE49-F238E27FC236}">
                <a16:creationId xmlns:a16="http://schemas.microsoft.com/office/drawing/2014/main" id="{DD94BEC2-A031-F428-71B6-DD9C1CDEB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38" y="2998860"/>
            <a:ext cx="5828261" cy="193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0DF77-02B3-0F26-F373-81B5FEAC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结果复现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74EA28-6E16-8C3C-69CD-A5ED36EC4B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35" r="51183" b="51502"/>
          <a:stretch/>
        </p:blipFill>
        <p:spPr>
          <a:xfrm>
            <a:off x="501018" y="1522174"/>
            <a:ext cx="2970417" cy="24739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BB1DC6-69E1-A7F9-7757-4A5CA3AB69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695" t="4991" r="1864" b="51384"/>
          <a:stretch/>
        </p:blipFill>
        <p:spPr>
          <a:xfrm>
            <a:off x="649754" y="3996147"/>
            <a:ext cx="3139257" cy="25398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FA7B057-E18A-93FF-B81D-7B865A801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151" y="1339755"/>
            <a:ext cx="7223774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6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98DFF8F-36BE-B3FF-B00A-5B4857D43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结果复现</a:t>
            </a:r>
          </a:p>
        </p:txBody>
      </p:sp>
      <p:pic>
        <p:nvPicPr>
          <p:cNvPr id="5" name="图片 4" descr="图形用户界面&#10;&#10;AI 生成的内容可能不正确。">
            <a:extLst>
              <a:ext uri="{FF2B5EF4-FFF2-40B4-BE49-F238E27FC236}">
                <a16:creationId xmlns:a16="http://schemas.microsoft.com/office/drawing/2014/main" id="{32DFA3AA-461E-EF31-BD3F-E158EFE90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9823"/>
            <a:ext cx="8409273" cy="34267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423ADD-BC08-BD5F-F2AE-2AD052E65614}"/>
              </a:ext>
            </a:extLst>
          </p:cNvPr>
          <p:cNvSpPr txBox="1"/>
          <p:nvPr/>
        </p:nvSpPr>
        <p:spPr>
          <a:xfrm>
            <a:off x="1052623" y="5103628"/>
            <a:ext cx="9526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在量子动力学中，</a:t>
            </a:r>
            <a:r>
              <a:rPr lang="zh-CN" altLang="en-US" b="1" dirty="0"/>
              <a:t>自相关函数 </a:t>
            </a:r>
            <a:r>
              <a:rPr lang="en-US" altLang="zh-CN" b="1" dirty="0"/>
              <a:t>C(t) </a:t>
            </a:r>
            <a:r>
              <a:rPr lang="zh-CN" altLang="en-US" dirty="0"/>
              <a:t>衡量的是：系统中一个粒子在初始时刻的位置与它在时间 </a:t>
            </a:r>
            <a:r>
              <a:rPr lang="en-US" altLang="zh-CN" dirty="0"/>
              <a:t>t </a:t>
            </a:r>
            <a:r>
              <a:rPr lang="zh-CN" altLang="en-US" dirty="0"/>
              <a:t>后的位置之间的“关联程度”。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提出 </a:t>
            </a:r>
            <a:r>
              <a:rPr lang="en-US" altLang="zh-CN" dirty="0"/>
              <a:t>CUT + scrambling </a:t>
            </a:r>
            <a:r>
              <a:rPr lang="zh-CN" altLang="en-US" dirty="0"/>
              <a:t>方法可以长时间计算 </a:t>
            </a:r>
            <a:r>
              <a:rPr lang="en-US" altLang="zh-CN" dirty="0"/>
              <a:t>C(t)</a:t>
            </a:r>
            <a:r>
              <a:rPr lang="zh-CN" altLang="en-US"/>
              <a:t>，且仍</a:t>
            </a:r>
            <a:r>
              <a:rPr lang="zh-CN" altLang="en-US" dirty="0"/>
              <a:t>具有高精度。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27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236</Words>
  <Application>Microsoft Office PowerPoint</Application>
  <PresentationFormat>宽屏</PresentationFormat>
  <Paragraphs>32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代码复现</vt:lpstr>
      <vt:lpstr>将二维晶格展开成一维</vt:lpstr>
      <vt:lpstr>二维到一维的计算变化</vt:lpstr>
      <vt:lpstr>流方程的局限与改进</vt:lpstr>
      <vt:lpstr>增加扰动后的矩阵</vt:lpstr>
      <vt:lpstr>整体逻辑</vt:lpstr>
      <vt:lpstr>结果复现</vt:lpstr>
      <vt:lpstr>结果复现</vt:lpstr>
      <vt:lpstr>结果复现</vt:lpstr>
      <vt:lpstr>一维化代码</vt:lpstr>
      <vt:lpstr>预处理代码</vt:lpstr>
      <vt:lpstr>二维转一维优化效果</vt:lpstr>
      <vt:lpstr>在不同无序情况下，结果类似</vt:lpstr>
      <vt:lpstr>CPU vs GPU 耗时</vt:lpstr>
      <vt:lpstr>可能优化方向</vt:lpstr>
      <vt:lpstr>稀疏矩阵计算困难</vt:lpstr>
      <vt:lpstr>稀疏矩阵计算困难</vt:lpstr>
      <vt:lpstr>CPU更新稀疏矩阵时间占比</vt:lpstr>
      <vt:lpstr>稀疏矩阵处理</vt:lpstr>
      <vt:lpstr>原因解释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yk Z</dc:creator>
  <cp:lastModifiedBy>yk Z</cp:lastModifiedBy>
  <cp:revision>3</cp:revision>
  <dcterms:created xsi:type="dcterms:W3CDTF">2025-04-01T06:17:50Z</dcterms:created>
  <dcterms:modified xsi:type="dcterms:W3CDTF">2025-05-08T05:23:48Z</dcterms:modified>
</cp:coreProperties>
</file>