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670EC-9D16-40C5-B438-19A481F7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C005A-80B3-479C-AC4B-E8CF3EBAC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Королев Иван</a:t>
            </a:r>
          </a:p>
        </p:txBody>
      </p:sp>
    </p:spTree>
    <p:extLst>
      <p:ext uri="{BB962C8B-B14F-4D97-AF65-F5344CB8AC3E}">
        <p14:creationId xmlns:p14="http://schemas.microsoft.com/office/powerpoint/2010/main" val="3858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0447-8B26-4372-8C63-24DC175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63FAA-E4A3-43E8-883A-756FA867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представляет собой </a:t>
            </a:r>
            <a:r>
              <a:rPr lang="ru-RU" dirty="0" err="1"/>
              <a:t>сокращатель</a:t>
            </a:r>
            <a:r>
              <a:rPr lang="ru-RU" dirty="0"/>
              <a:t> ссылок с авторизацией пользователя для использования дополнительного функционала. В данном случае дополнительный функционал – это сбор всех когда-либо сокращаемых пользователем ссылок и предоставление их ему в виде таблицы. </a:t>
            </a:r>
          </a:p>
        </p:txBody>
      </p:sp>
    </p:spTree>
    <p:extLst>
      <p:ext uri="{BB962C8B-B14F-4D97-AF65-F5344CB8AC3E}">
        <p14:creationId xmlns:p14="http://schemas.microsoft.com/office/powerpoint/2010/main" val="23865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0679F-1EA1-4DFB-A63C-D19C84AB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сделан?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3E359-F04C-4C41-BA44-E7A2AF22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сделан с помощью таких технологий как: </a:t>
            </a:r>
            <a:r>
              <a:rPr lang="en-US" dirty="0"/>
              <a:t>flask, jinja2,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/>
              <a:t>Bootstrap</a:t>
            </a:r>
            <a:r>
              <a:rPr lang="ru-RU" dirty="0"/>
              <a:t> на которых работает сервер и шаблоны-странички проекта.</a:t>
            </a:r>
          </a:p>
          <a:p>
            <a:pPr marL="0" indent="0">
              <a:buNone/>
            </a:pPr>
            <a:r>
              <a:rPr lang="ru-RU" dirty="0"/>
              <a:t>Сокращение ссылок реализовано с помощью </a:t>
            </a:r>
            <a:r>
              <a:rPr lang="en-US" dirty="0" err="1"/>
              <a:t>Bittly</a:t>
            </a:r>
            <a:r>
              <a:rPr lang="en-US" dirty="0"/>
              <a:t>-API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Структура проекта представляет из себя набор форм для пользователя,  базу данных, папку с шаблонами  и набор </a:t>
            </a:r>
            <a:r>
              <a:rPr lang="en-US" dirty="0"/>
              <a:t>flask-</a:t>
            </a:r>
            <a:r>
              <a:rPr lang="ru-RU" dirty="0"/>
              <a:t>обработчиков в отдельном файле. </a:t>
            </a:r>
          </a:p>
        </p:txBody>
      </p:sp>
    </p:spTree>
    <p:extLst>
      <p:ext uri="{BB962C8B-B14F-4D97-AF65-F5344CB8AC3E}">
        <p14:creationId xmlns:p14="http://schemas.microsoft.com/office/powerpoint/2010/main" val="32725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909D-8FD8-4D48-B01F-C3342DE0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7D3E3-98A2-49ED-A5BD-FB492C66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ru-RU" dirty="0"/>
              <a:t>Улучшить </a:t>
            </a:r>
            <a:r>
              <a:rPr lang="en-US" dirty="0"/>
              <a:t>UI</a:t>
            </a:r>
          </a:p>
          <a:p>
            <a:pPr marL="342900" indent="-342900">
              <a:buAutoNum type="arabicPeriod"/>
            </a:pPr>
            <a:r>
              <a:rPr lang="ru-RU" dirty="0"/>
              <a:t>Дополнительное </a:t>
            </a:r>
            <a:r>
              <a:rPr lang="en-US" dirty="0"/>
              <a:t>API </a:t>
            </a:r>
            <a:r>
              <a:rPr lang="ru-RU" dirty="0"/>
              <a:t>для сбора/передачи данных с/на сервер.</a:t>
            </a:r>
          </a:p>
          <a:p>
            <a:pPr marL="342900" indent="-342900">
              <a:buAutoNum type="arabicPeriod"/>
            </a:pPr>
            <a:r>
              <a:rPr lang="ru-RU" dirty="0"/>
              <a:t>Сокращение ссылок до </a:t>
            </a:r>
            <a:r>
              <a:rPr lang="ru-RU" dirty="0" err="1"/>
              <a:t>кастомного</a:t>
            </a:r>
            <a:r>
              <a:rPr lang="ru-RU" dirty="0"/>
              <a:t> домена.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8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A75CF-128F-42F2-9699-F6D73EF7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2B7BA-1DBE-42E7-8FD1-71AE6270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5856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</TotalTime>
  <Words>125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проект</vt:lpstr>
      <vt:lpstr>Что сделано?</vt:lpstr>
      <vt:lpstr>Как сделан? </vt:lpstr>
      <vt:lpstr>Что сделать?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Алексей Лешницкий</dc:creator>
  <cp:lastModifiedBy>Алексей Лешницкий</cp:lastModifiedBy>
  <cp:revision>3</cp:revision>
  <dcterms:created xsi:type="dcterms:W3CDTF">2021-04-25T16:12:15Z</dcterms:created>
  <dcterms:modified xsi:type="dcterms:W3CDTF">2021-04-25T16:24:22Z</dcterms:modified>
</cp:coreProperties>
</file>