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3" r:id="rId13"/>
    <p:sldId id="274" r:id="rId14"/>
    <p:sldId id="263" r:id="rId15"/>
    <p:sldId id="265" r:id="rId16"/>
    <p:sldId id="27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38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3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2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706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67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1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64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9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3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8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1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9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2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4F26-1316-43C0-81B0-3CF57EAEAEB8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BBBD-833A-4C18-9235-97FF495FF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81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49F0-2BDB-438B-81D0-F5D7AB013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455"/>
            <a:ext cx="9144000" cy="1376363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Sci-Bot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8DA5F-C814-4CD0-BA25-6CC3323B4BB8}"/>
              </a:ext>
            </a:extLst>
          </p:cNvPr>
          <p:cNvSpPr txBox="1"/>
          <p:nvPr/>
        </p:nvSpPr>
        <p:spPr>
          <a:xfrm>
            <a:off x="7330399" y="3557888"/>
            <a:ext cx="459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 : 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Deepalakshmi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2A802-5031-421F-864D-E07E8B140593}"/>
              </a:ext>
            </a:extLst>
          </p:cNvPr>
          <p:cNvSpPr txBox="1"/>
          <p:nvPr/>
        </p:nvSpPr>
        <p:spPr>
          <a:xfrm>
            <a:off x="1150633" y="4388885"/>
            <a:ext cx="2991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Lok Sundar</a:t>
            </a:r>
          </a:p>
          <a:p>
            <a:pPr marL="342900" indent="-342900"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Yaswanthi</a:t>
            </a:r>
          </a:p>
          <a:p>
            <a:pPr marL="342900" indent="-342900">
              <a:buAutoNum type="arabicParenR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Babloo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378111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4.jpeg">
            <a:extLst>
              <a:ext uri="{FF2B5EF4-FFF2-40B4-BE49-F238E27FC236}">
                <a16:creationId xmlns:a16="http://schemas.microsoft.com/office/drawing/2014/main" id="{35D6ACCF-98A5-4578-B811-CB02D8CF0F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908685"/>
            <a:ext cx="6934200" cy="50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5.jpeg">
            <a:extLst>
              <a:ext uri="{FF2B5EF4-FFF2-40B4-BE49-F238E27FC236}">
                <a16:creationId xmlns:a16="http://schemas.microsoft.com/office/drawing/2014/main" id="{DDB0D9CD-3C16-4764-AB65-3AFCC2BE7E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170" y="-76200"/>
            <a:ext cx="489966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7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D232-3B4C-460D-AA1B-F46D076F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Algorithms used: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F02A-BE1B-4460-B3E5-E841FE59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Decision Tree Classifier</a:t>
            </a:r>
          </a:p>
          <a:p>
            <a:r>
              <a:rPr lang="en-IN" dirty="0"/>
              <a:t>Random Forest Classifier</a:t>
            </a:r>
          </a:p>
          <a:p>
            <a:r>
              <a:rPr lang="en-IN" dirty="0"/>
              <a:t>Extra Trees Classifier</a:t>
            </a:r>
          </a:p>
          <a:p>
            <a:r>
              <a:rPr lang="en-IN" dirty="0"/>
              <a:t>Light Gradient Boosting Machine </a:t>
            </a:r>
          </a:p>
          <a:p>
            <a:r>
              <a:rPr lang="en-IN" dirty="0"/>
              <a:t>Gradient Boosting Classifier</a:t>
            </a:r>
          </a:p>
          <a:p>
            <a:r>
              <a:rPr lang="en-IN" dirty="0"/>
              <a:t>Ada Boost Classifier</a:t>
            </a:r>
          </a:p>
          <a:p>
            <a:r>
              <a:rPr lang="en-IN" dirty="0"/>
              <a:t>Quadratic Discriminant Analysis</a:t>
            </a:r>
          </a:p>
          <a:p>
            <a:r>
              <a:rPr lang="en-IN" dirty="0"/>
              <a:t>Logistic Regression</a:t>
            </a:r>
          </a:p>
          <a:p>
            <a:r>
              <a:rPr lang="en-IN" dirty="0"/>
              <a:t>Naive Bayes</a:t>
            </a:r>
          </a:p>
          <a:p>
            <a:r>
              <a:rPr lang="en-IN" dirty="0"/>
              <a:t>Ridge Classifier</a:t>
            </a:r>
          </a:p>
          <a:p>
            <a:r>
              <a:rPr lang="en-IN" dirty="0"/>
              <a:t>Linear Discriminant Analysis</a:t>
            </a:r>
          </a:p>
          <a:p>
            <a:r>
              <a:rPr lang="en-IN" dirty="0"/>
              <a:t>SVM - Linear Kernel</a:t>
            </a:r>
          </a:p>
          <a:p>
            <a:r>
              <a:rPr lang="en-IN" dirty="0"/>
              <a:t>K </a:t>
            </a:r>
            <a:r>
              <a:rPr lang="en-IN" dirty="0" err="1"/>
              <a:t>Neighbors</a:t>
            </a:r>
            <a:r>
              <a:rPr lang="en-IN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357480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B953-9282-421A-BFBF-8612BA4B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E10C-40C4-4A4C-B184-6EFB217E2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Its an audio file.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2F572-4CA9-44AF-B1DB-C3288FCC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2379216"/>
            <a:ext cx="8627218" cy="44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9C87-A8E4-4AAA-93A3-9338CF80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8EB3-A272-4566-ACF0-DD5CBEA1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or above with high computational power.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3.0 or above</a:t>
            </a:r>
          </a:p>
          <a:p>
            <a:pPr algn="just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notebook, Spyder ,Anaconda platforms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software for telling stories.</a:t>
            </a:r>
          </a:p>
        </p:txBody>
      </p:sp>
    </p:spTree>
    <p:extLst>
      <p:ext uri="{BB962C8B-B14F-4D97-AF65-F5344CB8AC3E}">
        <p14:creationId xmlns:p14="http://schemas.microsoft.com/office/powerpoint/2010/main" val="387471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BF45-CE8A-4AAC-8CF3-0AF14848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33A5-4805-4CBF-9D54-425EE1B7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N.Yaswanthi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Build the basic Machine Learning Model and Data Analysis Process.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Babloo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– Automate the Machine Learning model and Data Analysis Process.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G.Lok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Sundar – Automates the Optimization of Machine Learning algorithms and also Writes an algorithm to create a story and let the machine to tell the story to the stakeholder/client.</a:t>
            </a:r>
          </a:p>
        </p:txBody>
      </p:sp>
    </p:spTree>
    <p:extLst>
      <p:ext uri="{BB962C8B-B14F-4D97-AF65-F5344CB8AC3E}">
        <p14:creationId xmlns:p14="http://schemas.microsoft.com/office/powerpoint/2010/main" val="215146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8849-086E-4027-AB32-59BAE302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D57F5D-064F-4ED4-A42C-4E434A903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44" y="846886"/>
            <a:ext cx="7754432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6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DE9FC-ED0E-4148-A080-63302C6F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4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541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0C86-7BFB-40F2-8BA3-886AC0D77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09" y="699799"/>
            <a:ext cx="4556128" cy="90040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Abstract: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7EAFC-E667-47DB-A9E0-9A3F01E8BD10}"/>
              </a:ext>
            </a:extLst>
          </p:cNvPr>
          <p:cNvSpPr txBox="1"/>
          <p:nvPr/>
        </p:nvSpPr>
        <p:spPr>
          <a:xfrm>
            <a:off x="914400" y="1787236"/>
            <a:ext cx="10515600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try to build an AI-based Sci-bot which will do the whole Data Scientist process on its own and it will tell the Final Data Analysis Observation to the Stakeholder/client.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8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5396-96D6-46C5-9835-8402990D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26D56E-FA56-4FF3-B914-57FD69C46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97619"/>
              </p:ext>
            </p:extLst>
          </p:nvPr>
        </p:nvGraphicFramePr>
        <p:xfrm>
          <a:off x="946105" y="1397231"/>
          <a:ext cx="9906000" cy="472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76">
                  <a:extLst>
                    <a:ext uri="{9D8B030D-6E8A-4147-A177-3AD203B41FA5}">
                      <a16:colId xmlns:a16="http://schemas.microsoft.com/office/drawing/2014/main" val="412283389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234339593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1103105683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803807258"/>
                    </a:ext>
                  </a:extLst>
                </a:gridCol>
                <a:gridCol w="3599048">
                  <a:extLst>
                    <a:ext uri="{9D8B030D-6E8A-4147-A177-3AD203B41FA5}">
                      <a16:colId xmlns:a16="http://schemas.microsoft.com/office/drawing/2014/main" val="2162833183"/>
                    </a:ext>
                  </a:extLst>
                </a:gridCol>
              </a:tblGrid>
              <a:tr h="520346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3959"/>
                  </a:ext>
                </a:extLst>
              </a:tr>
              <a:tr h="152968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Feature Engineering for Classification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Fatemeh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Nargesian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Horst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Samulowitz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Udayan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Khurana Elias B. Khalil, Deepak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Turaga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Proceedings of the Twenty-Sixth International Joint Conference on Artificial Intelligence (IJCAI-17)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paper, they discussed the automated feature engineering techniques. Existing approaches to automating this process rely on either transformed feature space exploration through evaluation-guided search or explicit expansion of datasets with all transformed features followed by feature selection. Such approaches incur high computational costs in runtime and/or memory. For this, they presented a novel technique, called Learning Feature Engineering (LFE).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9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15B6C7D-158F-4378-B372-A5A36E433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627066"/>
              </p:ext>
            </p:extLst>
          </p:nvPr>
        </p:nvGraphicFramePr>
        <p:xfrm>
          <a:off x="946105" y="683581"/>
          <a:ext cx="9906000" cy="555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76">
                  <a:extLst>
                    <a:ext uri="{9D8B030D-6E8A-4147-A177-3AD203B41FA5}">
                      <a16:colId xmlns:a16="http://schemas.microsoft.com/office/drawing/2014/main" val="412283389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234339593"/>
                    </a:ext>
                  </a:extLst>
                </a:gridCol>
                <a:gridCol w="1642370">
                  <a:extLst>
                    <a:ext uri="{9D8B030D-6E8A-4147-A177-3AD203B41FA5}">
                      <a16:colId xmlns:a16="http://schemas.microsoft.com/office/drawing/2014/main" val="1103105683"/>
                    </a:ext>
                  </a:extLst>
                </a:gridCol>
                <a:gridCol w="2574524">
                  <a:extLst>
                    <a:ext uri="{9D8B030D-6E8A-4147-A177-3AD203B41FA5}">
                      <a16:colId xmlns:a16="http://schemas.microsoft.com/office/drawing/2014/main" val="2803807258"/>
                    </a:ext>
                  </a:extLst>
                </a:gridCol>
                <a:gridCol w="3599048">
                  <a:extLst>
                    <a:ext uri="{9D8B030D-6E8A-4147-A177-3AD203B41FA5}">
                      <a16:colId xmlns:a16="http://schemas.microsoft.com/office/drawing/2014/main" val="2162833183"/>
                    </a:ext>
                  </a:extLst>
                </a:gridCol>
              </a:tblGrid>
              <a:tr h="692068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23959"/>
                  </a:ext>
                </a:extLst>
              </a:tr>
              <a:tr h="4865353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Optimization with Unknown Search Space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Huong Ha,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Santu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Rana, Sunil Gupta, Thanh Nguyen, Hung Tran-The,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Svetha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Venkatesh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33rd Conference on Neural Information Processing Systems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NeurIPS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2019)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paper, they Implemented the new way of optimizing the features space which is unknown to the best fit data can do. To address this problem, they propose a systematic volume expansion strategy for Bayesian optimization. They devise a strategy to guarantee that in iterative expansions of the search space, our method can find a point whose function value within Epsilon of the objective function maximum. Without the need to specify any parameters, our algorithm automatically triggers a minimal expansion required iteratively.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0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9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C1E9-CC4A-4CE7-9446-7DA70B37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365B-AE1C-4119-92FD-4B2EB505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Presently The automation is Limited to Machine Learning it didn’t come to Data Science still Researches are going on to automate the Data Scientist Process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all the Data analysis part is done by human Physically, and the time required for the project also up to one month for each case study.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9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F7E3-A260-4562-B478-28FB3B13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existing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B971-26BF-4885-B470-FF5B169D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Investment- since the data scientist salary is a high company has to pay more to data scientists.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taking – Data scientists are to be trained for up to 6 months to work in real-time companies.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Error/Mistakes– Humans may do mistakes sometimes.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Domain Expertise to create a story for Stake Holders.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E8FD-4134-44F1-A733-B8A4A479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EE38-B48F-4E0A-82FF-10EA80E2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5736"/>
            <a:ext cx="9905999" cy="417546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is to create a Bot that can use the data and Prepare an Analysis story on it as Data Scientists do.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particularly doing on Case study on Employee attrition.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our Sci-bot takes the data in and it does all the Data analysis part by itself and finally it creates a story on its self and explains it to the stakeholders/clients.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AI algorithm the Sci-bot takes the best algorithm for the problem using Auto-Machine Learning Methods.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automatically take the best parameters for each algorithm using a grid search and Bayesian optimization Technique.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to the client everything is internal but the final output is a story that the client will understand.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E6FB-0E3A-4C92-AE58-1D91020F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565D-C166-4A27-B67A-279D82A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replace human work of Data Scientist.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work place for Data Scientist’s.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Errorless : Humans may do mistakes but machines doesn’t.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Efficient, One time buy algorithms it will run for the entire life.</a:t>
            </a:r>
          </a:p>
        </p:txBody>
      </p:sp>
    </p:spTree>
    <p:extLst>
      <p:ext uri="{BB962C8B-B14F-4D97-AF65-F5344CB8AC3E}">
        <p14:creationId xmlns:p14="http://schemas.microsoft.com/office/powerpoint/2010/main" val="50216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A412-7C99-4BF6-8B20-8661F7AF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Diagrams:</a:t>
            </a:r>
          </a:p>
        </p:txBody>
      </p:sp>
      <p:pic>
        <p:nvPicPr>
          <p:cNvPr id="3" name="image13.jpeg">
            <a:extLst>
              <a:ext uri="{FF2B5EF4-FFF2-40B4-BE49-F238E27FC236}">
                <a16:creationId xmlns:a16="http://schemas.microsoft.com/office/drawing/2014/main" id="{4EA871B9-30C1-4B04-85D6-C3E31A1604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2302" y="323532"/>
            <a:ext cx="3750945" cy="621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36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655</TotalTime>
  <Words>776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Circuit</vt:lpstr>
      <vt:lpstr>Data Sci-Bot</vt:lpstr>
      <vt:lpstr>        Abstract: </vt:lpstr>
      <vt:lpstr>Literature Survey:</vt:lpstr>
      <vt:lpstr>PowerPoint Presentation</vt:lpstr>
      <vt:lpstr>Existing system :</vt:lpstr>
      <vt:lpstr>Issues In existing System:</vt:lpstr>
      <vt:lpstr>Proposed System:</vt:lpstr>
      <vt:lpstr>Advantages of Proposed Work:</vt:lpstr>
      <vt:lpstr>Data Flow Diagrams:</vt:lpstr>
      <vt:lpstr>PowerPoint Presentation</vt:lpstr>
      <vt:lpstr>PowerPoint Presentation</vt:lpstr>
      <vt:lpstr>Algorithms used: </vt:lpstr>
      <vt:lpstr>Result</vt:lpstr>
      <vt:lpstr>Software requirement specification:</vt:lpstr>
      <vt:lpstr>Roles And responsibilities:</vt:lpstr>
      <vt:lpstr>Publications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Advisor</dc:title>
  <dc:creator>LOKSUNDAR G</dc:creator>
  <cp:lastModifiedBy>LOKSUNDAR G</cp:lastModifiedBy>
  <cp:revision>35</cp:revision>
  <dcterms:created xsi:type="dcterms:W3CDTF">2020-09-08T02:56:23Z</dcterms:created>
  <dcterms:modified xsi:type="dcterms:W3CDTF">2021-05-20T09:06:02Z</dcterms:modified>
</cp:coreProperties>
</file>