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6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7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4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6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030-17238-1_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1524000" y="1533455"/>
            <a:ext cx="9144000" cy="13763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b="1" dirty="0"/>
              <a:t>Data Sci-BOT</a:t>
            </a:r>
          </a:p>
        </p:txBody>
      </p:sp>
      <p:sp>
        <p:nvSpPr>
          <p:cNvPr id="1048622" name="TextBox 3"/>
          <p:cNvSpPr txBox="1"/>
          <p:nvPr/>
        </p:nvSpPr>
        <p:spPr>
          <a:xfrm>
            <a:off x="6637941" y="3429000"/>
            <a:ext cx="45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Internal Guide : </a:t>
            </a:r>
          </a:p>
          <a:p>
            <a:r>
              <a:rPr lang="en-IN" sz="2400" dirty="0" err="1">
                <a:solidFill>
                  <a:schemeClr val="accent5"/>
                </a:solidFill>
              </a:rPr>
              <a:t>Dr.</a:t>
            </a:r>
            <a:r>
              <a:rPr lang="en-IN" sz="2400" dirty="0">
                <a:solidFill>
                  <a:schemeClr val="accent5"/>
                </a:solidFill>
              </a:rPr>
              <a:t> P. </a:t>
            </a:r>
            <a:r>
              <a:rPr lang="en-IN" sz="2400" dirty="0" err="1">
                <a:solidFill>
                  <a:schemeClr val="accent5"/>
                </a:solidFill>
              </a:rPr>
              <a:t>Deepalakshmi</a:t>
            </a:r>
            <a:endParaRPr lang="en-IN" sz="2400" dirty="0">
              <a:solidFill>
                <a:schemeClr val="accent5"/>
              </a:solidFill>
            </a:endParaRPr>
          </a:p>
        </p:txBody>
      </p:sp>
      <p:sp>
        <p:nvSpPr>
          <p:cNvPr id="1048623" name="TextBox 2"/>
          <p:cNvSpPr txBox="1"/>
          <p:nvPr/>
        </p:nvSpPr>
        <p:spPr>
          <a:xfrm>
            <a:off x="949911" y="4585881"/>
            <a:ext cx="299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5"/>
                </a:solidFill>
              </a:rPr>
              <a:t>Team Members:</a:t>
            </a:r>
          </a:p>
          <a:p>
            <a:endParaRPr lang="en-IN" sz="1800" dirty="0">
              <a:solidFill>
                <a:schemeClr val="accent5"/>
              </a:solidFill>
            </a:endParaRPr>
          </a:p>
          <a:p>
            <a:pPr marL="342900" indent="-342900">
              <a:buAutoNum type="arabicParenR"/>
            </a:pPr>
            <a:r>
              <a:rPr lang="en-IN" sz="1800" dirty="0">
                <a:solidFill>
                  <a:schemeClr val="accent5"/>
                </a:solidFill>
              </a:rPr>
              <a:t>G. Lok Sundar</a:t>
            </a:r>
          </a:p>
          <a:p>
            <a:pPr marL="342900" indent="-342900">
              <a:buAutoNum type="arabicParenR"/>
            </a:pPr>
            <a:r>
              <a:rPr lang="en-IN" sz="1800" dirty="0">
                <a:solidFill>
                  <a:schemeClr val="accent5"/>
                </a:solidFill>
              </a:rPr>
              <a:t>N. Yaswanthi</a:t>
            </a:r>
          </a:p>
          <a:p>
            <a:pPr marL="342900" indent="-342900">
              <a:buAutoNum type="arabicParenR"/>
            </a:pPr>
            <a:r>
              <a:rPr lang="en-IN" sz="1800" dirty="0" err="1">
                <a:solidFill>
                  <a:schemeClr val="accent5"/>
                </a:solidFill>
              </a:rPr>
              <a:t>Babloo</a:t>
            </a:r>
            <a:r>
              <a:rPr lang="en-IN" sz="1800" dirty="0">
                <a:solidFill>
                  <a:schemeClr val="accent5"/>
                </a:solidFill>
              </a:rPr>
              <a:t>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B48B-EBBD-4F40-BCD8-856E15E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Methodologies</a:t>
            </a:r>
            <a:br>
              <a:rPr lang="en-IN" dirty="0"/>
            </a:b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Over-all Data Flow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8C148-BD5F-4BEB-BD52-311CA1B488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2156"/>
            <a:ext cx="4088433" cy="6155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2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1C62-F337-4F88-AD7D-93696EF6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2)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Sci-Bot Algorithm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5689C-8C43-49FF-A311-B4361BAF59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65" y="1828800"/>
            <a:ext cx="7412855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5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0405-117E-4C0D-AE59-B022AED6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3)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Results to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Story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ECA42-E941-4308-ACB1-9092EC880E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0" y="1899820"/>
            <a:ext cx="3781887" cy="4958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6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40077" y="896645"/>
            <a:ext cx="9905998" cy="896645"/>
          </a:xfrm>
        </p:spPr>
        <p:txBody>
          <a:bodyPr/>
          <a:lstStyle/>
          <a:p>
            <a:r>
              <a:rPr lang="en-IN" dirty="0"/>
              <a:t>Schedule of the project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141413" y="896645"/>
            <a:ext cx="9905999" cy="5521910"/>
          </a:xfrm>
        </p:spPr>
        <p:txBody>
          <a:bodyPr>
            <a:normAutofit/>
          </a:bodyPr>
          <a:lstStyle/>
          <a:p>
            <a:r>
              <a:rPr lang="en-IN" dirty="0"/>
              <a:t>17 Aug to 31 Aug -	Brain storming ideas , selecting the right project.</a:t>
            </a:r>
          </a:p>
          <a:p>
            <a:r>
              <a:rPr lang="en-IN" dirty="0"/>
              <a:t>1 Sep to 15 Sep   - 	Analysis of existing system and their drawback and Literature Survey.</a:t>
            </a:r>
          </a:p>
          <a:p>
            <a:r>
              <a:rPr lang="en-IN" dirty="0"/>
              <a:t>16 Sep to 15 Oct - 	Deciding the right case study and Data set collection.</a:t>
            </a:r>
          </a:p>
          <a:p>
            <a:r>
              <a:rPr lang="en-IN" dirty="0"/>
              <a:t>16 Oct to 15 Nov -	Demo Trails and Demo Models. </a:t>
            </a:r>
          </a:p>
          <a:p>
            <a:r>
              <a:rPr lang="en-IN" dirty="0"/>
              <a:t>16 Nov to 15Dec  -	Model </a:t>
            </a:r>
            <a:r>
              <a:rPr lang="en-IN" dirty="0" err="1"/>
              <a:t>b</a:t>
            </a:r>
            <a:r>
              <a:rPr lang="en-US" dirty="0" err="1"/>
              <a:t>u</a:t>
            </a:r>
            <a:r>
              <a:rPr lang="en-IN" dirty="0" err="1"/>
              <a:t>ilding</a:t>
            </a:r>
            <a:r>
              <a:rPr lang="en-IN" dirty="0"/>
              <a:t> </a:t>
            </a:r>
            <a:r>
              <a:rPr lang="en-IN" dirty="0" err="1"/>
              <a:t>upto</a:t>
            </a:r>
            <a:r>
              <a:rPr lang="en-IN" dirty="0"/>
              <a:t> Data Processing</a:t>
            </a:r>
            <a:endParaRPr lang="zh-CN" altLang="en-US" dirty="0"/>
          </a:p>
          <a:p>
            <a:r>
              <a:rPr lang="en-IN" dirty="0"/>
              <a:t>1 Jan to 15 Feb    -	Model </a:t>
            </a:r>
            <a:r>
              <a:rPr lang="en-IN" dirty="0" err="1"/>
              <a:t>Bu</a:t>
            </a:r>
            <a:r>
              <a:rPr lang="en-US" dirty="0" err="1"/>
              <a:t>il</a:t>
            </a:r>
            <a:r>
              <a:rPr lang="en-IN" dirty="0" err="1"/>
              <a:t>ding</a:t>
            </a:r>
            <a:endParaRPr lang="en-IN" dirty="0"/>
          </a:p>
          <a:p>
            <a:r>
              <a:rPr lang="en-IN" dirty="0"/>
              <a:t>15 Feb to 15 Mar -	Model </a:t>
            </a:r>
            <a:r>
              <a:rPr lang="en-IN" dirty="0" err="1"/>
              <a:t>Deployement</a:t>
            </a:r>
            <a:r>
              <a:rPr lang="en-IN" dirty="0"/>
              <a:t> and Paper Publishing. </a:t>
            </a:r>
          </a:p>
          <a:p>
            <a:r>
              <a:rPr lang="en-IN" dirty="0"/>
              <a:t>15 Mar to 15 Apr -	Preparation for final review.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dirty="0"/>
              <a:t>Roles And responsibilities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IN" dirty="0" err="1"/>
              <a:t>N.Yaswanthi</a:t>
            </a:r>
            <a:r>
              <a:rPr lang="en-IN" dirty="0"/>
              <a:t> – Build the basic Machine Learning Model and Data Analysis Process.</a:t>
            </a:r>
          </a:p>
          <a:p>
            <a:r>
              <a:rPr lang="en-IN" dirty="0" err="1"/>
              <a:t>Babloo</a:t>
            </a:r>
            <a:r>
              <a:rPr lang="en-IN" dirty="0"/>
              <a:t> Kumar – Automate the Machine Learning model and Data Analysis Process.</a:t>
            </a:r>
          </a:p>
          <a:p>
            <a:r>
              <a:rPr lang="en-IN" dirty="0" err="1"/>
              <a:t>G.Lok</a:t>
            </a:r>
            <a:r>
              <a:rPr lang="en-IN" dirty="0"/>
              <a:t> Sundar – Automates the Optimization of Machine Learning algorithms and also Writes an algorithm to create a story and let the machine to tell the story to the stakeholder/client.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C174-4DA1-449D-A17F-906C3C1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BCD1-3700-4FEB-B1C4-5B71EE0B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3469"/>
          </a:xfrm>
        </p:spPr>
        <p:txBody>
          <a:bodyPr>
            <a:normAutofit fontScale="3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Fatemeh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Nargesian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, Horst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Samulowitz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Udayan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 Khurana Elias B. Khalil, Deepak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Turaga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4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</a:rPr>
              <a:t>Learning Feature Engineering for Classification, </a:t>
            </a:r>
            <a:r>
              <a:rPr lang="en-US" sz="4900" spc="5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</a:rPr>
              <a:t>Proceedings of the Twenty-Sixth International Joint Conference on Artificial Intelligence (IJCAI-17).</a:t>
            </a:r>
            <a:endParaRPr lang="en-IN" sz="4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Huong Ha,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Santu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 Rana, Sunil Gupta, Thanh Nguyen, Hung Tran-The, 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Svetha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 Venkatesh, Bayesian Optimization with Unknown Search Space, 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33rd Conference on Neural Information Processing Systems (</a:t>
            </a:r>
            <a:r>
              <a:rPr lang="en-IN" sz="4900" spc="5" dirty="0" err="1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IN" sz="4900" spc="5" dirty="0">
                <a:solidFill>
                  <a:srgbClr val="000000"/>
                </a:solidFill>
                <a:effectLst/>
                <a:latin typeface="ff1"/>
                <a:ea typeface="Times New Roman" panose="02020603050405020304" pitchFamily="18" charset="0"/>
                <a:cs typeface="Times New Roman" panose="02020603050405020304" pitchFamily="18" charset="0"/>
              </a:rPr>
              <a:t> 2019).</a:t>
            </a:r>
            <a:endParaRPr lang="en-IN" sz="4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4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Nagadevara</a:t>
            </a:r>
            <a:r>
              <a:rPr lang="en-US" sz="4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Srinivasan, V. &amp; </a:t>
            </a:r>
            <a:r>
              <a:rPr lang="en-US" sz="4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Valk</a:t>
            </a:r>
            <a:r>
              <a:rPr lang="en-US" sz="4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(2008). Establishing a Link between Employee Turnover and Withdrawal </a:t>
            </a:r>
            <a:r>
              <a:rPr lang="en-US" sz="4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Behaviours</a:t>
            </a:r>
            <a:r>
              <a:rPr lang="en-US" sz="4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Application of Data Mining Techniques, Research and Practice in Human Resource Management, 16(2), 81-99.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Pankaj </a:t>
            </a:r>
            <a:r>
              <a:rPr lang="en-US" sz="49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Ajit</a:t>
            </a: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, “Prediction of Employee Turnover in Organizations using Machine Learning Algorithms A case for Extreme Gradient Boosting” International Journal of Advanced Research in Artificial Intelligence, Vol. 5, No. 9, 2016.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Joao Marcos de Oliveira, </a:t>
            </a:r>
            <a:r>
              <a:rPr lang="en-US" sz="49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Matthäus</a:t>
            </a: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 P. </a:t>
            </a:r>
            <a:r>
              <a:rPr lang="en-US" sz="49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Zylka</a:t>
            </a: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, Peter A. </a:t>
            </a:r>
            <a:r>
              <a:rPr lang="en-US" sz="4900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Gloor</a:t>
            </a:r>
            <a:r>
              <a:rPr lang="en-US" sz="49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, and Tushar Joshi:” Mirror, Mirror on the Wall, Who Is Leaving of Them All: Predictions for Employee Turnover with Gated Recurrent Neural Networks” © Springer Nature Switzerland AG 2019 Y. Song et al. (eds.), Collaborative Innovation Networks, Studies on Entrepreneurship, Structural Change and Industrial Dynamics, </a:t>
            </a:r>
            <a:r>
              <a:rPr lang="en-US" sz="4900" u="sng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hlinkClick r:id="rId2"/>
              </a:rPr>
              <a:t>https://doi.org/10.1007/978-3-030-17238-1_2</a:t>
            </a:r>
            <a:r>
              <a:rPr lang="en-US" sz="4900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 .</a:t>
            </a:r>
            <a:endParaRPr lang="en-IN" sz="4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95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100" dirty="0">
                <a:solidFill>
                  <a:schemeClr val="accent5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637309" y="699799"/>
            <a:ext cx="2895600" cy="900401"/>
          </a:xfrm>
        </p:spPr>
        <p:txBody>
          <a:bodyPr>
            <a:normAutofit/>
          </a:bodyPr>
          <a:lstStyle/>
          <a:p>
            <a:r>
              <a:rPr lang="en-IN" b="1" dirty="0"/>
              <a:t>Abstract </a:t>
            </a:r>
          </a:p>
        </p:txBody>
      </p:sp>
      <p:sp>
        <p:nvSpPr>
          <p:cNvPr id="1048620" name="TextBox 3"/>
          <p:cNvSpPr txBox="1"/>
          <p:nvPr/>
        </p:nvSpPr>
        <p:spPr>
          <a:xfrm>
            <a:off x="914400" y="1787236"/>
            <a:ext cx="10515600" cy="181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900" dirty="0"/>
              <a:t>	</a:t>
            </a:r>
            <a:r>
              <a:rPr lang="en-US" sz="2900" dirty="0"/>
              <a:t>In this project, Our goal is to build an AI-based Sci-bot which will do the whole work of a Data Scientist on its own and it will tell the Final Data </a:t>
            </a:r>
            <a:r>
              <a:rPr lang="en-US" sz="2900"/>
              <a:t>Analysis Observation to </a:t>
            </a:r>
            <a:r>
              <a:rPr lang="en-US" sz="2900" dirty="0"/>
              <a:t>the Stakeholder/client.</a:t>
            </a:r>
            <a:endParaRPr lang="en-IN" sz="2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620603"/>
              </p:ext>
            </p:extLst>
          </p:nvPr>
        </p:nvGraphicFramePr>
        <p:xfrm>
          <a:off x="431201" y="1921013"/>
          <a:ext cx="990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346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6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Feature Engineering for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Fatemeh </a:t>
                      </a:r>
                      <a:r>
                        <a:rPr lang="en-IN" dirty="0" err="1"/>
                        <a:t>Nargesian</a:t>
                      </a:r>
                      <a:r>
                        <a:rPr lang="en-IN" dirty="0"/>
                        <a:t>, Horst </a:t>
                      </a:r>
                      <a:r>
                        <a:rPr lang="en-IN" dirty="0" err="1"/>
                        <a:t>Samulowitz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Udayan</a:t>
                      </a:r>
                      <a:r>
                        <a:rPr lang="en-IN" dirty="0"/>
                        <a:t> Khurana Elias B. Khalil, Deepak </a:t>
                      </a:r>
                      <a:r>
                        <a:rPr lang="en-IN" dirty="0" err="1"/>
                        <a:t>Turaga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Proceedings of the Twenty-Sixth International Joint Conference on Artificial Intelligence (IJCAI-17)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they discussed the automated feature engineering techniques. Existing approaches to automating this process rely on either transformed feature space exploration through evaluation-guided search or explicit expansion of datasets with all transformed features followed by feature selection. Such approaches incur high computational costs in runtime and/or memory. For this, they presented a novel technique, called Learning Feature Engineering (LFE).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/>
          </p:cNvGraphicFramePr>
          <p:nvPr/>
        </p:nvGraphicFramePr>
        <p:xfrm>
          <a:off x="946105" y="683581"/>
          <a:ext cx="9906000" cy="555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068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35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 Optimization with Unknown Search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Huong Ha, </a:t>
                      </a:r>
                      <a:r>
                        <a:rPr lang="en-IN" dirty="0" err="1"/>
                        <a:t>Santu</a:t>
                      </a:r>
                      <a:r>
                        <a:rPr lang="en-IN" dirty="0"/>
                        <a:t> Rana, Sunil Gupta, Thanh Nguyen, Hung Tran-The, </a:t>
                      </a:r>
                      <a:r>
                        <a:rPr lang="en-IN" dirty="0" err="1"/>
                        <a:t>Svetha</a:t>
                      </a:r>
                      <a:r>
                        <a:rPr lang="en-IN" dirty="0"/>
                        <a:t> Venkatesh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33rd Conference on Neural Information Processing Systems (</a:t>
                      </a:r>
                      <a:r>
                        <a:rPr lang="en-US" dirty="0" err="1"/>
                        <a:t>NeurIPS</a:t>
                      </a:r>
                      <a:r>
                        <a:rPr lang="en-US" dirty="0"/>
                        <a:t> 2019)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they Implemented the new way of optimizing the features space which is unknown to the best fit data can do. To address this problem, they propose a systematic volume expansion strategy for Bayesian optimization. They devise a strategy to guarantee that in iterative expansions of the search space, our method can find a point whose function value within Epsilon of the objective function maximum. Without the need to specify any parameters, our algorithm automatically triggers a minimal expansion required iteratively.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Presently The automation is Limited to Machine Learning it didn’t come to Data Science still Researches are going on to automate the Data Scientist Process</a:t>
            </a:r>
          </a:p>
          <a:p>
            <a:r>
              <a:rPr lang="en-US" dirty="0"/>
              <a:t>At present all the Data analysis part is done by human Physically, and the time required for the project also up to one month for each case study.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Isuues</a:t>
            </a:r>
            <a:r>
              <a:rPr lang="en-IN" dirty="0"/>
              <a:t> In existing </a:t>
            </a:r>
            <a:r>
              <a:rPr lang="en-IN" dirty="0" err="1"/>
              <a:t>Sysytem</a:t>
            </a:r>
            <a:endParaRPr lang="en-IN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Investment- since the data scientist salary is a high company has to pay more to data scientists.</a:t>
            </a:r>
          </a:p>
          <a:p>
            <a:r>
              <a:rPr lang="en-US" dirty="0"/>
              <a:t>Time taking – Data scientists are to be trained for up to 6 months to work in real-time companies.</a:t>
            </a:r>
          </a:p>
          <a:p>
            <a:r>
              <a:rPr lang="en-US" dirty="0"/>
              <a:t>Error/Mistakes– Humans may do mistakes sometimes.</a:t>
            </a:r>
          </a:p>
          <a:p>
            <a:r>
              <a:rPr lang="en-US" dirty="0"/>
              <a:t>Need a Domain Expertise to create a story for Stake Holders.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141412" y="1615736"/>
            <a:ext cx="9905999" cy="4175465"/>
          </a:xfrm>
        </p:spPr>
        <p:txBody>
          <a:bodyPr>
            <a:normAutofit/>
          </a:bodyPr>
          <a:lstStyle/>
          <a:p>
            <a:r>
              <a:rPr lang="en-US" dirty="0"/>
              <a:t>The Main Goal is to create a Bot that can use the data and Prepare an Analysis story on it as Data Scientists do.</a:t>
            </a:r>
          </a:p>
          <a:p>
            <a:r>
              <a:rPr lang="en-US" dirty="0"/>
              <a:t>In this project we are particularly doing on Case study on Employee attrition.</a:t>
            </a:r>
          </a:p>
          <a:p>
            <a:r>
              <a:rPr lang="en-US" dirty="0"/>
              <a:t>In this our Sci-bot takes the data in and it does all the Data analysis part by itself and finally it creates a story on its self and explains it to the stakeholders/clients.</a:t>
            </a:r>
          </a:p>
          <a:p>
            <a:r>
              <a:rPr lang="en-US" dirty="0"/>
              <a:t>In the AI algorithm the Sci-bot takes the best algorithm for the problem using Auto-Machine Learning Methods.</a:t>
            </a:r>
          </a:p>
          <a:p>
            <a:r>
              <a:rPr lang="en-US" dirty="0"/>
              <a:t>It will automatically take the best parameters for each algorithm using a grid search and Bayesian optimization Technique.</a:t>
            </a:r>
          </a:p>
          <a:p>
            <a:r>
              <a:rPr lang="en-US" dirty="0"/>
              <a:t>Finally to the client everything is internal but the final output is a story that the client will understand.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Proposed Work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replace Data Scientist</a:t>
            </a:r>
          </a:p>
          <a:p>
            <a:r>
              <a:rPr lang="en-IN" dirty="0"/>
              <a:t>No work place for Data Scientist’s.</a:t>
            </a:r>
          </a:p>
          <a:p>
            <a:r>
              <a:rPr lang="en-IN" dirty="0"/>
              <a:t>Errorless : Humans may do mistakes but machines doesn’t.</a:t>
            </a:r>
          </a:p>
          <a:p>
            <a:r>
              <a:rPr lang="en-IN" dirty="0"/>
              <a:t>Money Efficient, One time buy algorithms it will run for the entire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 specification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10 or above with high computational power.</a:t>
            </a:r>
          </a:p>
          <a:p>
            <a:r>
              <a:rPr lang="en-IN" dirty="0"/>
              <a:t>Python 3.0 or above</a:t>
            </a:r>
          </a:p>
          <a:p>
            <a:r>
              <a:rPr lang="en-IN" dirty="0" err="1"/>
              <a:t>Jupyter</a:t>
            </a:r>
            <a:r>
              <a:rPr lang="en-IN" dirty="0"/>
              <a:t> notebook, Spyder ,Anaconda platforms</a:t>
            </a:r>
          </a:p>
          <a:p>
            <a:r>
              <a:rPr lang="en-IN" dirty="0"/>
              <a:t>Voice software for telling stories.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1256</TotalTime>
  <Words>1079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ff1</vt:lpstr>
      <vt:lpstr>Gill Sans MT</vt:lpstr>
      <vt:lpstr>Times New Roman</vt:lpstr>
      <vt:lpstr>Wingdings 2</vt:lpstr>
      <vt:lpstr>Dividend</vt:lpstr>
      <vt:lpstr>Data Sci-BOT</vt:lpstr>
      <vt:lpstr>Abstract </vt:lpstr>
      <vt:lpstr>Literature Survey</vt:lpstr>
      <vt:lpstr>PowerPoint Presentation</vt:lpstr>
      <vt:lpstr>Existing system </vt:lpstr>
      <vt:lpstr>Isuues In existing Sysytem</vt:lpstr>
      <vt:lpstr>Proposed System</vt:lpstr>
      <vt:lpstr>Advantages of Proposed Work</vt:lpstr>
      <vt:lpstr>Software requirement specification</vt:lpstr>
      <vt:lpstr>Methodologies 1) Over-all Data Flow step </vt:lpstr>
      <vt:lpstr>2) Sci-Bot Algorithm step</vt:lpstr>
      <vt:lpstr>3) All Results to Story step.</vt:lpstr>
      <vt:lpstr>Schedule of the project</vt:lpstr>
      <vt:lpstr>Roles And responsibilities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Advisor</dc:title>
  <dc:creator>LOKSUNDAR G</dc:creator>
  <cp:lastModifiedBy>LOKSUNDAR G</cp:lastModifiedBy>
  <cp:revision>6</cp:revision>
  <dcterms:created xsi:type="dcterms:W3CDTF">2020-09-07T04:56:23Z</dcterms:created>
  <dcterms:modified xsi:type="dcterms:W3CDTF">2020-12-17T05:29:47Z</dcterms:modified>
</cp:coreProperties>
</file>