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26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3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5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1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9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8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0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9F0-2BDB-438B-81D0-F5D7AB01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455"/>
            <a:ext cx="9144000" cy="13763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b="1" dirty="0"/>
              <a:t>Data Sci-BOT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8DA5F-C814-4CD0-BA25-6CC3323B4BB8}"/>
              </a:ext>
            </a:extLst>
          </p:cNvPr>
          <p:cNvSpPr txBox="1"/>
          <p:nvPr/>
        </p:nvSpPr>
        <p:spPr>
          <a:xfrm>
            <a:off x="7330399" y="3557888"/>
            <a:ext cx="45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Internal Guide : 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P. </a:t>
            </a:r>
            <a:r>
              <a:rPr lang="en-IN" sz="2400" dirty="0" err="1"/>
              <a:t>Deepalakshmi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2A802-5031-421F-864D-E07E8B140593}"/>
              </a:ext>
            </a:extLst>
          </p:cNvPr>
          <p:cNvSpPr txBox="1"/>
          <p:nvPr/>
        </p:nvSpPr>
        <p:spPr>
          <a:xfrm>
            <a:off x="949911" y="4585881"/>
            <a:ext cx="299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/>
              <a:t>Team Members:</a:t>
            </a:r>
            <a:endParaRPr lang="en-IN" sz="1800" dirty="0"/>
          </a:p>
          <a:p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G. Lok Sundar</a:t>
            </a:r>
          </a:p>
          <a:p>
            <a:pPr marL="342900" indent="-342900">
              <a:buAutoNum type="arabicParenR"/>
            </a:pPr>
            <a:r>
              <a:rPr lang="en-IN" sz="1800" dirty="0"/>
              <a:t>N. Yaswanthi</a:t>
            </a:r>
          </a:p>
          <a:p>
            <a:pPr marL="342900" indent="-342900">
              <a:buAutoNum type="arabicParenR"/>
            </a:pPr>
            <a:r>
              <a:rPr lang="en-IN" sz="1800" dirty="0" err="1"/>
              <a:t>Babloo</a:t>
            </a:r>
            <a:r>
              <a:rPr lang="en-IN" sz="1800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7811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0C45-4595-4743-A687-37F68A79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96645"/>
          </a:xfrm>
        </p:spPr>
        <p:txBody>
          <a:bodyPr/>
          <a:lstStyle/>
          <a:p>
            <a:r>
              <a:rPr lang="en-IN" dirty="0"/>
              <a:t>Schedule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C64-7832-4300-9B70-F3329F31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96645"/>
            <a:ext cx="9905999" cy="5521910"/>
          </a:xfrm>
        </p:spPr>
        <p:txBody>
          <a:bodyPr>
            <a:normAutofit/>
          </a:bodyPr>
          <a:lstStyle/>
          <a:p>
            <a:r>
              <a:rPr lang="en-IN" dirty="0"/>
              <a:t>17 Aug to 31 Aug -	Brain storming ideas , selecting the right project.</a:t>
            </a:r>
          </a:p>
          <a:p>
            <a:r>
              <a:rPr lang="en-IN" dirty="0"/>
              <a:t>1 Sep to 15 Sep   - 	Analysis of existing system and their drawback and 				Literature Survey.</a:t>
            </a:r>
          </a:p>
          <a:p>
            <a:r>
              <a:rPr lang="en-IN" dirty="0"/>
              <a:t>16 Sep to 15 Oct - 	Deciding the right case study and Data set collection.</a:t>
            </a:r>
          </a:p>
          <a:p>
            <a:r>
              <a:rPr lang="en-IN" dirty="0"/>
              <a:t>16 Oct to 15 Nov -	Demo Trails and Demo Models. </a:t>
            </a:r>
          </a:p>
          <a:p>
            <a:r>
              <a:rPr lang="en-IN" dirty="0"/>
              <a:t>16 Nov to 15Dec  -	Model </a:t>
            </a:r>
            <a:r>
              <a:rPr lang="en-IN" dirty="0" err="1"/>
              <a:t>bilding</a:t>
            </a:r>
            <a:r>
              <a:rPr lang="en-IN" dirty="0"/>
              <a:t> </a:t>
            </a:r>
            <a:r>
              <a:rPr lang="en-IN" dirty="0" err="1"/>
              <a:t>upto</a:t>
            </a:r>
            <a:r>
              <a:rPr lang="en-IN" dirty="0"/>
              <a:t> Data Processing</a:t>
            </a:r>
          </a:p>
          <a:p>
            <a:r>
              <a:rPr lang="en-IN" dirty="0"/>
              <a:t>1 Jan to 15 Feb    -	Model </a:t>
            </a:r>
            <a:r>
              <a:rPr lang="en-IN" dirty="0" err="1"/>
              <a:t>Bulding</a:t>
            </a:r>
            <a:endParaRPr lang="en-IN" dirty="0"/>
          </a:p>
          <a:p>
            <a:r>
              <a:rPr lang="en-IN" dirty="0"/>
              <a:t>15 Feb to 15 Mar -	Model </a:t>
            </a:r>
            <a:r>
              <a:rPr lang="en-IN" dirty="0" err="1"/>
              <a:t>Deployement</a:t>
            </a:r>
            <a:r>
              <a:rPr lang="en-IN" dirty="0"/>
              <a:t> and Paper Publishing. </a:t>
            </a:r>
          </a:p>
          <a:p>
            <a:r>
              <a:rPr lang="en-IN" dirty="0"/>
              <a:t>15 Mar to 15 Apr -	Preparation for final review.</a:t>
            </a:r>
          </a:p>
        </p:txBody>
      </p:sp>
    </p:spTree>
    <p:extLst>
      <p:ext uri="{BB962C8B-B14F-4D97-AF65-F5344CB8AC3E}">
        <p14:creationId xmlns:p14="http://schemas.microsoft.com/office/powerpoint/2010/main" val="45808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BF45-CE8A-4AAC-8CF3-0AF14848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33A5-4805-4CBF-9D54-425EE1B7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N.Yaswanthi</a:t>
            </a:r>
            <a:r>
              <a:rPr lang="en-IN" dirty="0"/>
              <a:t> – Build the basic Machine Learning Model and Data Analysis Process.</a:t>
            </a:r>
          </a:p>
          <a:p>
            <a:r>
              <a:rPr lang="en-IN" dirty="0" err="1"/>
              <a:t>Babloo</a:t>
            </a:r>
            <a:r>
              <a:rPr lang="en-IN" dirty="0"/>
              <a:t> Kumar – Automate the Machine Learning model and Data Analysis Process.</a:t>
            </a:r>
          </a:p>
          <a:p>
            <a:r>
              <a:rPr lang="en-IN" dirty="0" err="1"/>
              <a:t>G.Lok</a:t>
            </a:r>
            <a:r>
              <a:rPr lang="en-IN" dirty="0"/>
              <a:t> Sundar – Automates the Optimization of Machine Learning algorithms and also Writes an algorithm to create a story and let the machine to tell the story to the stakeholder/client.</a:t>
            </a:r>
          </a:p>
        </p:txBody>
      </p:sp>
    </p:spTree>
    <p:extLst>
      <p:ext uri="{BB962C8B-B14F-4D97-AF65-F5344CB8AC3E}">
        <p14:creationId xmlns:p14="http://schemas.microsoft.com/office/powerpoint/2010/main" val="2151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E9FC-ED0E-4148-A080-63302C6F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1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541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0C86-7BFB-40F2-8BA3-886AC0D77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09" y="699799"/>
            <a:ext cx="2895600" cy="9004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Abstract: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EAFC-E667-47DB-A9E0-9A3F01E8BD10}"/>
              </a:ext>
            </a:extLst>
          </p:cNvPr>
          <p:cNvSpPr txBox="1"/>
          <p:nvPr/>
        </p:nvSpPr>
        <p:spPr>
          <a:xfrm>
            <a:off x="914400" y="178723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	</a:t>
            </a:r>
            <a:r>
              <a:rPr lang="en-US" sz="2800" dirty="0"/>
              <a:t>In this project, we will try to build an AI-based Sci-bot which will do the whole Data Scientist process on its own and it will tell the Final Data </a:t>
            </a:r>
            <a:r>
              <a:rPr lang="en-US" sz="2800"/>
              <a:t>Analysis Observation to </a:t>
            </a:r>
            <a:r>
              <a:rPr lang="en-US" sz="2800" dirty="0"/>
              <a:t>the Stakeholder/client.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37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396-96D6-46C5-9835-8402990D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26D56E-FA56-4FF3-B914-57FD69C46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058270"/>
              </p:ext>
            </p:extLst>
          </p:nvPr>
        </p:nvGraphicFramePr>
        <p:xfrm>
          <a:off x="946105" y="1397231"/>
          <a:ext cx="990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412283389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34339593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110310568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03807258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162833183"/>
                    </a:ext>
                  </a:extLst>
                </a:gridCol>
              </a:tblGrid>
              <a:tr h="520346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3959"/>
                  </a:ext>
                </a:extLst>
              </a:tr>
              <a:tr h="15296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Feature Engineering for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Fatemeh </a:t>
                      </a:r>
                      <a:r>
                        <a:rPr lang="en-IN" dirty="0" err="1"/>
                        <a:t>Nargesian</a:t>
                      </a:r>
                      <a:r>
                        <a:rPr lang="en-IN" dirty="0"/>
                        <a:t>, Horst </a:t>
                      </a:r>
                      <a:r>
                        <a:rPr lang="en-IN" dirty="0" err="1"/>
                        <a:t>Samulowitz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Udayan</a:t>
                      </a:r>
                      <a:r>
                        <a:rPr lang="en-IN" dirty="0"/>
                        <a:t> Khurana Elias B. Khalil, Deepak </a:t>
                      </a:r>
                      <a:r>
                        <a:rPr lang="en-IN" dirty="0" err="1"/>
                        <a:t>Turaga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Proceedings of the Twenty-Sixth International Joint Conference on Artificial Intelligence (IJCAI-17)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they discussed the automated feature engineering techniques. Existing approaches to automating this process rely on either transformed feature space exploration through evaluation-guided search or explicit expansion of datasets with all transformed features followed by feature selection. Such approaches incur high computational costs in runtime and/or memory. For this, they presented a novel technique, called Learning Feature Engineering (LFE).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15B6C7D-158F-4378-B372-A5A36E433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938371"/>
              </p:ext>
            </p:extLst>
          </p:nvPr>
        </p:nvGraphicFramePr>
        <p:xfrm>
          <a:off x="946105" y="683581"/>
          <a:ext cx="9906000" cy="5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412283389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234339593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110310568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03807258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162833183"/>
                    </a:ext>
                  </a:extLst>
                </a:gridCol>
              </a:tblGrid>
              <a:tr h="692068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3959"/>
                  </a:ext>
                </a:extLst>
              </a:tr>
              <a:tr h="486535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 with Unknown Search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Huong Ha, </a:t>
                      </a:r>
                      <a:r>
                        <a:rPr lang="en-IN" dirty="0" err="1"/>
                        <a:t>Santu</a:t>
                      </a:r>
                      <a:r>
                        <a:rPr lang="en-IN" dirty="0"/>
                        <a:t> Rana, Sunil Gupta, Thanh Nguyen, Hung Tran-The, </a:t>
                      </a:r>
                      <a:r>
                        <a:rPr lang="en-IN" dirty="0" err="1"/>
                        <a:t>Svetha</a:t>
                      </a:r>
                      <a:r>
                        <a:rPr lang="en-IN" dirty="0"/>
                        <a:t> Venkatesh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33rd Conference on Neural Information Processing Systems (</a:t>
                      </a:r>
                      <a:r>
                        <a:rPr lang="en-US" dirty="0" err="1"/>
                        <a:t>NeurIPS</a:t>
                      </a:r>
                      <a:r>
                        <a:rPr lang="en-US" dirty="0"/>
                        <a:t> 2019)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they Implemented the new way of optimizing the features space which is unknown to the best fit data can do. To address this problem, they propose a systematic volume expansion strategy for Bayesian optimization. They devise a strategy to guarantee that in iterative expansions of the search space, our method can find a point whose function value within Epsilon of the objective function maximum. Without the need to specify any parameters, our algorithm automatically triggers a minimal expansion required iteratively.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C1E9-CC4A-4CE7-9446-7DA70B3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365B-AE1C-4119-92FD-4B2EB505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Presently The automation is Limited to Machine Learning it didn’t come to Data Science still Researches are going on to automate the Data Scientist Process</a:t>
            </a:r>
          </a:p>
          <a:p>
            <a:r>
              <a:rPr lang="en-US" dirty="0"/>
              <a:t>At present all the Data analysis part is done by human Physically, and the time required for the project also up to one month for each case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8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F7E3-A260-4562-B478-28FB3B1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Isuues</a:t>
            </a:r>
            <a:r>
              <a:rPr lang="en-IN" dirty="0"/>
              <a:t> In existing </a:t>
            </a:r>
            <a:r>
              <a:rPr lang="en-IN" dirty="0" err="1"/>
              <a:t>Sysytem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B971-26BF-4885-B470-FF5B169D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Investment- since the data scientist salary is a high company has to pay more to data scientists.</a:t>
            </a:r>
          </a:p>
          <a:p>
            <a:r>
              <a:rPr lang="en-US" dirty="0"/>
              <a:t>Time taking – Data scientists are to be trained for up to 6 months to work in real-time companies.</a:t>
            </a:r>
          </a:p>
          <a:p>
            <a:r>
              <a:rPr lang="en-US" dirty="0"/>
              <a:t>Error/Mistakes– Humans may do mistakes sometimes.</a:t>
            </a:r>
          </a:p>
          <a:p>
            <a:r>
              <a:rPr lang="en-US" dirty="0"/>
              <a:t>Need a Domain Expertise to create a story for Stake 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4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E8FD-4134-44F1-A733-B8A4A47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EE38-B48F-4E0A-82FF-10EA80E2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736"/>
            <a:ext cx="9905999" cy="4175465"/>
          </a:xfrm>
        </p:spPr>
        <p:txBody>
          <a:bodyPr>
            <a:normAutofit/>
          </a:bodyPr>
          <a:lstStyle/>
          <a:p>
            <a:r>
              <a:rPr lang="en-US" dirty="0"/>
              <a:t>The Main Goal is to create a Bot that can use the data and Prepare an Analysis story on it as Data Scientists do.</a:t>
            </a:r>
          </a:p>
          <a:p>
            <a:r>
              <a:rPr lang="en-US" dirty="0"/>
              <a:t>In this project we are particularly doing on Case study on Employee attrition.</a:t>
            </a:r>
          </a:p>
          <a:p>
            <a:r>
              <a:rPr lang="en-US" dirty="0"/>
              <a:t>In this our Sci-bot takes the data in and it does all the Data analysis part by itself and finally it creates a story on its self and explains it to the stakeholders/clients.</a:t>
            </a:r>
          </a:p>
          <a:p>
            <a:r>
              <a:rPr lang="en-US" dirty="0"/>
              <a:t>In the AI algorithm the Sci-bot takes the best algorithm for the problem using Auto-Machine Learning Methods.</a:t>
            </a:r>
          </a:p>
          <a:p>
            <a:r>
              <a:rPr lang="en-US" dirty="0"/>
              <a:t>It will automatically take the best parameters for each algorithm using a grid search and Bayesian optimization Technique.</a:t>
            </a:r>
          </a:p>
          <a:p>
            <a:r>
              <a:rPr lang="en-US" dirty="0"/>
              <a:t>Finally to the client everything is internal but the final output is a story that the client will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6FB-0E3A-4C92-AE58-1D91020F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65D-C166-4A27-B67A-279D82A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replace Data Scientist</a:t>
            </a:r>
          </a:p>
          <a:p>
            <a:r>
              <a:rPr lang="en-IN" dirty="0"/>
              <a:t>No work place for Data Scientist’s.</a:t>
            </a:r>
          </a:p>
          <a:p>
            <a:r>
              <a:rPr lang="en-IN" dirty="0"/>
              <a:t>Errorless : Humans may do mistakes but machines doesn’t.</a:t>
            </a:r>
          </a:p>
          <a:p>
            <a:r>
              <a:rPr lang="en-IN" dirty="0"/>
              <a:t>Money Efficient, One time buy algorithms it will run for the entire life.</a:t>
            </a:r>
          </a:p>
        </p:txBody>
      </p:sp>
    </p:spTree>
    <p:extLst>
      <p:ext uri="{BB962C8B-B14F-4D97-AF65-F5344CB8AC3E}">
        <p14:creationId xmlns:p14="http://schemas.microsoft.com/office/powerpoint/2010/main" val="50216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9C87-A8E4-4AAA-93A3-9338CF8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8EB3-A272-4566-ACF0-DD5CBEA1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10 or above with high computational power.</a:t>
            </a:r>
          </a:p>
          <a:p>
            <a:r>
              <a:rPr lang="en-IN" dirty="0"/>
              <a:t>Python 3.0 or above</a:t>
            </a:r>
          </a:p>
          <a:p>
            <a:r>
              <a:rPr lang="en-IN" dirty="0" err="1"/>
              <a:t>Jupyter</a:t>
            </a:r>
            <a:r>
              <a:rPr lang="en-IN" dirty="0"/>
              <a:t> notebook, Spyder ,Anaconda platforms</a:t>
            </a:r>
          </a:p>
          <a:p>
            <a:r>
              <a:rPr lang="en-IN" dirty="0"/>
              <a:t>Voice software for telling stories.</a:t>
            </a:r>
          </a:p>
        </p:txBody>
      </p:sp>
    </p:spTree>
    <p:extLst>
      <p:ext uri="{BB962C8B-B14F-4D97-AF65-F5344CB8AC3E}">
        <p14:creationId xmlns:p14="http://schemas.microsoft.com/office/powerpoint/2010/main" val="3874716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821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Data Sci-BOT</vt:lpstr>
      <vt:lpstr>Abstract: </vt:lpstr>
      <vt:lpstr>Literature Survey</vt:lpstr>
      <vt:lpstr>PowerPoint Presentation</vt:lpstr>
      <vt:lpstr>Existing system </vt:lpstr>
      <vt:lpstr>Isuues In existing Sysytem</vt:lpstr>
      <vt:lpstr>Proposed System</vt:lpstr>
      <vt:lpstr>Advantages of Proposed Work</vt:lpstr>
      <vt:lpstr>Software requirement specification</vt:lpstr>
      <vt:lpstr>Schedule of the project</vt:lpstr>
      <vt:lpstr>Roles And responsibilities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Advisor</dc:title>
  <dc:creator>LOKSUNDAR G</dc:creator>
  <cp:lastModifiedBy>LOKSUNDAR G</cp:lastModifiedBy>
  <cp:revision>23</cp:revision>
  <dcterms:created xsi:type="dcterms:W3CDTF">2020-09-08T02:56:23Z</dcterms:created>
  <dcterms:modified xsi:type="dcterms:W3CDTF">2020-09-19T08:03:05Z</dcterms:modified>
</cp:coreProperties>
</file>