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articles/data-visualization/glossa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206-FFF9-4142-8514-33D8FF80C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Job-a-thon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2B7F0-92F6-2048-97B2-617A387CF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8576-A33D-DB42-938D-415C42D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71BF-5D8D-824C-ACDF-451FD204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all my knowledge into Solving Problem</a:t>
            </a:r>
          </a:p>
          <a:p>
            <a:r>
              <a:rPr lang="en-US" dirty="0"/>
              <a:t>Even I didn’t get the Expected rank see my flow of work as a fresher sir </a:t>
            </a:r>
            <a:r>
              <a:rPr lang="en-US"/>
              <a:t>and consider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D5FB7-FEA9-3F49-A77C-ABC34CFF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D8DC-2F1C-5146-8F56-B0C60DE0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51462"/>
            <a:ext cx="10140454" cy="351488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Steps we followed for data cleaning are as follows:-</a:t>
            </a:r>
          </a:p>
          <a:p>
            <a:r>
              <a:rPr lang="en-US" dirty="0"/>
              <a:t>Parsing</a:t>
            </a:r>
          </a:p>
          <a:p>
            <a:r>
              <a:rPr lang="en-US" dirty="0"/>
              <a:t>Normalization</a:t>
            </a:r>
          </a:p>
          <a:p>
            <a:r>
              <a:rPr lang="en-US" dirty="0"/>
              <a:t>Matching</a:t>
            </a:r>
          </a:p>
          <a:p>
            <a:r>
              <a:rPr lang="en-US" dirty="0"/>
              <a:t>Consolidating</a:t>
            </a:r>
          </a:p>
        </p:txBody>
      </p:sp>
    </p:spTree>
    <p:extLst>
      <p:ext uri="{BB962C8B-B14F-4D97-AF65-F5344CB8AC3E}">
        <p14:creationId xmlns:p14="http://schemas.microsoft.com/office/powerpoint/2010/main" val="99783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8D09-BFB0-4C4E-A695-FB0F9741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imputing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DDE69-27A4-DB44-B7D7-0B107E6B6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To prepare a dataset for XGB we need to fix missing values, and we can fix missing values by applying machine learning to that dataset! If we consider a column with missing data as our target variable, and existing columns with complete data as our predictor variables, then we may construct a machine learning model using complete records as our train and test datasets and the records with incomplete data as our generalization target. This is a fully scoped-out machine learning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9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833-3F62-3B4F-A558-6761D109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b="1" u="sng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620D-760B-D84D-9B7D-6DCDA543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visualization is the graphical representation of information and data. By using </a:t>
            </a:r>
            <a:r>
              <a:rPr lang="en-IN" dirty="0">
                <a:hlinkClick r:id="rId2"/>
              </a:rPr>
              <a:t>visual elements like charts, graphs, and maps</a:t>
            </a:r>
            <a:r>
              <a:rPr lang="en-IN" dirty="0"/>
              <a:t>.</a:t>
            </a:r>
          </a:p>
          <a:p>
            <a:r>
              <a:rPr lang="en-IN" dirty="0"/>
              <a:t>Data visualization tools provide an accessible way to see and understand trends, outliers, and patterns in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2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B2C9-4A78-3A4B-B363-49D9C838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Features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2B8-7AE4-874A-8CE1-BD53BD5F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 classification</a:t>
            </a:r>
          </a:p>
          <a:p>
            <a:r>
              <a:rPr lang="en-US" dirty="0"/>
              <a:t>Chi square method</a:t>
            </a:r>
          </a:p>
        </p:txBody>
      </p:sp>
    </p:spTree>
    <p:extLst>
      <p:ext uri="{BB962C8B-B14F-4D97-AF65-F5344CB8AC3E}">
        <p14:creationId xmlns:p14="http://schemas.microsoft.com/office/powerpoint/2010/main" val="148460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AF44-605A-2541-89CA-580FB7C6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757A-A06A-C348-B200-89B72A3B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Model selection is the process of choosing one among many candidate models for a predictive modeling problem.</a:t>
            </a:r>
          </a:p>
          <a:p>
            <a:pPr fontAlgn="base"/>
            <a:r>
              <a:rPr lang="en-IN" dirty="0"/>
              <a:t>There may be many competing concerns when performing model selection beyond model performance, such as complexity, maintainability, and available resources.</a:t>
            </a:r>
          </a:p>
          <a:p>
            <a:pPr fontAlgn="base"/>
            <a:r>
              <a:rPr lang="en-IN" dirty="0"/>
              <a:t>The two main classes of model selection techniques are probabilistic measures and resampling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1E06-11B2-BF42-BE5F-4DDA071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804518"/>
          </a:xfrm>
        </p:spPr>
        <p:txBody>
          <a:bodyPr/>
          <a:lstStyle/>
          <a:p>
            <a:r>
              <a:rPr lang="en-US" b="1" u="sng" dirty="0"/>
              <a:t>Model building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4ED55C-73FA-3E45-B9C3-32277C43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7" y="568712"/>
            <a:ext cx="10281702" cy="5519854"/>
          </a:xfrm>
        </p:spPr>
      </p:pic>
    </p:spTree>
    <p:extLst>
      <p:ext uri="{BB962C8B-B14F-4D97-AF65-F5344CB8AC3E}">
        <p14:creationId xmlns:p14="http://schemas.microsoft.com/office/powerpoint/2010/main" val="211073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7647-1B9E-424B-A357-D9333EDF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9DAC-B743-AF45-90C3-8D98903F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XGB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AdaBoost</a:t>
            </a:r>
          </a:p>
          <a:p>
            <a:r>
              <a:rPr lang="en-US" dirty="0"/>
              <a:t>GaussianNB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51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259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Job-a-thon</vt:lpstr>
      <vt:lpstr>PowerPoint Presentation</vt:lpstr>
      <vt:lpstr>Data CLEANING</vt:lpstr>
      <vt:lpstr>Data imputing</vt:lpstr>
      <vt:lpstr>Data visualization</vt:lpstr>
      <vt:lpstr>Features selection</vt:lpstr>
      <vt:lpstr>Model selection</vt:lpstr>
      <vt:lpstr>Model building</vt:lpstr>
      <vt:lpstr>Models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Babloo Singh</dc:creator>
  <cp:lastModifiedBy>LOKSUNDAR G</cp:lastModifiedBy>
  <cp:revision>7</cp:revision>
  <dcterms:created xsi:type="dcterms:W3CDTF">2021-02-28T16:25:34Z</dcterms:created>
  <dcterms:modified xsi:type="dcterms:W3CDTF">2021-02-28T18:15:01Z</dcterms:modified>
</cp:coreProperties>
</file>