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4/1/2024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1099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4/1/2024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025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4/1/2024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1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4/1/2024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87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4/1/2024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3496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4/1/2024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929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4/1/2024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2333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4/1/2024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534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4/1/2024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96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4/1/2024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9664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4/1/2024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6640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4/1/2024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50087342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B8D88AF-5822-33D1-F19D-1A2DB5979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10" name="Freeform: Shape 9">
            <a:extLst>
              <a:ext uri="{FF2B5EF4-FFF2-40B4-BE49-F238E27FC236}">
                <a16:creationId xmlns:a16="http://schemas.microsoft.com/office/drawing/2014/main" id="{DAA1CD67-1712-85E2-92FE-50F8C524C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65588"/>
            <a:ext cx="12192000" cy="2392412"/>
          </a:xfrm>
          <a:custGeom>
            <a:avLst/>
            <a:gdLst>
              <a:gd name="connsiteX0" fmla="*/ 0 w 12192000"/>
              <a:gd name="connsiteY0" fmla="*/ 0 h 2392412"/>
              <a:gd name="connsiteX1" fmla="*/ 677913 w 12192000"/>
              <a:gd name="connsiteY1" fmla="*/ 677913 h 2392412"/>
              <a:gd name="connsiteX2" fmla="*/ 11514088 w 12192000"/>
              <a:gd name="connsiteY2" fmla="*/ 677913 h 2392412"/>
              <a:gd name="connsiteX3" fmla="*/ 12178228 w 12192000"/>
              <a:gd name="connsiteY3" fmla="*/ 136623 h 2392412"/>
              <a:gd name="connsiteX4" fmla="*/ 12192000 w 12192000"/>
              <a:gd name="connsiteY4" fmla="*/ 11 h 2392412"/>
              <a:gd name="connsiteX5" fmla="*/ 12192000 w 12192000"/>
              <a:gd name="connsiteY5" fmla="*/ 2392412 h 2392412"/>
              <a:gd name="connsiteX6" fmla="*/ 0 w 12192000"/>
              <a:gd name="connsiteY6" fmla="*/ 2392412 h 239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92412">
                <a:moveTo>
                  <a:pt x="0" y="0"/>
                </a:moveTo>
                <a:cubicBezTo>
                  <a:pt x="0" y="374401"/>
                  <a:pt x="303512" y="677913"/>
                  <a:pt x="677913" y="677913"/>
                </a:cubicBezTo>
                <a:lnTo>
                  <a:pt x="11514088" y="677913"/>
                </a:lnTo>
                <a:cubicBezTo>
                  <a:pt x="11841689" y="677913"/>
                  <a:pt x="12115015" y="445537"/>
                  <a:pt x="12178228" y="136623"/>
                </a:cubicBezTo>
                <a:lnTo>
                  <a:pt x="12192000" y="11"/>
                </a:lnTo>
                <a:lnTo>
                  <a:pt x="12192000" y="2392412"/>
                </a:lnTo>
                <a:lnTo>
                  <a:pt x="0" y="2392412"/>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r"/>
            <a:r>
              <a:rPr lang="en-US" sz="1800">
                <a:solidFill>
                  <a:schemeClr val="bg1"/>
                </a:solidFill>
              </a:rPr>
              <a:t>Presented by:</a:t>
            </a:r>
            <a:endParaRPr lang="en-US" sz="1800" dirty="0">
              <a:solidFill>
                <a:schemeClr val="bg1"/>
              </a:solidFill>
            </a:endParaRPr>
          </a:p>
          <a:p>
            <a:pPr algn="r"/>
            <a:r>
              <a:rPr lang="en-US" sz="1800" err="1">
                <a:solidFill>
                  <a:schemeClr val="bg1"/>
                </a:solidFill>
              </a:rPr>
              <a:t>R.Lokeshwaran</a:t>
            </a:r>
            <a:r>
              <a:rPr lang="en-US" sz="1800" dirty="0">
                <a:solidFill>
                  <a:schemeClr val="bg1"/>
                </a:solidFill>
              </a:rPr>
              <a:t>-Anjalai Ammal Mahalingam Engineering College-</a:t>
            </a:r>
            <a:r>
              <a:rPr lang="en-US" sz="1800" err="1">
                <a:solidFill>
                  <a:schemeClr val="bg1"/>
                </a:solidFill>
              </a:rPr>
              <a:t>B.Tech.Information</a:t>
            </a:r>
            <a:r>
              <a:rPr lang="en-US" sz="1800" dirty="0">
                <a:solidFill>
                  <a:schemeClr val="bg1"/>
                </a:solidFill>
              </a:rPr>
              <a:t>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id="{86DFD07C-676A-7018-78A1-EEEFBCE96981}"/>
              </a:ext>
            </a:extLst>
          </p:cNvPr>
          <p:cNvSpPr>
            <a:spLocks noGrp="1"/>
          </p:cNvSpPr>
          <p:nvPr>
            <p:ph type="dt" sz="half" idx="10"/>
          </p:nvPr>
        </p:nvSpPr>
        <p:spPr/>
        <p:txBody>
          <a:bodyPr/>
          <a:lstStyle/>
          <a:p>
            <a:fld id="{0F996519-E62D-4F8C-AE1E-36928EC7D15C}" type="datetime1">
              <a:rPr lang="en-US" smtClean="0"/>
              <a:t>4/1/2024</a:t>
            </a:fld>
            <a:endParaRPr lang="en-US"/>
          </a:p>
        </p:txBody>
      </p:sp>
      <p:sp>
        <p:nvSpPr>
          <p:cNvPr id="5" name="Footer Placeholder 4">
            <a:extLst>
              <a:ext uri="{FF2B5EF4-FFF2-40B4-BE49-F238E27FC236}">
                <a16:creationId xmlns:a16="http://schemas.microsoft.com/office/drawing/2014/main"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id="{6EAB4B59-B6AA-5A8C-AB2D-ED4CB64FD727}"/>
              </a:ext>
            </a:extLst>
          </p:cNvPr>
          <p:cNvSpPr>
            <a:spLocks noGrp="1"/>
          </p:cNvSpPr>
          <p:nvPr>
            <p:ph type="dt" sz="half" idx="10"/>
          </p:nvPr>
        </p:nvSpPr>
        <p:spPr/>
        <p:txBody>
          <a:bodyPr/>
          <a:lstStyle/>
          <a:p>
            <a:fld id="{0F996519-E62D-4F8C-AE1E-36928EC7D15C}" type="datetime1">
              <a:rPr lang="en-US" smtClean="0"/>
              <a:t>4/1/2024</a:t>
            </a:fld>
            <a:endParaRPr lang="en-US"/>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id="{47C44CF3-F356-7BBD-6B93-754C9C59F4C8}"/>
              </a:ext>
            </a:extLst>
          </p:cNvPr>
          <p:cNvSpPr>
            <a:spLocks noGrp="1"/>
          </p:cNvSpPr>
          <p:nvPr>
            <p:ph type="dt" sz="half" idx="10"/>
          </p:nvPr>
        </p:nvSpPr>
        <p:spPr/>
        <p:txBody>
          <a:bodyPr/>
          <a:lstStyle/>
          <a:p>
            <a:fld id="{0F996519-E62D-4F8C-AE1E-36928EC7D15C}" type="datetime1">
              <a:rPr lang="en-US" smtClean="0"/>
              <a:t>4/1/2024</a:t>
            </a:fld>
            <a:endParaRPr lang="en-US"/>
          </a:p>
        </p:txBody>
      </p:sp>
      <p:sp>
        <p:nvSpPr>
          <p:cNvPr id="5" name="Footer Placeholder 4">
            <a:extLst>
              <a:ext uri="{FF2B5EF4-FFF2-40B4-BE49-F238E27FC236}">
                <a16:creationId xmlns:a16="http://schemas.microsoft.com/office/drawing/2014/main"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fontScale="90000"/>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fontScale="92500" lnSpcReduction="10000"/>
          </a:bodyPr>
          <a:lstStyle/>
          <a:p>
            <a:r>
              <a:rPr lang="en-US" sz="1200" b="1" dirty="0">
                <a:ea typeface="+mn-lt"/>
                <a:cs typeface="+mn-lt"/>
              </a:rPr>
              <a:t>Individual Users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a:p>
          <a:p>
            <a:r>
              <a:rPr lang="en-US" sz="1200" b="1" dirty="0">
                <a:ea typeface="+mn-lt"/>
                <a:cs typeface="+mn-lt"/>
              </a:rPr>
              <a:t>Businesses and Enterprises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a:p>
          <a:p>
            <a:r>
              <a:rPr lang="en-US" sz="1200" b="1" dirty="0">
                <a:ea typeface="+mn-lt"/>
                <a:cs typeface="+mn-lt"/>
              </a:rPr>
              <a:t>Government Agencies and Institutions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a:p>
          <a:p>
            <a:r>
              <a:rPr lang="en-US" sz="1200" b="1" dirty="0">
                <a:ea typeface="+mn-lt"/>
                <a:cs typeface="+mn-lt"/>
              </a:rPr>
              <a:t>Cybersecurity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a:p>
          <a:p>
            <a:r>
              <a:rPr lang="en-US" sz="1200" b="1" dirty="0">
                <a:ea typeface="+mn-lt"/>
                <a:cs typeface="+mn-lt"/>
              </a:rPr>
              <a:t>Software Developers and IT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id="{22F58B84-FAE6-3D64-DAE9-921174F296B9}"/>
              </a:ext>
            </a:extLst>
          </p:cNvPr>
          <p:cNvSpPr>
            <a:spLocks noGrp="1"/>
          </p:cNvSpPr>
          <p:nvPr>
            <p:ph type="dt" sz="half" idx="10"/>
          </p:nvPr>
        </p:nvSpPr>
        <p:spPr/>
        <p:txBody>
          <a:bodyPr/>
          <a:lstStyle/>
          <a:p>
            <a:fld id="{0F996519-E62D-4F8C-AE1E-36928EC7D15C}" type="datetime1">
              <a:rPr lang="en-US" smtClean="0"/>
              <a:t>4/1/2024</a:t>
            </a:fld>
            <a:endParaRPr lang="en-US"/>
          </a:p>
        </p:txBody>
      </p:sp>
      <p:sp>
        <p:nvSpPr>
          <p:cNvPr id="5" name="Footer Placeholder 4">
            <a:extLst>
              <a:ext uri="{FF2B5EF4-FFF2-40B4-BE49-F238E27FC236}">
                <a16:creationId xmlns:a16="http://schemas.microsoft.com/office/drawing/2014/main"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85000" lnSpcReduction="1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endParaRPr lang="en-US">
              <a:ea typeface="+mn-lt"/>
              <a:cs typeface="+mn-lt"/>
            </a:endParaRP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id="{2C240E89-EB66-3846-8DF7-C075D71367EE}"/>
              </a:ext>
            </a:extLst>
          </p:cNvPr>
          <p:cNvSpPr>
            <a:spLocks noGrp="1"/>
          </p:cNvSpPr>
          <p:nvPr>
            <p:ph type="dt" sz="half" idx="10"/>
          </p:nvPr>
        </p:nvSpPr>
        <p:spPr/>
        <p:txBody>
          <a:bodyPr/>
          <a:lstStyle/>
          <a:p>
            <a:fld id="{0F996519-E62D-4F8C-AE1E-36928EC7D15C}" type="datetime1">
              <a:rPr lang="en-US" smtClean="0"/>
              <a:t>4/1/2024</a:t>
            </a:fld>
            <a:endParaRPr lang="en-US"/>
          </a:p>
        </p:txBody>
      </p:sp>
      <p:sp>
        <p:nvSpPr>
          <p:cNvPr id="5" name="Footer Placeholder 4">
            <a:extLst>
              <a:ext uri="{FF2B5EF4-FFF2-40B4-BE49-F238E27FC236}">
                <a16:creationId xmlns:a16="http://schemas.microsoft.com/office/drawing/2014/main"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id="{8C21F41D-83C3-222D-F01F-2D13FF77A6BC}"/>
              </a:ext>
            </a:extLst>
          </p:cNvPr>
          <p:cNvSpPr>
            <a:spLocks noGrp="1"/>
          </p:cNvSpPr>
          <p:nvPr>
            <p:ph type="dt" sz="half" idx="10"/>
          </p:nvPr>
        </p:nvSpPr>
        <p:spPr/>
        <p:txBody>
          <a:bodyPr/>
          <a:lstStyle/>
          <a:p>
            <a:fld id="{0F996519-E62D-4F8C-AE1E-36928EC7D15C}" type="datetime1">
              <a:rPr lang="en-US" smtClean="0"/>
              <a:t>4/1/2024</a:t>
            </a:fld>
            <a:endParaRPr lang="en-US"/>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
        <p:nvSpPr>
          <p:cNvPr id="4" name="Date Placeholder 3">
            <a:extLst>
              <a:ext uri="{FF2B5EF4-FFF2-40B4-BE49-F238E27FC236}">
                <a16:creationId xmlns:a16="http://schemas.microsoft.com/office/drawing/2014/main" id="{7CBDAEDB-8F23-BF1F-465C-72DA4CB6F5F2}"/>
              </a:ext>
            </a:extLst>
          </p:cNvPr>
          <p:cNvSpPr>
            <a:spLocks noGrp="1"/>
          </p:cNvSpPr>
          <p:nvPr>
            <p:ph type="dt" sz="half" idx="10"/>
          </p:nvPr>
        </p:nvSpPr>
        <p:spPr/>
        <p:txBody>
          <a:bodyPr/>
          <a:lstStyle/>
          <a:p>
            <a:fld id="{0F996519-E62D-4F8C-AE1E-36928EC7D15C}" type="datetime1">
              <a:rPr lang="en-US" smtClean="0"/>
              <a:t>4/1/2024</a:t>
            </a:fld>
            <a:endParaRPr lang="en-US"/>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a:p>
        </p:txBody>
      </p:sp>
      <p:sp>
        <p:nvSpPr>
          <p:cNvPr id="4" name="Date Placeholder 3">
            <a:extLst>
              <a:ext uri="{FF2B5EF4-FFF2-40B4-BE49-F238E27FC236}">
                <a16:creationId xmlns:a16="http://schemas.microsoft.com/office/drawing/2014/main" id="{6ACE3126-7960-AD05-F64F-762B3230B7B3}"/>
              </a:ext>
            </a:extLst>
          </p:cNvPr>
          <p:cNvSpPr>
            <a:spLocks noGrp="1"/>
          </p:cNvSpPr>
          <p:nvPr>
            <p:ph type="dt" sz="half" idx="10"/>
          </p:nvPr>
        </p:nvSpPr>
        <p:spPr/>
        <p:txBody>
          <a:bodyPr/>
          <a:lstStyle/>
          <a:p>
            <a:fld id="{0F996519-E62D-4F8C-AE1E-36928EC7D15C}" type="datetime1">
              <a:rPr lang="en-US" smtClean="0"/>
              <a:t>4/1/2024</a:t>
            </a:fld>
            <a:endParaRPr lang="en-US"/>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DylanVTI</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142</cp:revision>
  <dcterms:created xsi:type="dcterms:W3CDTF">2024-04-01T14:55:32Z</dcterms:created>
  <dcterms:modified xsi:type="dcterms:W3CDTF">2024-04-01T16:25:47Z</dcterms:modified>
</cp:coreProperties>
</file>