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2" r:id="rId44"/>
    <p:sldId id="303" r:id="rId45"/>
    <p:sldId id="304" r:id="rId46"/>
    <p:sldId id="305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609600"/>
            <a:ext cx="7625991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81000"/>
            <a:ext cx="7239000" cy="5966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84391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04800"/>
            <a:ext cx="8077200" cy="6366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8" y="1457325"/>
            <a:ext cx="816292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063" y="714375"/>
            <a:ext cx="8905875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162175"/>
            <a:ext cx="88392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" y="442913"/>
            <a:ext cx="8915400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8" y="2238375"/>
            <a:ext cx="88487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685800"/>
            <a:ext cx="7543800" cy="560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799" y="914400"/>
            <a:ext cx="801858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" y="357188"/>
            <a:ext cx="8972550" cy="61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7200"/>
            <a:ext cx="818106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14400"/>
            <a:ext cx="810952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33400"/>
            <a:ext cx="7543800" cy="558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9" y="457200"/>
            <a:ext cx="788510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33400"/>
            <a:ext cx="7696200" cy="5823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85799"/>
            <a:ext cx="8153400" cy="5572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33400"/>
            <a:ext cx="794623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399" y="609600"/>
            <a:ext cx="802202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3" y="2371725"/>
            <a:ext cx="860107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0"/>
            <a:ext cx="85915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505200"/>
            <a:ext cx="85439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088" y="180975"/>
            <a:ext cx="8505825" cy="649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88" y="1828800"/>
            <a:ext cx="85820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513" y="781050"/>
            <a:ext cx="85629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075" y="2333625"/>
            <a:ext cx="87058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" y="1590675"/>
            <a:ext cx="86106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3" y="1981200"/>
            <a:ext cx="86010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88" y="1500188"/>
            <a:ext cx="858202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88" y="533400"/>
            <a:ext cx="858202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105400"/>
            <a:ext cx="85725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85800"/>
            <a:ext cx="85915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075" y="3276600"/>
            <a:ext cx="862012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85800"/>
            <a:ext cx="86296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743200"/>
            <a:ext cx="85915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572000"/>
            <a:ext cx="86201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5" y="1181100"/>
            <a:ext cx="86296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" y="1657350"/>
            <a:ext cx="86106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166813"/>
            <a:ext cx="83534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938" y="2543175"/>
            <a:ext cx="86201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3" y="914400"/>
            <a:ext cx="860107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973" y="381000"/>
            <a:ext cx="7543027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285750"/>
            <a:ext cx="866775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363" y="333375"/>
            <a:ext cx="8677275" cy="619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363" y="1543050"/>
            <a:ext cx="867727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57200"/>
            <a:ext cx="8153400" cy="5783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85800"/>
            <a:ext cx="870121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9" y="685800"/>
            <a:ext cx="858876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838" y="1804988"/>
            <a:ext cx="793432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838" y="661988"/>
            <a:ext cx="7934325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33400"/>
            <a:ext cx="79724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On-screen Show (4:3)</PresentationFormat>
  <Paragraphs>0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partha banerjee</dc:creator>
  <cp:lastModifiedBy>partha.banerjee</cp:lastModifiedBy>
  <cp:revision>10</cp:revision>
  <dcterms:created xsi:type="dcterms:W3CDTF">2006-08-16T00:00:00Z</dcterms:created>
  <dcterms:modified xsi:type="dcterms:W3CDTF">2023-04-05T03:36:12Z</dcterms:modified>
</cp:coreProperties>
</file>