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5" r:id="rId6"/>
    <p:sldId id="267" r:id="rId7"/>
    <p:sldId id="268" r:id="rId8"/>
    <p:sldId id="258" r:id="rId9"/>
    <p:sldId id="259" r:id="rId10"/>
    <p:sldId id="269" r:id="rId11"/>
    <p:sldId id="270" r:id="rId12"/>
    <p:sldId id="271" r:id="rId13"/>
    <p:sldId id="273" r:id="rId14"/>
    <p:sldId id="274" r:id="rId15"/>
    <p:sldId id="260" r:id="rId16"/>
    <p:sldId id="276" r:id="rId17"/>
    <p:sldId id="277" r:id="rId18"/>
    <p:sldId id="261" r:id="rId19"/>
    <p:sldId id="278" r:id="rId20"/>
    <p:sldId id="280" r:id="rId21"/>
    <p:sldId id="279" r:id="rId22"/>
    <p:sldId id="286" r:id="rId23"/>
    <p:sldId id="284" r:id="rId24"/>
    <p:sldId id="281" r:id="rId25"/>
    <p:sldId id="282" r:id="rId26"/>
    <p:sldId id="285" r:id="rId27"/>
    <p:sldId id="287" r:id="rId28"/>
    <p:sldId id="28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E8C2B-41A2-44A6-8751-F90FBDF53866}" v="114" dt="2023-01-08T05:34:57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瑋倫 張" userId="288144f12cb45c62" providerId="LiveId" clId="{238E8C2B-41A2-44A6-8751-F90FBDF53866}"/>
    <pc:docChg chg="undo redo custSel addSld delSld modSld sldOrd">
      <pc:chgData name="瑋倫 張" userId="288144f12cb45c62" providerId="LiveId" clId="{238E8C2B-41A2-44A6-8751-F90FBDF53866}" dt="2023-01-08T05:35:08.514" v="1954" actId="20577"/>
      <pc:docMkLst>
        <pc:docMk/>
      </pc:docMkLst>
      <pc:sldChg chg="modSp mod">
        <pc:chgData name="瑋倫 張" userId="288144f12cb45c62" providerId="LiveId" clId="{238E8C2B-41A2-44A6-8751-F90FBDF53866}" dt="2023-01-08T05:35:08.514" v="1954" actId="20577"/>
        <pc:sldMkLst>
          <pc:docMk/>
          <pc:sldMk cId="2373633009" sldId="256"/>
        </pc:sldMkLst>
        <pc:spChg chg="mod">
          <ac:chgData name="瑋倫 張" userId="288144f12cb45c62" providerId="LiveId" clId="{238E8C2B-41A2-44A6-8751-F90FBDF53866}" dt="2023-01-08T05:35:08.514" v="1954" actId="20577"/>
          <ac:spMkLst>
            <pc:docMk/>
            <pc:sldMk cId="2373633009" sldId="256"/>
            <ac:spMk id="3" creationId="{261B7D78-74BB-2803-4399-D2AFE29DD471}"/>
          </ac:spMkLst>
        </pc:spChg>
      </pc:sldChg>
      <pc:sldChg chg="addSp modSp mod">
        <pc:chgData name="瑋倫 張" userId="288144f12cb45c62" providerId="LiveId" clId="{238E8C2B-41A2-44A6-8751-F90FBDF53866}" dt="2023-01-08T03:34:35.758" v="138" actId="5793"/>
        <pc:sldMkLst>
          <pc:docMk/>
          <pc:sldMk cId="2292313021" sldId="258"/>
        </pc:sldMkLst>
        <pc:spChg chg="mod">
          <ac:chgData name="瑋倫 張" userId="288144f12cb45c62" providerId="LiveId" clId="{238E8C2B-41A2-44A6-8751-F90FBDF53866}" dt="2023-01-08T03:28:56.839" v="28" actId="207"/>
          <ac:spMkLst>
            <pc:docMk/>
            <pc:sldMk cId="2292313021" sldId="258"/>
            <ac:spMk id="3" creationId="{FAC8CCA6-DE3D-2B86-B6FE-B7A9688624F5}"/>
          </ac:spMkLst>
        </pc:spChg>
        <pc:spChg chg="mod">
          <ac:chgData name="瑋倫 張" userId="288144f12cb45c62" providerId="LiveId" clId="{238E8C2B-41A2-44A6-8751-F90FBDF53866}" dt="2023-01-08T03:34:35.758" v="138" actId="5793"/>
          <ac:spMkLst>
            <pc:docMk/>
            <pc:sldMk cId="2292313021" sldId="258"/>
            <ac:spMk id="4" creationId="{6468052A-9C0D-D5CD-16E8-09DB8591E2F7}"/>
          </ac:spMkLst>
        </pc:spChg>
        <pc:picChg chg="add mod">
          <ac:chgData name="瑋倫 張" userId="288144f12cb45c62" providerId="LiveId" clId="{238E8C2B-41A2-44A6-8751-F90FBDF53866}" dt="2023-01-08T03:28:03.257" v="23" actId="1076"/>
          <ac:picMkLst>
            <pc:docMk/>
            <pc:sldMk cId="2292313021" sldId="258"/>
            <ac:picMk id="5" creationId="{408CC19E-B8AA-9343-489E-C852FE03EE7A}"/>
          </ac:picMkLst>
        </pc:picChg>
      </pc:sldChg>
      <pc:sldChg chg="addSp modSp mod">
        <pc:chgData name="瑋倫 張" userId="288144f12cb45c62" providerId="LiveId" clId="{238E8C2B-41A2-44A6-8751-F90FBDF53866}" dt="2023-01-08T04:10:12.674" v="1190"/>
        <pc:sldMkLst>
          <pc:docMk/>
          <pc:sldMk cId="2239477680" sldId="259"/>
        </pc:sldMkLst>
        <pc:spChg chg="mod">
          <ac:chgData name="瑋倫 張" userId="288144f12cb45c62" providerId="LiveId" clId="{238E8C2B-41A2-44A6-8751-F90FBDF53866}" dt="2023-01-08T04:10:12.674" v="1190"/>
          <ac:spMkLst>
            <pc:docMk/>
            <pc:sldMk cId="2239477680" sldId="259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3:30:32.185" v="56"/>
          <ac:spMkLst>
            <pc:docMk/>
            <pc:sldMk cId="2239477680" sldId="259"/>
            <ac:spMk id="3" creationId="{89FB7D42-C283-926D-839B-4F910A250C70}"/>
          </ac:spMkLst>
        </pc:spChg>
        <pc:spChg chg="mod">
          <ac:chgData name="瑋倫 張" userId="288144f12cb45c62" providerId="LiveId" clId="{238E8C2B-41A2-44A6-8751-F90FBDF53866}" dt="2023-01-08T03:34:42.011" v="141" actId="1076"/>
          <ac:spMkLst>
            <pc:docMk/>
            <pc:sldMk cId="2239477680" sldId="259"/>
            <ac:spMk id="4" creationId="{BC610170-5369-A130-AF69-681313A72A36}"/>
          </ac:spMkLst>
        </pc:spChg>
        <pc:picChg chg="add mod">
          <ac:chgData name="瑋倫 張" userId="288144f12cb45c62" providerId="LiveId" clId="{238E8C2B-41A2-44A6-8751-F90FBDF53866}" dt="2023-01-08T03:30:07.968" v="52" actId="1076"/>
          <ac:picMkLst>
            <pc:docMk/>
            <pc:sldMk cId="2239477680" sldId="259"/>
            <ac:picMk id="5" creationId="{92D16902-9468-1A8E-812A-628B820ACF0A}"/>
          </ac:picMkLst>
        </pc:picChg>
        <pc:picChg chg="add mod">
          <ac:chgData name="瑋倫 張" userId="288144f12cb45c62" providerId="LiveId" clId="{238E8C2B-41A2-44A6-8751-F90FBDF53866}" dt="2023-01-08T03:30:14.626" v="55" actId="1076"/>
          <ac:picMkLst>
            <pc:docMk/>
            <pc:sldMk cId="2239477680" sldId="259"/>
            <ac:picMk id="6" creationId="{B472530F-A2B2-1584-7C85-8AF4A4CB5DFC}"/>
          </ac:picMkLst>
        </pc:picChg>
      </pc:sldChg>
      <pc:sldChg chg="addSp delSp modSp mod">
        <pc:chgData name="瑋倫 張" userId="288144f12cb45c62" providerId="LiveId" clId="{238E8C2B-41A2-44A6-8751-F90FBDF53866}" dt="2023-01-08T04:59:33.517" v="1699" actId="207"/>
        <pc:sldMkLst>
          <pc:docMk/>
          <pc:sldMk cId="1733870081" sldId="260"/>
        </pc:sldMkLst>
        <pc:spChg chg="del mod">
          <ac:chgData name="瑋倫 張" userId="288144f12cb45c62" providerId="LiveId" clId="{238E8C2B-41A2-44A6-8751-F90FBDF53866}" dt="2023-01-08T04:22:14.883" v="1259" actId="478"/>
          <ac:spMkLst>
            <pc:docMk/>
            <pc:sldMk cId="1733870081" sldId="260"/>
            <ac:spMk id="2" creationId="{4D4273AD-94F9-99CE-97DF-712FD5FDA39E}"/>
          </ac:spMkLst>
        </pc:spChg>
        <pc:spChg chg="mod">
          <ac:chgData name="瑋倫 張" userId="288144f12cb45c62" providerId="LiveId" clId="{238E8C2B-41A2-44A6-8751-F90FBDF53866}" dt="2023-01-08T04:59:33.517" v="1699" actId="207"/>
          <ac:spMkLst>
            <pc:docMk/>
            <pc:sldMk cId="1733870081" sldId="260"/>
            <ac:spMk id="3" creationId="{DAF3F1D0-2FA1-7E43-93BE-3BF9D42385F1}"/>
          </ac:spMkLst>
        </pc:spChg>
        <pc:spChg chg="mod">
          <ac:chgData name="瑋倫 張" userId="288144f12cb45c62" providerId="LiveId" clId="{238E8C2B-41A2-44A6-8751-F90FBDF53866}" dt="2023-01-08T04:55:14.746" v="1688"/>
          <ac:spMkLst>
            <pc:docMk/>
            <pc:sldMk cId="1733870081" sldId="260"/>
            <ac:spMk id="4" creationId="{3E05B5C5-0B89-8BDC-FD46-FB4D2C193327}"/>
          </ac:spMkLst>
        </pc:spChg>
        <pc:spChg chg="add del mod">
          <ac:chgData name="瑋倫 張" userId="288144f12cb45c62" providerId="LiveId" clId="{238E8C2B-41A2-44A6-8751-F90FBDF53866}" dt="2023-01-08T04:22:20.980" v="1262" actId="478"/>
          <ac:spMkLst>
            <pc:docMk/>
            <pc:sldMk cId="1733870081" sldId="260"/>
            <ac:spMk id="6" creationId="{EC72109A-3F66-4953-9B8E-ACE85983AE81}"/>
          </ac:spMkLst>
        </pc:spChg>
        <pc:spChg chg="add mod ord">
          <ac:chgData name="瑋倫 張" userId="288144f12cb45c62" providerId="LiveId" clId="{238E8C2B-41A2-44A6-8751-F90FBDF53866}" dt="2023-01-08T04:22:18.626" v="1261" actId="167"/>
          <ac:spMkLst>
            <pc:docMk/>
            <pc:sldMk cId="1733870081" sldId="260"/>
            <ac:spMk id="7" creationId="{51A563BB-5294-6ED7-094A-2384C15041A8}"/>
          </ac:spMkLst>
        </pc:spChg>
      </pc:sldChg>
      <pc:sldChg chg="addSp delSp modSp mod">
        <pc:chgData name="瑋倫 張" userId="288144f12cb45c62" providerId="LiveId" clId="{238E8C2B-41A2-44A6-8751-F90FBDF53866}" dt="2023-01-08T04:35:17.596" v="1375" actId="113"/>
        <pc:sldMkLst>
          <pc:docMk/>
          <pc:sldMk cId="3123826810" sldId="261"/>
        </pc:sldMkLst>
        <pc:spChg chg="mod">
          <ac:chgData name="瑋倫 張" userId="288144f12cb45c62" providerId="LiveId" clId="{238E8C2B-41A2-44A6-8751-F90FBDF53866}" dt="2023-01-08T04:35:17.596" v="1375" actId="113"/>
          <ac:spMkLst>
            <pc:docMk/>
            <pc:sldMk cId="3123826810" sldId="261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32:07.507" v="1314" actId="20577"/>
          <ac:spMkLst>
            <pc:docMk/>
            <pc:sldMk cId="3123826810" sldId="261"/>
            <ac:spMk id="4" creationId="{E91DBBBE-B084-8EB9-EFA6-482004D7055B}"/>
          </ac:spMkLst>
        </pc:spChg>
        <pc:picChg chg="add mod">
          <ac:chgData name="瑋倫 張" userId="288144f12cb45c62" providerId="LiveId" clId="{238E8C2B-41A2-44A6-8751-F90FBDF53866}" dt="2023-01-08T04:34:12.095" v="1344" actId="1076"/>
          <ac:picMkLst>
            <pc:docMk/>
            <pc:sldMk cId="3123826810" sldId="261"/>
            <ac:picMk id="5" creationId="{3E799D53-68E6-1B15-59A7-F402C0161407}"/>
          </ac:picMkLst>
        </pc:picChg>
        <pc:picChg chg="add del mod">
          <ac:chgData name="瑋倫 張" userId="288144f12cb45c62" providerId="LiveId" clId="{238E8C2B-41A2-44A6-8751-F90FBDF53866}" dt="2023-01-08T04:34:11.153" v="1343" actId="478"/>
          <ac:picMkLst>
            <pc:docMk/>
            <pc:sldMk cId="3123826810" sldId="261"/>
            <ac:picMk id="6" creationId="{9D6EC252-10BA-6EAB-52F0-7636F21932E7}"/>
          </ac:picMkLst>
        </pc:picChg>
      </pc:sldChg>
      <pc:sldChg chg="modSp mod">
        <pc:chgData name="瑋倫 張" userId="288144f12cb45c62" providerId="LiveId" clId="{238E8C2B-41A2-44A6-8751-F90FBDF53866}" dt="2023-01-08T03:34:16.819" v="129" actId="5793"/>
        <pc:sldMkLst>
          <pc:docMk/>
          <pc:sldMk cId="2319111892" sldId="264"/>
        </pc:sldMkLst>
        <pc:spChg chg="mod">
          <ac:chgData name="瑋倫 張" userId="288144f12cb45c62" providerId="LiveId" clId="{238E8C2B-41A2-44A6-8751-F90FBDF53866}" dt="2023-01-08T03:34:16.819" v="129" actId="5793"/>
          <ac:spMkLst>
            <pc:docMk/>
            <pc:sldMk cId="2319111892" sldId="264"/>
            <ac:spMk id="6" creationId="{F05CCC00-4C13-262B-48C2-30F16A5C818B}"/>
          </ac:spMkLst>
        </pc:spChg>
      </pc:sldChg>
      <pc:sldChg chg="modSp mod">
        <pc:chgData name="瑋倫 張" userId="288144f12cb45c62" providerId="LiveId" clId="{238E8C2B-41A2-44A6-8751-F90FBDF53866}" dt="2023-01-08T03:34:22.208" v="131" actId="14100"/>
        <pc:sldMkLst>
          <pc:docMk/>
          <pc:sldMk cId="1483832422" sldId="265"/>
        </pc:sldMkLst>
        <pc:spChg chg="mod">
          <ac:chgData name="瑋倫 張" userId="288144f12cb45c62" providerId="LiveId" clId="{238E8C2B-41A2-44A6-8751-F90FBDF53866}" dt="2023-01-08T03:34:22.208" v="131" actId="14100"/>
          <ac:spMkLst>
            <pc:docMk/>
            <pc:sldMk cId="1483832422" sldId="265"/>
            <ac:spMk id="6" creationId="{F05CCC00-4C13-262B-48C2-30F16A5C818B}"/>
          </ac:spMkLst>
        </pc:spChg>
      </pc:sldChg>
      <pc:sldChg chg="modSp mod">
        <pc:chgData name="瑋倫 張" userId="288144f12cb45c62" providerId="LiveId" clId="{238E8C2B-41A2-44A6-8751-F90FBDF53866}" dt="2023-01-08T03:34:28.158" v="133" actId="14100"/>
        <pc:sldMkLst>
          <pc:docMk/>
          <pc:sldMk cId="3600409399" sldId="267"/>
        </pc:sldMkLst>
        <pc:spChg chg="mod">
          <ac:chgData name="瑋倫 張" userId="288144f12cb45c62" providerId="LiveId" clId="{238E8C2B-41A2-44A6-8751-F90FBDF53866}" dt="2023-01-08T03:34:28.158" v="133" actId="14100"/>
          <ac:spMkLst>
            <pc:docMk/>
            <pc:sldMk cId="3600409399" sldId="267"/>
            <ac:spMk id="6" creationId="{F05CCC00-4C13-262B-48C2-30F16A5C818B}"/>
          </ac:spMkLst>
        </pc:spChg>
      </pc:sldChg>
      <pc:sldChg chg="modSp mod">
        <pc:chgData name="瑋倫 張" userId="288144f12cb45c62" providerId="LiveId" clId="{238E8C2B-41A2-44A6-8751-F90FBDF53866}" dt="2023-01-08T03:34:33.148" v="137" actId="5793"/>
        <pc:sldMkLst>
          <pc:docMk/>
          <pc:sldMk cId="3332846755" sldId="268"/>
        </pc:sldMkLst>
        <pc:spChg chg="mod">
          <ac:chgData name="瑋倫 張" userId="288144f12cb45c62" providerId="LiveId" clId="{238E8C2B-41A2-44A6-8751-F90FBDF53866}" dt="2023-01-08T03:25:40.725" v="16" actId="20577"/>
          <ac:spMkLst>
            <pc:docMk/>
            <pc:sldMk cId="3332846755" sldId="268"/>
            <ac:spMk id="5" creationId="{BD40D375-6482-C816-B712-A77A75634DA7}"/>
          </ac:spMkLst>
        </pc:spChg>
        <pc:spChg chg="mod">
          <ac:chgData name="瑋倫 張" userId="288144f12cb45c62" providerId="LiveId" clId="{238E8C2B-41A2-44A6-8751-F90FBDF53866}" dt="2023-01-08T03:34:33.148" v="137" actId="5793"/>
          <ac:spMkLst>
            <pc:docMk/>
            <pc:sldMk cId="3332846755" sldId="268"/>
            <ac:spMk id="6" creationId="{F05CCC00-4C13-262B-48C2-30F16A5C818B}"/>
          </ac:spMkLst>
        </pc:spChg>
      </pc:sldChg>
      <pc:sldChg chg="addSp delSp modSp add mod">
        <pc:chgData name="瑋倫 張" userId="288144f12cb45c62" providerId="LiveId" clId="{238E8C2B-41A2-44A6-8751-F90FBDF53866}" dt="2023-01-08T04:10:14.176" v="1191"/>
        <pc:sldMkLst>
          <pc:docMk/>
          <pc:sldMk cId="567274879" sldId="269"/>
        </pc:sldMkLst>
        <pc:spChg chg="mod">
          <ac:chgData name="瑋倫 張" userId="288144f12cb45c62" providerId="LiveId" clId="{238E8C2B-41A2-44A6-8751-F90FBDF53866}" dt="2023-01-08T04:10:14.176" v="1191"/>
          <ac:spMkLst>
            <pc:docMk/>
            <pc:sldMk cId="567274879" sldId="269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3:31:47.968" v="72" actId="20577"/>
          <ac:spMkLst>
            <pc:docMk/>
            <pc:sldMk cId="567274879" sldId="269"/>
            <ac:spMk id="3" creationId="{89FB7D42-C283-926D-839B-4F910A250C70}"/>
          </ac:spMkLst>
        </pc:spChg>
        <pc:spChg chg="mod">
          <ac:chgData name="瑋倫 張" userId="288144f12cb45c62" providerId="LiveId" clId="{238E8C2B-41A2-44A6-8751-F90FBDF53866}" dt="2023-01-08T03:34:09.138" v="127" actId="5793"/>
          <ac:spMkLst>
            <pc:docMk/>
            <pc:sldMk cId="567274879" sldId="269"/>
            <ac:spMk id="4" creationId="{BC610170-5369-A130-AF69-681313A72A36}"/>
          </ac:spMkLst>
        </pc:spChg>
        <pc:picChg chg="del">
          <ac:chgData name="瑋倫 張" userId="288144f12cb45c62" providerId="LiveId" clId="{238E8C2B-41A2-44A6-8751-F90FBDF53866}" dt="2023-01-08T03:31:38.391" v="58" actId="478"/>
          <ac:picMkLst>
            <pc:docMk/>
            <pc:sldMk cId="567274879" sldId="269"/>
            <ac:picMk id="5" creationId="{92D16902-9468-1A8E-812A-628B820ACF0A}"/>
          </ac:picMkLst>
        </pc:picChg>
        <pc:picChg chg="del">
          <ac:chgData name="瑋倫 張" userId="288144f12cb45c62" providerId="LiveId" clId="{238E8C2B-41A2-44A6-8751-F90FBDF53866}" dt="2023-01-08T03:31:38.699" v="59" actId="478"/>
          <ac:picMkLst>
            <pc:docMk/>
            <pc:sldMk cId="567274879" sldId="269"/>
            <ac:picMk id="6" creationId="{B472530F-A2B2-1584-7C85-8AF4A4CB5DFC}"/>
          </ac:picMkLst>
        </pc:picChg>
        <pc:picChg chg="add mod">
          <ac:chgData name="瑋倫 張" userId="288144f12cb45c62" providerId="LiveId" clId="{238E8C2B-41A2-44A6-8751-F90FBDF53866}" dt="2023-01-08T03:32:38.634" v="98" actId="1076"/>
          <ac:picMkLst>
            <pc:docMk/>
            <pc:sldMk cId="567274879" sldId="269"/>
            <ac:picMk id="7" creationId="{3E27BA8C-BA98-F079-8CD4-CBDA5B097C81}"/>
          </ac:picMkLst>
        </pc:picChg>
        <pc:picChg chg="add mod">
          <ac:chgData name="瑋倫 張" userId="288144f12cb45c62" providerId="LiveId" clId="{238E8C2B-41A2-44A6-8751-F90FBDF53866}" dt="2023-01-08T03:32:31.931" v="95" actId="1076"/>
          <ac:picMkLst>
            <pc:docMk/>
            <pc:sldMk cId="567274879" sldId="269"/>
            <ac:picMk id="8" creationId="{AA4FAEE2-AEB1-1DF7-186B-C1F812678E47}"/>
          </ac:picMkLst>
        </pc:picChg>
      </pc:sldChg>
      <pc:sldChg chg="addSp delSp modSp add mod">
        <pc:chgData name="瑋倫 張" userId="288144f12cb45c62" providerId="LiveId" clId="{238E8C2B-41A2-44A6-8751-F90FBDF53866}" dt="2023-01-08T04:55:58.078" v="1692" actId="1076"/>
        <pc:sldMkLst>
          <pc:docMk/>
          <pc:sldMk cId="1788544816" sldId="270"/>
        </pc:sldMkLst>
        <pc:spChg chg="mod">
          <ac:chgData name="瑋倫 張" userId="288144f12cb45c62" providerId="LiveId" clId="{238E8C2B-41A2-44A6-8751-F90FBDF53866}" dt="2023-01-08T04:10:15.760" v="1192"/>
          <ac:spMkLst>
            <pc:docMk/>
            <pc:sldMk cId="1788544816" sldId="270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3:35:00.262" v="142"/>
          <ac:spMkLst>
            <pc:docMk/>
            <pc:sldMk cId="1788544816" sldId="270"/>
            <ac:spMk id="3" creationId="{89FB7D42-C283-926D-839B-4F910A250C70}"/>
          </ac:spMkLst>
        </pc:spChg>
        <pc:spChg chg="mod">
          <ac:chgData name="瑋倫 張" userId="288144f12cb45c62" providerId="LiveId" clId="{238E8C2B-41A2-44A6-8751-F90FBDF53866}" dt="2023-01-08T04:55:53.861" v="1689"/>
          <ac:spMkLst>
            <pc:docMk/>
            <pc:sldMk cId="1788544816" sldId="270"/>
            <ac:spMk id="4" creationId="{BC610170-5369-A130-AF69-681313A72A36}"/>
          </ac:spMkLst>
        </pc:spChg>
        <pc:picChg chg="add del mod">
          <ac:chgData name="瑋倫 張" userId="288144f12cb45c62" providerId="LiveId" clId="{238E8C2B-41A2-44A6-8751-F90FBDF53866}" dt="2023-01-08T03:33:41.074" v="119" actId="478"/>
          <ac:picMkLst>
            <pc:docMk/>
            <pc:sldMk cId="1788544816" sldId="270"/>
            <ac:picMk id="5" creationId="{EDDEA99A-289A-955D-B86D-711D6A3FB458}"/>
          </ac:picMkLst>
        </pc:picChg>
        <pc:picChg chg="add mod">
          <ac:chgData name="瑋倫 張" userId="288144f12cb45c62" providerId="LiveId" clId="{238E8C2B-41A2-44A6-8751-F90FBDF53866}" dt="2023-01-08T04:55:58.078" v="1692" actId="1076"/>
          <ac:picMkLst>
            <pc:docMk/>
            <pc:sldMk cId="1788544816" sldId="270"/>
            <ac:picMk id="6" creationId="{42B26027-A057-CAAD-B488-6484399F66BA}"/>
          </ac:picMkLst>
        </pc:picChg>
        <pc:picChg chg="del">
          <ac:chgData name="瑋倫 張" userId="288144f12cb45c62" providerId="LiveId" clId="{238E8C2B-41A2-44A6-8751-F90FBDF53866}" dt="2023-01-08T03:33:09.669" v="102" actId="478"/>
          <ac:picMkLst>
            <pc:docMk/>
            <pc:sldMk cId="1788544816" sldId="270"/>
            <ac:picMk id="7" creationId="{3E27BA8C-BA98-F079-8CD4-CBDA5B097C81}"/>
          </ac:picMkLst>
        </pc:picChg>
        <pc:picChg chg="del">
          <ac:chgData name="瑋倫 張" userId="288144f12cb45c62" providerId="LiveId" clId="{238E8C2B-41A2-44A6-8751-F90FBDF53866}" dt="2023-01-08T03:33:10.166" v="103" actId="478"/>
          <ac:picMkLst>
            <pc:docMk/>
            <pc:sldMk cId="1788544816" sldId="270"/>
            <ac:picMk id="8" creationId="{AA4FAEE2-AEB1-1DF7-186B-C1F812678E47}"/>
          </ac:picMkLst>
        </pc:picChg>
      </pc:sldChg>
      <pc:sldChg chg="addSp delSp modSp add mod">
        <pc:chgData name="瑋倫 張" userId="288144f12cb45c62" providerId="LiveId" clId="{238E8C2B-41A2-44A6-8751-F90FBDF53866}" dt="2023-01-08T04:10:17.400" v="1193"/>
        <pc:sldMkLst>
          <pc:docMk/>
          <pc:sldMk cId="876115231" sldId="271"/>
        </pc:sldMkLst>
        <pc:spChg chg="mod">
          <ac:chgData name="瑋倫 張" userId="288144f12cb45c62" providerId="LiveId" clId="{238E8C2B-41A2-44A6-8751-F90FBDF53866}" dt="2023-01-08T04:10:17.400" v="1193"/>
          <ac:spMkLst>
            <pc:docMk/>
            <pc:sldMk cId="876115231" sldId="271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4:01:41.798" v="960" actId="207"/>
          <ac:spMkLst>
            <pc:docMk/>
            <pc:sldMk cId="876115231" sldId="271"/>
            <ac:spMk id="3" creationId="{89FB7D42-C283-926D-839B-4F910A250C70}"/>
          </ac:spMkLst>
        </pc:spChg>
        <pc:spChg chg="del">
          <ac:chgData name="瑋倫 張" userId="288144f12cb45c62" providerId="LiveId" clId="{238E8C2B-41A2-44A6-8751-F90FBDF53866}" dt="2023-01-08T03:35:52.455" v="170" actId="478"/>
          <ac:spMkLst>
            <pc:docMk/>
            <pc:sldMk cId="876115231" sldId="271"/>
            <ac:spMk id="4" creationId="{BC610170-5369-A130-AF69-681313A72A36}"/>
          </ac:spMkLst>
        </pc:spChg>
        <pc:spChg chg="add mod">
          <ac:chgData name="瑋倫 張" userId="288144f12cb45c62" providerId="LiveId" clId="{238E8C2B-41A2-44A6-8751-F90FBDF53866}" dt="2023-01-08T04:03:31.782" v="1093" actId="20577"/>
          <ac:spMkLst>
            <pc:docMk/>
            <pc:sldMk cId="876115231" sldId="271"/>
            <ac:spMk id="7" creationId="{20AB84CB-208C-C698-0C1D-A2D21677C1B3}"/>
          </ac:spMkLst>
        </pc:spChg>
        <pc:spChg chg="add del">
          <ac:chgData name="瑋倫 張" userId="288144f12cb45c62" providerId="LiveId" clId="{238E8C2B-41A2-44A6-8751-F90FBDF53866}" dt="2023-01-08T03:36:11.910" v="174"/>
          <ac:spMkLst>
            <pc:docMk/>
            <pc:sldMk cId="876115231" sldId="271"/>
            <ac:spMk id="8" creationId="{3AC3A366-1A96-9682-B2C0-51A1C800B5BE}"/>
          </ac:spMkLst>
        </pc:spChg>
        <pc:spChg chg="add del">
          <ac:chgData name="瑋倫 張" userId="288144f12cb45c62" providerId="LiveId" clId="{238E8C2B-41A2-44A6-8751-F90FBDF53866}" dt="2023-01-08T03:36:11.910" v="174"/>
          <ac:spMkLst>
            <pc:docMk/>
            <pc:sldMk cId="876115231" sldId="271"/>
            <ac:spMk id="9" creationId="{07A944FE-3E0A-2726-F50E-FC32B1937873}"/>
          </ac:spMkLst>
        </pc:spChg>
        <pc:spChg chg="add del">
          <ac:chgData name="瑋倫 張" userId="288144f12cb45c62" providerId="LiveId" clId="{238E8C2B-41A2-44A6-8751-F90FBDF53866}" dt="2023-01-08T03:36:11.910" v="174"/>
          <ac:spMkLst>
            <pc:docMk/>
            <pc:sldMk cId="876115231" sldId="271"/>
            <ac:spMk id="10" creationId="{DC561FE3-65DC-C817-1F9B-E22085A87806}"/>
          </ac:spMkLst>
        </pc:spChg>
        <pc:spChg chg="add del">
          <ac:chgData name="瑋倫 張" userId="288144f12cb45c62" providerId="LiveId" clId="{238E8C2B-41A2-44A6-8751-F90FBDF53866}" dt="2023-01-08T03:36:11.910" v="174"/>
          <ac:spMkLst>
            <pc:docMk/>
            <pc:sldMk cId="876115231" sldId="271"/>
            <ac:spMk id="11" creationId="{AD7DA341-9B64-B1A9-CB5C-4CA21EE1365E}"/>
          </ac:spMkLst>
        </pc:spChg>
        <pc:spChg chg="add del mod">
          <ac:chgData name="瑋倫 張" userId="288144f12cb45c62" providerId="LiveId" clId="{238E8C2B-41A2-44A6-8751-F90FBDF53866}" dt="2023-01-08T03:38:16.534" v="212" actId="478"/>
          <ac:spMkLst>
            <pc:docMk/>
            <pc:sldMk cId="876115231" sldId="271"/>
            <ac:spMk id="14" creationId="{0A24CE69-8722-9BF0-3064-BDFCFE312D83}"/>
          </ac:spMkLst>
        </pc:spChg>
        <pc:picChg chg="del">
          <ac:chgData name="瑋倫 張" userId="288144f12cb45c62" providerId="LiveId" clId="{238E8C2B-41A2-44A6-8751-F90FBDF53866}" dt="2023-01-08T03:35:57.234" v="172" actId="478"/>
          <ac:picMkLst>
            <pc:docMk/>
            <pc:sldMk cId="876115231" sldId="271"/>
            <ac:picMk id="6" creationId="{42B26027-A057-CAAD-B488-6484399F66BA}"/>
          </ac:picMkLst>
        </pc:picChg>
        <pc:picChg chg="add del mod">
          <ac:chgData name="瑋倫 張" userId="288144f12cb45c62" providerId="LiveId" clId="{238E8C2B-41A2-44A6-8751-F90FBDF53866}" dt="2023-01-08T03:37:16.199" v="203" actId="478"/>
          <ac:picMkLst>
            <pc:docMk/>
            <pc:sldMk cId="876115231" sldId="271"/>
            <ac:picMk id="12" creationId="{DEC46FE8-CCEC-E85F-8A23-E5AC42452823}"/>
          </ac:picMkLst>
        </pc:picChg>
        <pc:picChg chg="add del mod">
          <ac:chgData name="瑋倫 張" userId="288144f12cb45c62" providerId="LiveId" clId="{238E8C2B-41A2-44A6-8751-F90FBDF53866}" dt="2023-01-08T04:00:18.614" v="807" actId="478"/>
          <ac:picMkLst>
            <pc:docMk/>
            <pc:sldMk cId="876115231" sldId="271"/>
            <ac:picMk id="13" creationId="{1D025138-2905-6D26-4A7F-C5CBC7926A9A}"/>
          </ac:picMkLst>
        </pc:picChg>
        <pc:picChg chg="add del mod">
          <ac:chgData name="瑋倫 張" userId="288144f12cb45c62" providerId="LiveId" clId="{238E8C2B-41A2-44A6-8751-F90FBDF53866}" dt="2023-01-08T04:02:05.553" v="973" actId="478"/>
          <ac:picMkLst>
            <pc:docMk/>
            <pc:sldMk cId="876115231" sldId="271"/>
            <ac:picMk id="15" creationId="{92DB4607-5AA1-F4ED-1E74-BB07E571823F}"/>
          </ac:picMkLst>
        </pc:picChg>
        <pc:picChg chg="add del">
          <ac:chgData name="瑋倫 張" userId="288144f12cb45c62" providerId="LiveId" clId="{238E8C2B-41A2-44A6-8751-F90FBDF53866}" dt="2023-01-08T03:36:11.910" v="174"/>
          <ac:picMkLst>
            <pc:docMk/>
            <pc:sldMk cId="876115231" sldId="271"/>
            <ac:picMk id="1025" creationId="{63788207-10EF-6B1B-753B-9E6505E1CD38}"/>
          </ac:picMkLst>
        </pc:picChg>
        <pc:picChg chg="add del">
          <ac:chgData name="瑋倫 張" userId="288144f12cb45c62" providerId="LiveId" clId="{238E8C2B-41A2-44A6-8751-F90FBDF53866}" dt="2023-01-08T03:36:11.910" v="174"/>
          <ac:picMkLst>
            <pc:docMk/>
            <pc:sldMk cId="876115231" sldId="271"/>
            <ac:picMk id="1026" creationId="{DC3789B5-76F7-2B34-BD5F-AF7E546083B2}"/>
          </ac:picMkLst>
        </pc:picChg>
        <pc:picChg chg="add del">
          <ac:chgData name="瑋倫 張" userId="288144f12cb45c62" providerId="LiveId" clId="{238E8C2B-41A2-44A6-8751-F90FBDF53866}" dt="2023-01-08T03:36:11.910" v="174"/>
          <ac:picMkLst>
            <pc:docMk/>
            <pc:sldMk cId="876115231" sldId="271"/>
            <ac:picMk id="1027" creationId="{C92A6151-147E-D6E1-7230-F6BB51D8DF98}"/>
          </ac:picMkLst>
        </pc:picChg>
      </pc:sldChg>
      <pc:sldChg chg="new del">
        <pc:chgData name="瑋倫 張" userId="288144f12cb45c62" providerId="LiveId" clId="{238E8C2B-41A2-44A6-8751-F90FBDF53866}" dt="2023-01-08T03:42:02.407" v="317" actId="47"/>
        <pc:sldMkLst>
          <pc:docMk/>
          <pc:sldMk cId="3792527057" sldId="272"/>
        </pc:sldMkLst>
      </pc:sldChg>
      <pc:sldChg chg="addSp delSp modSp add mod">
        <pc:chgData name="瑋倫 張" userId="288144f12cb45c62" providerId="LiveId" clId="{238E8C2B-41A2-44A6-8751-F90FBDF53866}" dt="2023-01-08T04:10:18.716" v="1194"/>
        <pc:sldMkLst>
          <pc:docMk/>
          <pc:sldMk cId="3400132811" sldId="273"/>
        </pc:sldMkLst>
        <pc:spChg chg="mod">
          <ac:chgData name="瑋倫 張" userId="288144f12cb45c62" providerId="LiveId" clId="{238E8C2B-41A2-44A6-8751-F90FBDF53866}" dt="2023-01-08T04:10:18.716" v="1194"/>
          <ac:spMkLst>
            <pc:docMk/>
            <pc:sldMk cId="3400132811" sldId="273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4:05:09.077" v="1142" actId="207"/>
          <ac:spMkLst>
            <pc:docMk/>
            <pc:sldMk cId="3400132811" sldId="273"/>
            <ac:spMk id="3" creationId="{89FB7D42-C283-926D-839B-4F910A250C70}"/>
          </ac:spMkLst>
        </pc:spChg>
        <pc:spChg chg="mod">
          <ac:chgData name="瑋倫 張" userId="288144f12cb45c62" providerId="LiveId" clId="{238E8C2B-41A2-44A6-8751-F90FBDF53866}" dt="2023-01-08T04:09:18.498" v="1189" actId="20577"/>
          <ac:spMkLst>
            <pc:docMk/>
            <pc:sldMk cId="3400132811" sldId="273"/>
            <ac:spMk id="7" creationId="{20AB84CB-208C-C698-0C1D-A2D21677C1B3}"/>
          </ac:spMkLst>
        </pc:spChg>
        <pc:picChg chg="add del mod">
          <ac:chgData name="瑋倫 張" userId="288144f12cb45c62" providerId="LiveId" clId="{238E8C2B-41A2-44A6-8751-F90FBDF53866}" dt="2023-01-08T04:03:41.255" v="1094" actId="478"/>
          <ac:picMkLst>
            <pc:docMk/>
            <pc:sldMk cId="3400132811" sldId="273"/>
            <ac:picMk id="4" creationId="{AADBFD0A-3C29-AFCF-87AB-C9BC24581F95}"/>
          </ac:picMkLst>
        </pc:picChg>
        <pc:picChg chg="del">
          <ac:chgData name="瑋倫 張" userId="288144f12cb45c62" providerId="LiveId" clId="{238E8C2B-41A2-44A6-8751-F90FBDF53866}" dt="2023-01-08T03:40:34.933" v="309" actId="478"/>
          <ac:picMkLst>
            <pc:docMk/>
            <pc:sldMk cId="3400132811" sldId="273"/>
            <ac:picMk id="13" creationId="{1D025138-2905-6D26-4A7F-C5CBC7926A9A}"/>
          </ac:picMkLst>
        </pc:picChg>
      </pc:sldChg>
      <pc:sldChg chg="addSp delSp modSp add mod">
        <pc:chgData name="瑋倫 張" userId="288144f12cb45c62" providerId="LiveId" clId="{238E8C2B-41A2-44A6-8751-F90FBDF53866}" dt="2023-01-08T04:39:22.190" v="1422" actId="1076"/>
        <pc:sldMkLst>
          <pc:docMk/>
          <pc:sldMk cId="2016762952" sldId="274"/>
        </pc:sldMkLst>
        <pc:spChg chg="mod">
          <ac:chgData name="瑋倫 張" userId="288144f12cb45c62" providerId="LiveId" clId="{238E8C2B-41A2-44A6-8751-F90FBDF53866}" dt="2023-01-08T04:10:20.375" v="1195"/>
          <ac:spMkLst>
            <pc:docMk/>
            <pc:sldMk cId="2016762952" sldId="274"/>
            <ac:spMk id="2" creationId="{AB71EF0C-5959-6854-BEE8-46122D26473D}"/>
          </ac:spMkLst>
        </pc:spChg>
        <pc:spChg chg="mod">
          <ac:chgData name="瑋倫 張" userId="288144f12cb45c62" providerId="LiveId" clId="{238E8C2B-41A2-44A6-8751-F90FBDF53866}" dt="2023-01-08T04:18:51.788" v="1205" actId="207"/>
          <ac:spMkLst>
            <pc:docMk/>
            <pc:sldMk cId="2016762952" sldId="274"/>
            <ac:spMk id="3" creationId="{89FB7D42-C283-926D-839B-4F910A250C70}"/>
          </ac:spMkLst>
        </pc:spChg>
        <pc:spChg chg="mod">
          <ac:chgData name="瑋倫 張" userId="288144f12cb45c62" providerId="LiveId" clId="{238E8C2B-41A2-44A6-8751-F90FBDF53866}" dt="2023-01-08T04:21:52.076" v="1253" actId="20577"/>
          <ac:spMkLst>
            <pc:docMk/>
            <pc:sldMk cId="2016762952" sldId="274"/>
            <ac:spMk id="7" creationId="{20AB84CB-208C-C698-0C1D-A2D21677C1B3}"/>
          </ac:spMkLst>
        </pc:spChg>
        <pc:picChg chg="del">
          <ac:chgData name="瑋倫 張" userId="288144f12cb45c62" providerId="LiveId" clId="{238E8C2B-41A2-44A6-8751-F90FBDF53866}" dt="2023-01-08T03:42:26.813" v="319" actId="478"/>
          <ac:picMkLst>
            <pc:docMk/>
            <pc:sldMk cId="2016762952" sldId="274"/>
            <ac:picMk id="4" creationId="{AADBFD0A-3C29-AFCF-87AB-C9BC24581F95}"/>
          </ac:picMkLst>
        </pc:picChg>
        <pc:picChg chg="add del mod">
          <ac:chgData name="瑋倫 張" userId="288144f12cb45c62" providerId="LiveId" clId="{238E8C2B-41A2-44A6-8751-F90FBDF53866}" dt="2023-01-08T04:04:19.590" v="1111" actId="478"/>
          <ac:picMkLst>
            <pc:docMk/>
            <pc:sldMk cId="2016762952" sldId="274"/>
            <ac:picMk id="5" creationId="{F83756CF-A31E-CAB9-F8E7-B4BF060B1514}"/>
          </ac:picMkLst>
        </pc:picChg>
        <pc:picChg chg="add mod">
          <ac:chgData name="瑋倫 張" userId="288144f12cb45c62" providerId="LiveId" clId="{238E8C2B-41A2-44A6-8751-F90FBDF53866}" dt="2023-01-08T03:44:04.481" v="343"/>
          <ac:picMkLst>
            <pc:docMk/>
            <pc:sldMk cId="2016762952" sldId="274"/>
            <ac:picMk id="6" creationId="{F5640D02-4CF1-7061-7105-A09470F023F4}"/>
          </ac:picMkLst>
        </pc:picChg>
        <pc:picChg chg="add del mod">
          <ac:chgData name="瑋倫 張" userId="288144f12cb45c62" providerId="LiveId" clId="{238E8C2B-41A2-44A6-8751-F90FBDF53866}" dt="2023-01-08T04:39:18.556" v="1420" actId="478"/>
          <ac:picMkLst>
            <pc:docMk/>
            <pc:sldMk cId="2016762952" sldId="274"/>
            <ac:picMk id="9" creationId="{0813BE5F-B22B-D062-54DA-44A7D8AA2C71}"/>
          </ac:picMkLst>
        </pc:picChg>
        <pc:picChg chg="add mod">
          <ac:chgData name="瑋倫 張" userId="288144f12cb45c62" providerId="LiveId" clId="{238E8C2B-41A2-44A6-8751-F90FBDF53866}" dt="2023-01-08T04:39:22.190" v="1422" actId="1076"/>
          <ac:picMkLst>
            <pc:docMk/>
            <pc:sldMk cId="2016762952" sldId="274"/>
            <ac:picMk id="11" creationId="{5B83E3AB-7034-AA42-E164-8A7B388E58F3}"/>
          </ac:picMkLst>
        </pc:picChg>
      </pc:sldChg>
      <pc:sldChg chg="addSp delSp modSp add del mod">
        <pc:chgData name="瑋倫 張" userId="288144f12cb45c62" providerId="LiveId" clId="{238E8C2B-41A2-44A6-8751-F90FBDF53866}" dt="2023-01-08T04:22:25.260" v="1263" actId="47"/>
        <pc:sldMkLst>
          <pc:docMk/>
          <pc:sldMk cId="374821657" sldId="275"/>
        </pc:sldMkLst>
        <pc:spChg chg="mod">
          <ac:chgData name="瑋倫 張" userId="288144f12cb45c62" providerId="LiveId" clId="{238E8C2B-41A2-44A6-8751-F90FBDF53866}" dt="2023-01-08T03:44:24.673" v="356" actId="20577"/>
          <ac:spMkLst>
            <pc:docMk/>
            <pc:sldMk cId="374821657" sldId="275"/>
            <ac:spMk id="7" creationId="{20AB84CB-208C-C698-0C1D-A2D21677C1B3}"/>
          </ac:spMkLst>
        </pc:spChg>
        <pc:picChg chg="add mod">
          <ac:chgData name="瑋倫 張" userId="288144f12cb45c62" providerId="LiveId" clId="{238E8C2B-41A2-44A6-8751-F90FBDF53866}" dt="2023-01-08T03:44:40.586" v="362" actId="14100"/>
          <ac:picMkLst>
            <pc:docMk/>
            <pc:sldMk cId="374821657" sldId="275"/>
            <ac:picMk id="4" creationId="{FD946127-204E-4443-084E-FC3DEDCC864E}"/>
          </ac:picMkLst>
        </pc:picChg>
        <pc:picChg chg="del">
          <ac:chgData name="瑋倫 張" userId="288144f12cb45c62" providerId="LiveId" clId="{238E8C2B-41A2-44A6-8751-F90FBDF53866}" dt="2023-01-08T03:44:29.365" v="358" actId="478"/>
          <ac:picMkLst>
            <pc:docMk/>
            <pc:sldMk cId="374821657" sldId="275"/>
            <ac:picMk id="5" creationId="{F83756CF-A31E-CAB9-F8E7-B4BF060B1514}"/>
          </ac:picMkLst>
        </pc:picChg>
        <pc:picChg chg="add mod">
          <ac:chgData name="瑋倫 張" userId="288144f12cb45c62" providerId="LiveId" clId="{238E8C2B-41A2-44A6-8751-F90FBDF53866}" dt="2023-01-08T03:44:50.131" v="366" actId="1076"/>
          <ac:picMkLst>
            <pc:docMk/>
            <pc:sldMk cId="374821657" sldId="275"/>
            <ac:picMk id="6" creationId="{41A8C9FF-A1BE-0261-5801-FB3340ECDBC2}"/>
          </ac:picMkLst>
        </pc:picChg>
      </pc:sldChg>
      <pc:sldChg chg="modSp add mod">
        <pc:chgData name="瑋倫 張" userId="288144f12cb45c62" providerId="LiveId" clId="{238E8C2B-41A2-44A6-8751-F90FBDF53866}" dt="2023-01-08T04:55:06.680" v="1687"/>
        <pc:sldMkLst>
          <pc:docMk/>
          <pc:sldMk cId="3577616731" sldId="276"/>
        </pc:sldMkLst>
        <pc:spChg chg="mod">
          <ac:chgData name="瑋倫 張" userId="288144f12cb45c62" providerId="LiveId" clId="{238E8C2B-41A2-44A6-8751-F90FBDF53866}" dt="2023-01-08T04:22:11.639" v="1258" actId="14100"/>
          <ac:spMkLst>
            <pc:docMk/>
            <pc:sldMk cId="3577616731" sldId="276"/>
            <ac:spMk id="2" creationId="{4D4273AD-94F9-99CE-97DF-712FD5FDA39E}"/>
          </ac:spMkLst>
        </pc:spChg>
        <pc:spChg chg="mod">
          <ac:chgData name="瑋倫 張" userId="288144f12cb45c62" providerId="LiveId" clId="{238E8C2B-41A2-44A6-8751-F90FBDF53866}" dt="2023-01-08T03:52:23.897" v="449" actId="207"/>
          <ac:spMkLst>
            <pc:docMk/>
            <pc:sldMk cId="3577616731" sldId="276"/>
            <ac:spMk id="3" creationId="{DAF3F1D0-2FA1-7E43-93BE-3BF9D42385F1}"/>
          </ac:spMkLst>
        </pc:spChg>
        <pc:spChg chg="mod">
          <ac:chgData name="瑋倫 張" userId="288144f12cb45c62" providerId="LiveId" clId="{238E8C2B-41A2-44A6-8751-F90FBDF53866}" dt="2023-01-08T04:55:06.680" v="1687"/>
          <ac:spMkLst>
            <pc:docMk/>
            <pc:sldMk cId="3577616731" sldId="276"/>
            <ac:spMk id="4" creationId="{3E05B5C5-0B89-8BDC-FD46-FB4D2C193327}"/>
          </ac:spMkLst>
        </pc:spChg>
      </pc:sldChg>
      <pc:sldChg chg="modSp add mod">
        <pc:chgData name="瑋倫 張" userId="288144f12cb45c62" providerId="LiveId" clId="{238E8C2B-41A2-44A6-8751-F90FBDF53866}" dt="2023-01-08T04:59:42.802" v="1703" actId="20577"/>
        <pc:sldMkLst>
          <pc:docMk/>
          <pc:sldMk cId="1997251145" sldId="277"/>
        </pc:sldMkLst>
        <pc:spChg chg="mod">
          <ac:chgData name="瑋倫 張" userId="288144f12cb45c62" providerId="LiveId" clId="{238E8C2B-41A2-44A6-8751-F90FBDF53866}" dt="2023-01-08T04:59:19.416" v="1697" actId="207"/>
          <ac:spMkLst>
            <pc:docMk/>
            <pc:sldMk cId="1997251145" sldId="277"/>
            <ac:spMk id="3" creationId="{DAF3F1D0-2FA1-7E43-93BE-3BF9D42385F1}"/>
          </ac:spMkLst>
        </pc:spChg>
        <pc:spChg chg="mod">
          <ac:chgData name="瑋倫 張" userId="288144f12cb45c62" providerId="LiveId" clId="{238E8C2B-41A2-44A6-8751-F90FBDF53866}" dt="2023-01-08T04:59:42.802" v="1703" actId="20577"/>
          <ac:spMkLst>
            <pc:docMk/>
            <pc:sldMk cId="1997251145" sldId="277"/>
            <ac:spMk id="4" creationId="{3E05B5C5-0B89-8BDC-FD46-FB4D2C193327}"/>
          </ac:spMkLst>
        </pc:spChg>
      </pc:sldChg>
      <pc:sldChg chg="addSp delSp modSp add mod">
        <pc:chgData name="瑋倫 張" userId="288144f12cb45c62" providerId="LiveId" clId="{238E8C2B-41A2-44A6-8751-F90FBDF53866}" dt="2023-01-08T04:34:40.427" v="1346"/>
        <pc:sldMkLst>
          <pc:docMk/>
          <pc:sldMk cId="4119196503" sldId="278"/>
        </pc:sldMkLst>
        <pc:spChg chg="mod">
          <ac:chgData name="瑋倫 張" userId="288144f12cb45c62" providerId="LiveId" clId="{238E8C2B-41A2-44A6-8751-F90FBDF53866}" dt="2023-01-08T04:34:40.427" v="1346"/>
          <ac:spMkLst>
            <pc:docMk/>
            <pc:sldMk cId="4119196503" sldId="278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33:19.116" v="1332" actId="20577"/>
          <ac:spMkLst>
            <pc:docMk/>
            <pc:sldMk cId="4119196503" sldId="278"/>
            <ac:spMk id="4" creationId="{E91DBBBE-B084-8EB9-EFA6-482004D7055B}"/>
          </ac:spMkLst>
        </pc:spChg>
        <pc:picChg chg="del">
          <ac:chgData name="瑋倫 張" userId="288144f12cb45c62" providerId="LiveId" clId="{238E8C2B-41A2-44A6-8751-F90FBDF53866}" dt="2023-01-08T04:32:39.469" v="1321" actId="478"/>
          <ac:picMkLst>
            <pc:docMk/>
            <pc:sldMk cId="4119196503" sldId="278"/>
            <ac:picMk id="5" creationId="{3E799D53-68E6-1B15-59A7-F402C0161407}"/>
          </ac:picMkLst>
        </pc:picChg>
        <pc:picChg chg="del">
          <ac:chgData name="瑋倫 張" userId="288144f12cb45c62" providerId="LiveId" clId="{238E8C2B-41A2-44A6-8751-F90FBDF53866}" dt="2023-01-08T04:32:39.777" v="1322" actId="478"/>
          <ac:picMkLst>
            <pc:docMk/>
            <pc:sldMk cId="4119196503" sldId="278"/>
            <ac:picMk id="6" creationId="{9D6EC252-10BA-6EAB-52F0-7636F21932E7}"/>
          </ac:picMkLst>
        </pc:picChg>
        <pc:picChg chg="add mod">
          <ac:chgData name="瑋倫 張" userId="288144f12cb45c62" providerId="LiveId" clId="{238E8C2B-41A2-44A6-8751-F90FBDF53866}" dt="2023-01-08T04:33:52.054" v="1339" actId="1076"/>
          <ac:picMkLst>
            <pc:docMk/>
            <pc:sldMk cId="4119196503" sldId="278"/>
            <ac:picMk id="7" creationId="{455E1E21-43A1-D1FC-AFCF-DC68CF61BA40}"/>
          </ac:picMkLst>
        </pc:picChg>
      </pc:sldChg>
      <pc:sldChg chg="addSp modSp add mod">
        <pc:chgData name="瑋倫 張" userId="288144f12cb45c62" providerId="LiveId" clId="{238E8C2B-41A2-44A6-8751-F90FBDF53866}" dt="2023-01-08T04:34:51.091" v="1348"/>
        <pc:sldMkLst>
          <pc:docMk/>
          <pc:sldMk cId="3224270948" sldId="279"/>
        </pc:sldMkLst>
        <pc:spChg chg="mod">
          <ac:chgData name="瑋倫 張" userId="288144f12cb45c62" providerId="LiveId" clId="{238E8C2B-41A2-44A6-8751-F90FBDF53866}" dt="2023-01-08T04:34:51.091" v="1348"/>
          <ac:spMkLst>
            <pc:docMk/>
            <pc:sldMk cId="3224270948" sldId="279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33:11.663" v="1330" actId="20577"/>
          <ac:spMkLst>
            <pc:docMk/>
            <pc:sldMk cId="3224270948" sldId="279"/>
            <ac:spMk id="4" creationId="{E91DBBBE-B084-8EB9-EFA6-482004D7055B}"/>
          </ac:spMkLst>
        </pc:spChg>
        <pc:picChg chg="add mod">
          <ac:chgData name="瑋倫 張" userId="288144f12cb45c62" providerId="LiveId" clId="{238E8C2B-41A2-44A6-8751-F90FBDF53866}" dt="2023-01-08T04:34:07.538" v="1342" actId="1076"/>
          <ac:picMkLst>
            <pc:docMk/>
            <pc:sldMk cId="3224270948" sldId="279"/>
            <ac:picMk id="5" creationId="{F434D788-90E8-BB42-3AC9-FB907BEA29DA}"/>
          </ac:picMkLst>
        </pc:picChg>
      </pc:sldChg>
      <pc:sldChg chg="addSp delSp modSp add mod ord">
        <pc:chgData name="瑋倫 張" userId="288144f12cb45c62" providerId="LiveId" clId="{238E8C2B-41A2-44A6-8751-F90FBDF53866}" dt="2023-01-08T04:34:46.595" v="1347"/>
        <pc:sldMkLst>
          <pc:docMk/>
          <pc:sldMk cId="49692017" sldId="280"/>
        </pc:sldMkLst>
        <pc:spChg chg="mod">
          <ac:chgData name="瑋倫 張" userId="288144f12cb45c62" providerId="LiveId" clId="{238E8C2B-41A2-44A6-8751-F90FBDF53866}" dt="2023-01-08T04:34:46.595" v="1347"/>
          <ac:spMkLst>
            <pc:docMk/>
            <pc:sldMk cId="49692017" sldId="280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33:27.766" v="1333" actId="20577"/>
          <ac:spMkLst>
            <pc:docMk/>
            <pc:sldMk cId="49692017" sldId="280"/>
            <ac:spMk id="4" creationId="{E91DBBBE-B084-8EB9-EFA6-482004D7055B}"/>
          </ac:spMkLst>
        </pc:spChg>
        <pc:picChg chg="add del mod">
          <ac:chgData name="瑋倫 張" userId="288144f12cb45c62" providerId="LiveId" clId="{238E8C2B-41A2-44A6-8751-F90FBDF53866}" dt="2023-01-08T04:33:50.459" v="1337" actId="21"/>
          <ac:picMkLst>
            <pc:docMk/>
            <pc:sldMk cId="49692017" sldId="280"/>
            <ac:picMk id="5" creationId="{EA08BF24-1B1F-7406-CCB8-C8EBA36CCDB8}"/>
          </ac:picMkLst>
        </pc:picChg>
        <pc:picChg chg="add mod">
          <ac:chgData name="瑋倫 張" userId="288144f12cb45c62" providerId="LiveId" clId="{238E8C2B-41A2-44A6-8751-F90FBDF53866}" dt="2023-01-08T04:33:54.658" v="1340" actId="1076"/>
          <ac:picMkLst>
            <pc:docMk/>
            <pc:sldMk cId="49692017" sldId="280"/>
            <ac:picMk id="6" creationId="{528C7A6A-03C8-55E8-C8E4-72E6721ADEFD}"/>
          </ac:picMkLst>
        </pc:picChg>
      </pc:sldChg>
      <pc:sldChg chg="addSp delSp modSp add mod ord">
        <pc:chgData name="瑋倫 張" userId="288144f12cb45c62" providerId="LiveId" clId="{238E8C2B-41A2-44A6-8751-F90FBDF53866}" dt="2023-01-08T04:50:58.182" v="1600"/>
        <pc:sldMkLst>
          <pc:docMk/>
          <pc:sldMk cId="1141920536" sldId="281"/>
        </pc:sldMkLst>
        <pc:spChg chg="mod">
          <ac:chgData name="瑋倫 張" userId="288144f12cb45c62" providerId="LiveId" clId="{238E8C2B-41A2-44A6-8751-F90FBDF53866}" dt="2023-01-08T04:40:06.061" v="1444" actId="20577"/>
          <ac:spMkLst>
            <pc:docMk/>
            <pc:sldMk cId="1141920536" sldId="281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36:54.814" v="1396"/>
          <ac:spMkLst>
            <pc:docMk/>
            <pc:sldMk cId="1141920536" sldId="281"/>
            <ac:spMk id="4" creationId="{E91DBBBE-B084-8EB9-EFA6-482004D7055B}"/>
          </ac:spMkLst>
        </pc:spChg>
        <pc:picChg chg="del">
          <ac:chgData name="瑋倫 張" userId="288144f12cb45c62" providerId="LiveId" clId="{238E8C2B-41A2-44A6-8751-F90FBDF53866}" dt="2023-01-08T04:35:34.395" v="1377" actId="478"/>
          <ac:picMkLst>
            <pc:docMk/>
            <pc:sldMk cId="1141920536" sldId="281"/>
            <ac:picMk id="5" creationId="{F434D788-90E8-BB42-3AC9-FB907BEA29DA}"/>
          </ac:picMkLst>
        </pc:picChg>
        <pc:picChg chg="add mod">
          <ac:chgData name="瑋倫 張" userId="288144f12cb45c62" providerId="LiveId" clId="{238E8C2B-41A2-44A6-8751-F90FBDF53866}" dt="2023-01-08T04:36:57.607" v="1398" actId="14100"/>
          <ac:picMkLst>
            <pc:docMk/>
            <pc:sldMk cId="1141920536" sldId="281"/>
            <ac:picMk id="6" creationId="{D2DE26F7-75E1-D0FF-88DC-97A4B79B3572}"/>
          </ac:picMkLst>
        </pc:picChg>
        <pc:picChg chg="add mod">
          <ac:chgData name="瑋倫 張" userId="288144f12cb45c62" providerId="LiveId" clId="{238E8C2B-41A2-44A6-8751-F90FBDF53866}" dt="2023-01-08T04:36:55.571" v="1397" actId="1076"/>
          <ac:picMkLst>
            <pc:docMk/>
            <pc:sldMk cId="1141920536" sldId="281"/>
            <ac:picMk id="7" creationId="{998F0AF9-A5A3-8989-58DB-AA6697F23441}"/>
          </ac:picMkLst>
        </pc:picChg>
      </pc:sldChg>
      <pc:sldChg chg="addSp modSp add mod ord">
        <pc:chgData name="瑋倫 張" userId="288144f12cb45c62" providerId="LiveId" clId="{238E8C2B-41A2-44A6-8751-F90FBDF53866}" dt="2023-01-08T04:50:59.315" v="1602"/>
        <pc:sldMkLst>
          <pc:docMk/>
          <pc:sldMk cId="2012355788" sldId="282"/>
        </pc:sldMkLst>
        <pc:spChg chg="mod">
          <ac:chgData name="瑋倫 張" userId="288144f12cb45c62" providerId="LiveId" clId="{238E8C2B-41A2-44A6-8751-F90FBDF53866}" dt="2023-01-08T04:40:18.387" v="1445"/>
          <ac:spMkLst>
            <pc:docMk/>
            <pc:sldMk cId="2012355788" sldId="282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44:00.890" v="1483" actId="20577"/>
          <ac:spMkLst>
            <pc:docMk/>
            <pc:sldMk cId="2012355788" sldId="282"/>
            <ac:spMk id="4" creationId="{E91DBBBE-B084-8EB9-EFA6-482004D7055B}"/>
          </ac:spMkLst>
        </pc:spChg>
        <pc:picChg chg="add mod">
          <ac:chgData name="瑋倫 張" userId="288144f12cb45c62" providerId="LiveId" clId="{238E8C2B-41A2-44A6-8751-F90FBDF53866}" dt="2023-01-08T04:44:03.527" v="1484" actId="1076"/>
          <ac:picMkLst>
            <pc:docMk/>
            <pc:sldMk cId="2012355788" sldId="282"/>
            <ac:picMk id="5" creationId="{63496705-0726-9C4F-894F-22BC5D0AA43F}"/>
          </ac:picMkLst>
        </pc:picChg>
        <pc:picChg chg="add mod">
          <ac:chgData name="瑋倫 張" userId="288144f12cb45c62" providerId="LiveId" clId="{238E8C2B-41A2-44A6-8751-F90FBDF53866}" dt="2023-01-08T04:44:07.782" v="1487" actId="1076"/>
          <ac:picMkLst>
            <pc:docMk/>
            <pc:sldMk cId="2012355788" sldId="282"/>
            <ac:picMk id="6" creationId="{2FD319BA-A153-AFC3-D1BD-5D72F72C32BB}"/>
          </ac:picMkLst>
        </pc:picChg>
      </pc:sldChg>
      <pc:sldChg chg="addSp delSp modSp add del mod">
        <pc:chgData name="瑋倫 張" userId="288144f12cb45c62" providerId="LiveId" clId="{238E8C2B-41A2-44A6-8751-F90FBDF53866}" dt="2023-01-08T04:44:11.122" v="1488" actId="47"/>
        <pc:sldMkLst>
          <pc:docMk/>
          <pc:sldMk cId="1638487868" sldId="283"/>
        </pc:sldMkLst>
        <pc:spChg chg="mod">
          <ac:chgData name="瑋倫 張" userId="288144f12cb45c62" providerId="LiveId" clId="{238E8C2B-41A2-44A6-8751-F90FBDF53866}" dt="2023-01-08T04:40:29.269" v="1448" actId="20577"/>
          <ac:spMkLst>
            <pc:docMk/>
            <pc:sldMk cId="1638487868" sldId="283"/>
            <ac:spMk id="4" creationId="{E91DBBBE-B084-8EB9-EFA6-482004D7055B}"/>
          </ac:spMkLst>
        </pc:spChg>
        <pc:picChg chg="add del mod">
          <ac:chgData name="瑋倫 張" userId="288144f12cb45c62" providerId="LiveId" clId="{238E8C2B-41A2-44A6-8751-F90FBDF53866}" dt="2023-01-08T04:43:16.408" v="1450" actId="21"/>
          <ac:picMkLst>
            <pc:docMk/>
            <pc:sldMk cId="1638487868" sldId="283"/>
            <ac:picMk id="5" creationId="{B02EA6A7-B68C-3DF2-C900-4265596A6B52}"/>
          </ac:picMkLst>
        </pc:picChg>
      </pc:sldChg>
      <pc:sldChg chg="modSp add mod ord">
        <pc:chgData name="瑋倫 張" userId="288144f12cb45c62" providerId="LiveId" clId="{238E8C2B-41A2-44A6-8751-F90FBDF53866}" dt="2023-01-08T04:54:40.827" v="1685"/>
        <pc:sldMkLst>
          <pc:docMk/>
          <pc:sldMk cId="2493032735" sldId="284"/>
        </pc:sldMkLst>
        <pc:spChg chg="mod">
          <ac:chgData name="瑋倫 張" userId="288144f12cb45c62" providerId="LiveId" clId="{238E8C2B-41A2-44A6-8751-F90FBDF53866}" dt="2023-01-08T04:53:48.780" v="1681" actId="207"/>
          <ac:spMkLst>
            <pc:docMk/>
            <pc:sldMk cId="2493032735" sldId="284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54:40.827" v="1685"/>
          <ac:spMkLst>
            <pc:docMk/>
            <pc:sldMk cId="2493032735" sldId="284"/>
            <ac:spMk id="4" creationId="{E91DBBBE-B084-8EB9-EFA6-482004D7055B}"/>
          </ac:spMkLst>
        </pc:spChg>
      </pc:sldChg>
      <pc:sldChg chg="modSp add mod">
        <pc:chgData name="瑋倫 張" userId="288144f12cb45c62" providerId="LiveId" clId="{238E8C2B-41A2-44A6-8751-F90FBDF53866}" dt="2023-01-08T04:56:26.523" v="1696" actId="6549"/>
        <pc:sldMkLst>
          <pc:docMk/>
          <pc:sldMk cId="1157443112" sldId="285"/>
        </pc:sldMkLst>
        <pc:spChg chg="mod">
          <ac:chgData name="瑋倫 張" userId="288144f12cb45c62" providerId="LiveId" clId="{238E8C2B-41A2-44A6-8751-F90FBDF53866}" dt="2023-01-08T04:56:13.868" v="1693" actId="6549"/>
          <ac:spMkLst>
            <pc:docMk/>
            <pc:sldMk cId="1157443112" sldId="285"/>
            <ac:spMk id="3" creationId="{06E18F47-8572-4B99-C820-CA880242878A}"/>
          </ac:spMkLst>
        </pc:spChg>
        <pc:spChg chg="mod">
          <ac:chgData name="瑋倫 張" userId="288144f12cb45c62" providerId="LiveId" clId="{238E8C2B-41A2-44A6-8751-F90FBDF53866}" dt="2023-01-08T04:56:26.523" v="1696" actId="6549"/>
          <ac:spMkLst>
            <pc:docMk/>
            <pc:sldMk cId="1157443112" sldId="285"/>
            <ac:spMk id="4" creationId="{E91DBBBE-B084-8EB9-EFA6-482004D7055B}"/>
          </ac:spMkLst>
        </pc:spChg>
      </pc:sldChg>
      <pc:sldChg chg="addSp delSp modSp new mod setBg">
        <pc:chgData name="瑋倫 張" userId="288144f12cb45c62" providerId="LiveId" clId="{238E8C2B-41A2-44A6-8751-F90FBDF53866}" dt="2023-01-08T04:49:31.147" v="1590" actId="6549"/>
        <pc:sldMkLst>
          <pc:docMk/>
          <pc:sldMk cId="1307566907" sldId="286"/>
        </pc:sldMkLst>
        <pc:spChg chg="del">
          <ac:chgData name="瑋倫 張" userId="288144f12cb45c62" providerId="LiveId" clId="{238E8C2B-41A2-44A6-8751-F90FBDF53866}" dt="2023-01-08T04:46:48.212" v="1509" actId="478"/>
          <ac:spMkLst>
            <pc:docMk/>
            <pc:sldMk cId="1307566907" sldId="286"/>
            <ac:spMk id="2" creationId="{336481AB-D4EC-EA81-49DD-E37D49502B52}"/>
          </ac:spMkLst>
        </pc:spChg>
        <pc:spChg chg="add del mod">
          <ac:chgData name="瑋倫 張" userId="288144f12cb45c62" providerId="LiveId" clId="{238E8C2B-41A2-44A6-8751-F90FBDF53866}" dt="2023-01-08T04:48:59.777" v="1572" actId="27636"/>
          <ac:spMkLst>
            <pc:docMk/>
            <pc:sldMk cId="1307566907" sldId="286"/>
            <ac:spMk id="3" creationId="{FB64ACF4-347D-9583-C269-AD33A945EEE2}"/>
          </ac:spMkLst>
        </pc:spChg>
        <pc:spChg chg="mod">
          <ac:chgData name="瑋倫 張" userId="288144f12cb45c62" providerId="LiveId" clId="{238E8C2B-41A2-44A6-8751-F90FBDF53866}" dt="2023-01-08T04:49:31.147" v="1590" actId="6549"/>
          <ac:spMkLst>
            <pc:docMk/>
            <pc:sldMk cId="1307566907" sldId="286"/>
            <ac:spMk id="4" creationId="{64757064-83F5-1128-10BA-AC8005811488}"/>
          </ac:spMkLst>
        </pc:spChg>
        <pc:spChg chg="add del mod">
          <ac:chgData name="瑋倫 張" userId="288144f12cb45c62" providerId="LiveId" clId="{238E8C2B-41A2-44A6-8751-F90FBDF53866}" dt="2023-01-08T04:46:42.226" v="1506"/>
          <ac:spMkLst>
            <pc:docMk/>
            <pc:sldMk cId="1307566907" sldId="286"/>
            <ac:spMk id="5" creationId="{906C5377-57CC-7310-7A4F-291D5A17BF3E}"/>
          </ac:spMkLst>
        </pc:spChg>
        <pc:spChg chg="add mod">
          <ac:chgData name="瑋倫 張" userId="288144f12cb45c62" providerId="LiveId" clId="{238E8C2B-41A2-44A6-8751-F90FBDF53866}" dt="2023-01-08T04:46:48.504" v="1510"/>
          <ac:spMkLst>
            <pc:docMk/>
            <pc:sldMk cId="1307566907" sldId="286"/>
            <ac:spMk id="6" creationId="{BB984AA4-71A4-3FAE-BBA3-AFAD2A5AD3BE}"/>
          </ac:spMkLst>
        </pc:spChg>
      </pc:sldChg>
      <pc:sldChg chg="addSp delSp modSp new mod setBg">
        <pc:chgData name="瑋倫 張" userId="288144f12cb45c62" providerId="LiveId" clId="{238E8C2B-41A2-44A6-8751-F90FBDF53866}" dt="2023-01-08T05:34:50.885" v="1940" actId="20577"/>
        <pc:sldMkLst>
          <pc:docMk/>
          <pc:sldMk cId="3756394406" sldId="287"/>
        </pc:sldMkLst>
        <pc:spChg chg="mod">
          <ac:chgData name="瑋倫 張" userId="288144f12cb45c62" providerId="LiveId" clId="{238E8C2B-41A2-44A6-8751-F90FBDF53866}" dt="2023-01-08T05:34:12.072" v="1870" actId="14100"/>
          <ac:spMkLst>
            <pc:docMk/>
            <pc:sldMk cId="3756394406" sldId="287"/>
            <ac:spMk id="2" creationId="{9200DD40-FF64-CA0D-A577-1C2D3DBEC0FC}"/>
          </ac:spMkLst>
        </pc:spChg>
        <pc:spChg chg="mod">
          <ac:chgData name="瑋倫 張" userId="288144f12cb45c62" providerId="LiveId" clId="{238E8C2B-41A2-44A6-8751-F90FBDF53866}" dt="2023-01-08T05:33:36.183" v="1835"/>
          <ac:spMkLst>
            <pc:docMk/>
            <pc:sldMk cId="3756394406" sldId="287"/>
            <ac:spMk id="3" creationId="{57562B54-1EF0-B6D8-C2CB-D66BB89160B1}"/>
          </ac:spMkLst>
        </pc:spChg>
        <pc:spChg chg="mod">
          <ac:chgData name="瑋倫 張" userId="288144f12cb45c62" providerId="LiveId" clId="{238E8C2B-41A2-44A6-8751-F90FBDF53866}" dt="2023-01-08T05:34:50.885" v="1940" actId="20577"/>
          <ac:spMkLst>
            <pc:docMk/>
            <pc:sldMk cId="3756394406" sldId="287"/>
            <ac:spMk id="4" creationId="{B6B6DD39-EE83-1A1B-D170-2167416E6DCE}"/>
          </ac:spMkLst>
        </pc:spChg>
        <pc:spChg chg="add del">
          <ac:chgData name="瑋倫 張" userId="288144f12cb45c62" providerId="LiveId" clId="{238E8C2B-41A2-44A6-8751-F90FBDF53866}" dt="2023-01-08T05:31:49.243" v="1817"/>
          <ac:spMkLst>
            <pc:docMk/>
            <pc:sldMk cId="3756394406" sldId="287"/>
            <ac:spMk id="5" creationId="{AABF0C69-9D63-8789-A008-CAA2E47B5C32}"/>
          </ac:spMkLst>
        </pc:spChg>
      </pc:sldChg>
      <pc:sldChg chg="addSp delSp modSp add mod">
        <pc:chgData name="瑋倫 張" userId="288144f12cb45c62" providerId="LiveId" clId="{238E8C2B-41A2-44A6-8751-F90FBDF53866}" dt="2023-01-08T05:34:57.252" v="1942"/>
        <pc:sldMkLst>
          <pc:docMk/>
          <pc:sldMk cId="2740110119" sldId="288"/>
        </pc:sldMkLst>
        <pc:spChg chg="del">
          <ac:chgData name="瑋倫 張" userId="288144f12cb45c62" providerId="LiveId" clId="{238E8C2B-41A2-44A6-8751-F90FBDF53866}" dt="2023-01-08T05:34:57.036" v="1941" actId="478"/>
          <ac:spMkLst>
            <pc:docMk/>
            <pc:sldMk cId="2740110119" sldId="288"/>
            <ac:spMk id="2" creationId="{9200DD40-FF64-CA0D-A577-1C2D3DBEC0FC}"/>
          </ac:spMkLst>
        </pc:spChg>
        <pc:spChg chg="mod">
          <ac:chgData name="瑋倫 張" userId="288144f12cb45c62" providerId="LiveId" clId="{238E8C2B-41A2-44A6-8751-F90FBDF53866}" dt="2023-01-08T05:34:21.207" v="1872" actId="6549"/>
          <ac:spMkLst>
            <pc:docMk/>
            <pc:sldMk cId="2740110119" sldId="288"/>
            <ac:spMk id="3" creationId="{57562B54-1EF0-B6D8-C2CB-D66BB89160B1}"/>
          </ac:spMkLst>
        </pc:spChg>
        <pc:spChg chg="mod">
          <ac:chgData name="瑋倫 張" userId="288144f12cb45c62" providerId="LiveId" clId="{238E8C2B-41A2-44A6-8751-F90FBDF53866}" dt="2023-01-08T05:34:43.534" v="1930" actId="20577"/>
          <ac:spMkLst>
            <pc:docMk/>
            <pc:sldMk cId="2740110119" sldId="288"/>
            <ac:spMk id="4" creationId="{B6B6DD39-EE83-1A1B-D170-2167416E6DCE}"/>
          </ac:spMkLst>
        </pc:spChg>
        <pc:spChg chg="add mod">
          <ac:chgData name="瑋倫 張" userId="288144f12cb45c62" providerId="LiveId" clId="{238E8C2B-41A2-44A6-8751-F90FBDF53866}" dt="2023-01-08T05:34:57.252" v="1942"/>
          <ac:spMkLst>
            <pc:docMk/>
            <pc:sldMk cId="2740110119" sldId="288"/>
            <ac:spMk id="5" creationId="{502C8B88-8DCA-B465-2781-936B1079D02E}"/>
          </ac:spMkLst>
        </pc:spChg>
      </pc:sldChg>
    </pc:docChg>
  </pc:docChgLst>
  <pc:docChgLst>
    <pc:chgData name="瑋倫 張" userId="288144f12cb45c62" providerId="LiveId" clId="{9DDF5C36-AB2A-4BE9-8068-5145464C956E}"/>
    <pc:docChg chg="undo redo custSel addSld delSld modSld modMainMaster">
      <pc:chgData name="瑋倫 張" userId="288144f12cb45c62" providerId="LiveId" clId="{9DDF5C36-AB2A-4BE9-8068-5145464C956E}" dt="2023-01-06T09:07:50.982" v="1997" actId="113"/>
      <pc:docMkLst>
        <pc:docMk/>
      </pc:docMkLst>
      <pc:sldChg chg="addSp delSp modSp mod">
        <pc:chgData name="瑋倫 張" userId="288144f12cb45c62" providerId="LiveId" clId="{9DDF5C36-AB2A-4BE9-8068-5145464C956E}" dt="2023-01-04T07:30:03.272" v="1051" actId="1076"/>
        <pc:sldMkLst>
          <pc:docMk/>
          <pc:sldMk cId="2373633009" sldId="256"/>
        </pc:sldMkLst>
        <pc:spChg chg="mod">
          <ac:chgData name="瑋倫 張" userId="288144f12cb45c62" providerId="LiveId" clId="{9DDF5C36-AB2A-4BE9-8068-5145464C956E}" dt="2023-01-04T07:29:54.167" v="1049" actId="1035"/>
          <ac:spMkLst>
            <pc:docMk/>
            <pc:sldMk cId="2373633009" sldId="256"/>
            <ac:spMk id="2" creationId="{95CE651E-BD63-AE6B-8D40-0ABACC1BB449}"/>
          </ac:spMkLst>
        </pc:spChg>
        <pc:spChg chg="mod">
          <ac:chgData name="瑋倫 張" userId="288144f12cb45c62" providerId="LiveId" clId="{9DDF5C36-AB2A-4BE9-8068-5145464C956E}" dt="2023-01-04T07:30:03.272" v="1051" actId="1076"/>
          <ac:spMkLst>
            <pc:docMk/>
            <pc:sldMk cId="2373633009" sldId="256"/>
            <ac:spMk id="3" creationId="{261B7D78-74BB-2803-4399-D2AFE29DD471}"/>
          </ac:spMkLst>
        </pc:spChg>
        <pc:spChg chg="add mod ord">
          <ac:chgData name="瑋倫 張" userId="288144f12cb45c62" providerId="LiveId" clId="{9DDF5C36-AB2A-4BE9-8068-5145464C956E}" dt="2023-01-04T07:26:33.187" v="1014" actId="1076"/>
          <ac:spMkLst>
            <pc:docMk/>
            <pc:sldMk cId="2373633009" sldId="256"/>
            <ac:spMk id="4" creationId="{D973259A-9D09-11DD-1728-B94A2198E477}"/>
          </ac:spMkLst>
        </pc:spChg>
        <pc:spChg chg="mod topLvl">
          <ac:chgData name="瑋倫 張" userId="288144f12cb45c62" providerId="LiveId" clId="{9DDF5C36-AB2A-4BE9-8068-5145464C956E}" dt="2023-01-04T07:26:20.381" v="1012" actId="165"/>
          <ac:spMkLst>
            <pc:docMk/>
            <pc:sldMk cId="2373633009" sldId="256"/>
            <ac:spMk id="17" creationId="{9ADAE5EA-D661-D889-B6F7-AA322481B3F7}"/>
          </ac:spMkLst>
        </pc:spChg>
        <pc:grpChg chg="add del mod ord">
          <ac:chgData name="瑋倫 張" userId="288144f12cb45c62" providerId="LiveId" clId="{9DDF5C36-AB2A-4BE9-8068-5145464C956E}" dt="2023-01-04T07:26:20.381" v="1012" actId="165"/>
          <ac:grpSpMkLst>
            <pc:docMk/>
            <pc:sldMk cId="2373633009" sldId="256"/>
            <ac:grpSpMk id="5" creationId="{7821289B-E374-7080-FB0E-E506961D7F16}"/>
          </ac:grpSpMkLst>
        </pc:grp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6" creationId="{D3C32E2B-AC53-5F6B-3FFB-1956B056AC7A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7" creationId="{A1365ACC-8A65-1E84-CD40-2E56486C5BB2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8" creationId="{5B7E7A62-866B-E96D-A202-3B68288CCA9B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9" creationId="{E35A00BB-4982-C01E-9628-55CD5124C7F4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0" creationId="{1CFD961A-2904-9B58-F665-5F0E28642055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1" creationId="{0AE00E72-DA3F-CC60-F449-44B5DC5FEDF0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2" creationId="{183A1F98-1190-448F-E540-2A1B913DEE29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3" creationId="{CDCF80EB-7BF1-97F5-A88D-FBB1D7A51556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4" creationId="{51D79560-EC25-5BE4-F185-CBD5F4EBDE92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5" creationId="{C99C0127-AD58-D9F0-EDFD-69E02E843AB1}"/>
          </ac:picMkLst>
        </pc:picChg>
        <pc:picChg chg="mod topLvl">
          <ac:chgData name="瑋倫 張" userId="288144f12cb45c62" providerId="LiveId" clId="{9DDF5C36-AB2A-4BE9-8068-5145464C956E}" dt="2023-01-04T07:26:20.381" v="1012" actId="165"/>
          <ac:picMkLst>
            <pc:docMk/>
            <pc:sldMk cId="2373633009" sldId="256"/>
            <ac:picMk id="16" creationId="{7FC4603E-27DB-B060-9D48-EB4069CE8660}"/>
          </ac:picMkLst>
        </pc:picChg>
      </pc:sldChg>
      <pc:sldChg chg="addSp delSp modSp new mod modClrScheme chgLayout">
        <pc:chgData name="瑋倫 張" userId="288144f12cb45c62" providerId="LiveId" clId="{9DDF5C36-AB2A-4BE9-8068-5145464C956E}" dt="2023-01-06T08:58:32.528" v="1769" actId="114"/>
        <pc:sldMkLst>
          <pc:docMk/>
          <pc:sldMk cId="4268991747" sldId="257"/>
        </pc:sldMkLst>
        <pc:spChg chg="del mod ord">
          <ac:chgData name="瑋倫 張" userId="288144f12cb45c62" providerId="LiveId" clId="{9DDF5C36-AB2A-4BE9-8068-5145464C956E}" dt="2023-01-04T07:31:18.766" v="1052" actId="700"/>
          <ac:spMkLst>
            <pc:docMk/>
            <pc:sldMk cId="4268991747" sldId="257"/>
            <ac:spMk id="2" creationId="{990556C8-B206-28B5-4D44-9A068AFAEE59}"/>
          </ac:spMkLst>
        </pc:spChg>
        <pc:spChg chg="del mod ord">
          <ac:chgData name="瑋倫 張" userId="288144f12cb45c62" providerId="LiveId" clId="{9DDF5C36-AB2A-4BE9-8068-5145464C956E}" dt="2023-01-04T07:31:18.766" v="1052" actId="700"/>
          <ac:spMkLst>
            <pc:docMk/>
            <pc:sldMk cId="4268991747" sldId="257"/>
            <ac:spMk id="3" creationId="{8D280FEA-DA22-02CF-27B3-204DBC988819}"/>
          </ac:spMkLst>
        </pc:spChg>
        <pc:spChg chg="add mod ord">
          <ac:chgData name="瑋倫 張" userId="288144f12cb45c62" providerId="LiveId" clId="{9DDF5C36-AB2A-4BE9-8068-5145464C956E}" dt="2023-01-04T08:21:52.542" v="1123" actId="14100"/>
          <ac:spMkLst>
            <pc:docMk/>
            <pc:sldMk cId="4268991747" sldId="257"/>
            <ac:spMk id="4" creationId="{1C500210-F04C-EA59-C456-DE4A14D4977D}"/>
          </ac:spMkLst>
        </pc:spChg>
        <pc:spChg chg="add mod ord">
          <ac:chgData name="瑋倫 張" userId="288144f12cb45c62" providerId="LiveId" clId="{9DDF5C36-AB2A-4BE9-8068-5145464C956E}" dt="2023-01-06T08:58:32.528" v="1769" actId="114"/>
          <ac:spMkLst>
            <pc:docMk/>
            <pc:sldMk cId="4268991747" sldId="257"/>
            <ac:spMk id="5" creationId="{BD40D375-6482-C816-B712-A77A75634DA7}"/>
          </ac:spMkLst>
        </pc:spChg>
        <pc:spChg chg="add mod ord">
          <ac:chgData name="瑋倫 張" userId="288144f12cb45c62" providerId="LiveId" clId="{9DDF5C36-AB2A-4BE9-8068-5145464C956E}" dt="2023-01-04T09:18:15.317" v="1541" actId="14100"/>
          <ac:spMkLst>
            <pc:docMk/>
            <pc:sldMk cId="4268991747" sldId="257"/>
            <ac:spMk id="6" creationId="{F05CCC00-4C13-262B-48C2-30F16A5C818B}"/>
          </ac:spMkLst>
        </pc:spChg>
        <pc:spChg chg="mod">
          <ac:chgData name="瑋倫 張" userId="288144f12cb45c62" providerId="LiveId" clId="{9DDF5C36-AB2A-4BE9-8068-5145464C956E}" dt="2023-01-04T09:17:28.923" v="1530"/>
          <ac:spMkLst>
            <pc:docMk/>
            <pc:sldMk cId="4268991747" sldId="257"/>
            <ac:spMk id="12" creationId="{A6BAF233-D9AB-C0D5-D26D-A6F976D6575C}"/>
          </ac:spMkLst>
        </pc:spChg>
        <pc:spChg chg="mod">
          <ac:chgData name="瑋倫 張" userId="288144f12cb45c62" providerId="LiveId" clId="{9DDF5C36-AB2A-4BE9-8068-5145464C956E}" dt="2023-01-04T09:17:37.910" v="1532" actId="14100"/>
          <ac:spMkLst>
            <pc:docMk/>
            <pc:sldMk cId="4268991747" sldId="257"/>
            <ac:spMk id="16" creationId="{3396253D-A902-A644-595B-2514A80C7D09}"/>
          </ac:spMkLst>
        </pc:spChg>
        <pc:spChg chg="mod">
          <ac:chgData name="瑋倫 張" userId="288144f12cb45c62" providerId="LiveId" clId="{9DDF5C36-AB2A-4BE9-8068-5145464C956E}" dt="2023-01-04T09:17:41.445" v="1533" actId="1076"/>
          <ac:spMkLst>
            <pc:docMk/>
            <pc:sldMk cId="4268991747" sldId="257"/>
            <ac:spMk id="17" creationId="{4148E84F-8A03-A972-CBEC-B0AEBC765816}"/>
          </ac:spMkLst>
        </pc:spChg>
        <pc:spChg chg="mod">
          <ac:chgData name="瑋倫 張" userId="288144f12cb45c62" providerId="LiveId" clId="{9DDF5C36-AB2A-4BE9-8068-5145464C956E}" dt="2023-01-04T09:17:28.923" v="1530"/>
          <ac:spMkLst>
            <pc:docMk/>
            <pc:sldMk cId="4268991747" sldId="257"/>
            <ac:spMk id="18" creationId="{E3114331-DB1A-5CAA-2884-93622DBB6D31}"/>
          </ac:spMkLst>
        </pc:spChg>
        <pc:spChg chg="mod">
          <ac:chgData name="瑋倫 張" userId="288144f12cb45c62" providerId="LiveId" clId="{9DDF5C36-AB2A-4BE9-8068-5145464C956E}" dt="2023-01-04T09:17:28.923" v="1530"/>
          <ac:spMkLst>
            <pc:docMk/>
            <pc:sldMk cId="4268991747" sldId="257"/>
            <ac:spMk id="19" creationId="{1F1E8E72-C0C0-29C8-D3B0-0DC4E3C15FF8}"/>
          </ac:spMkLst>
        </pc:spChg>
        <pc:spChg chg="mod">
          <ac:chgData name="瑋倫 張" userId="288144f12cb45c62" providerId="LiveId" clId="{9DDF5C36-AB2A-4BE9-8068-5145464C956E}" dt="2023-01-04T09:17:28.923" v="1530"/>
          <ac:spMkLst>
            <pc:docMk/>
            <pc:sldMk cId="4268991747" sldId="257"/>
            <ac:spMk id="20" creationId="{4D9F1C0F-FCB2-7CFC-A727-A1897FA1B0E1}"/>
          </ac:spMkLst>
        </pc:spChg>
        <pc:grpChg chg="add mod">
          <ac:chgData name="瑋倫 張" userId="288144f12cb45c62" providerId="LiveId" clId="{9DDF5C36-AB2A-4BE9-8068-5145464C956E}" dt="2023-01-04T09:17:49.518" v="1535" actId="14100"/>
          <ac:grpSpMkLst>
            <pc:docMk/>
            <pc:sldMk cId="4268991747" sldId="257"/>
            <ac:grpSpMk id="8" creationId="{FDBBC829-741A-4700-6186-AB8AB68C87BE}"/>
          </ac:grpSpMkLst>
        </pc:grpChg>
        <pc:grpChg chg="mod">
          <ac:chgData name="瑋倫 張" userId="288144f12cb45c62" providerId="LiveId" clId="{9DDF5C36-AB2A-4BE9-8068-5145464C956E}" dt="2023-01-04T09:17:28.923" v="1530"/>
          <ac:grpSpMkLst>
            <pc:docMk/>
            <pc:sldMk cId="4268991747" sldId="257"/>
            <ac:grpSpMk id="9" creationId="{9D065F1F-2F8A-4779-A68A-71538EFD7931}"/>
          </ac:grpSpMkLst>
        </pc:grpChg>
        <pc:grpChg chg="mod">
          <ac:chgData name="瑋倫 張" userId="288144f12cb45c62" providerId="LiveId" clId="{9DDF5C36-AB2A-4BE9-8068-5145464C956E}" dt="2023-01-04T09:17:28.923" v="1530"/>
          <ac:grpSpMkLst>
            <pc:docMk/>
            <pc:sldMk cId="4268991747" sldId="257"/>
            <ac:grpSpMk id="13" creationId="{C940F553-3280-66E5-6EAD-762BC95A7553}"/>
          </ac:grpSpMkLst>
        </pc:grpChg>
        <pc:picChg chg="add del mod">
          <ac:chgData name="瑋倫 張" userId="288144f12cb45c62" providerId="LiveId" clId="{9DDF5C36-AB2A-4BE9-8068-5145464C956E}" dt="2023-01-04T09:17:23.939" v="1529" actId="478"/>
          <ac:picMkLst>
            <pc:docMk/>
            <pc:sldMk cId="4268991747" sldId="257"/>
            <ac:picMk id="7" creationId="{6D622132-88B8-4423-1F63-B4F7D9D0B910}"/>
          </ac:picMkLst>
        </pc:picChg>
        <pc:picChg chg="mod">
          <ac:chgData name="瑋倫 張" userId="288144f12cb45c62" providerId="LiveId" clId="{9DDF5C36-AB2A-4BE9-8068-5145464C956E}" dt="2023-01-04T09:17:28.923" v="1530"/>
          <ac:picMkLst>
            <pc:docMk/>
            <pc:sldMk cId="4268991747" sldId="257"/>
            <ac:picMk id="10" creationId="{4DF49101-E4CC-E80A-8595-926B24E64B76}"/>
          </ac:picMkLst>
        </pc:picChg>
        <pc:picChg chg="mod">
          <ac:chgData name="瑋倫 張" userId="288144f12cb45c62" providerId="LiveId" clId="{9DDF5C36-AB2A-4BE9-8068-5145464C956E}" dt="2023-01-04T09:17:28.923" v="1530"/>
          <ac:picMkLst>
            <pc:docMk/>
            <pc:sldMk cId="4268991747" sldId="257"/>
            <ac:picMk id="11" creationId="{A3F4EAEE-FC66-2FE8-2A01-B3FCF9EC2BB7}"/>
          </ac:picMkLst>
        </pc:picChg>
        <pc:picChg chg="mod">
          <ac:chgData name="瑋倫 張" userId="288144f12cb45c62" providerId="LiveId" clId="{9DDF5C36-AB2A-4BE9-8068-5145464C956E}" dt="2023-01-04T09:17:28.923" v="1530"/>
          <ac:picMkLst>
            <pc:docMk/>
            <pc:sldMk cId="4268991747" sldId="257"/>
            <ac:picMk id="14" creationId="{87C974A6-3F41-7B31-D1F9-063737EE0A6F}"/>
          </ac:picMkLst>
        </pc:picChg>
        <pc:picChg chg="mod">
          <ac:chgData name="瑋倫 張" userId="288144f12cb45c62" providerId="LiveId" clId="{9DDF5C36-AB2A-4BE9-8068-5145464C956E}" dt="2023-01-04T09:17:28.923" v="1530"/>
          <ac:picMkLst>
            <pc:docMk/>
            <pc:sldMk cId="4268991747" sldId="257"/>
            <ac:picMk id="15" creationId="{98460992-AB15-6C74-C5D4-2355DF0BCDED}"/>
          </ac:picMkLst>
        </pc:picChg>
      </pc:sldChg>
      <pc:sldChg chg="modSp new mod">
        <pc:chgData name="瑋倫 張" userId="288144f12cb45c62" providerId="LiveId" clId="{9DDF5C36-AB2A-4BE9-8068-5145464C956E}" dt="2023-01-04T08:22:21.558" v="1127" actId="207"/>
        <pc:sldMkLst>
          <pc:docMk/>
          <pc:sldMk cId="2292313021" sldId="258"/>
        </pc:sldMkLst>
        <pc:spChg chg="mod">
          <ac:chgData name="瑋倫 張" userId="288144f12cb45c62" providerId="LiveId" clId="{9DDF5C36-AB2A-4BE9-8068-5145464C956E}" dt="2023-01-04T08:22:21.558" v="1127" actId="207"/>
          <ac:spMkLst>
            <pc:docMk/>
            <pc:sldMk cId="2292313021" sldId="258"/>
            <ac:spMk id="2" creationId="{96958654-D27E-7C28-89E3-90519D97E115}"/>
          </ac:spMkLst>
        </pc:spChg>
      </pc:sldChg>
      <pc:sldChg chg="modSp new mod">
        <pc:chgData name="瑋倫 張" userId="288144f12cb45c62" providerId="LiveId" clId="{9DDF5C36-AB2A-4BE9-8068-5145464C956E}" dt="2023-01-04T08:22:56.269" v="1133" actId="14100"/>
        <pc:sldMkLst>
          <pc:docMk/>
          <pc:sldMk cId="2239477680" sldId="259"/>
        </pc:sldMkLst>
        <pc:spChg chg="mod">
          <ac:chgData name="瑋倫 張" userId="288144f12cb45c62" providerId="LiveId" clId="{9DDF5C36-AB2A-4BE9-8068-5145464C956E}" dt="2023-01-04T08:22:56.269" v="1133" actId="14100"/>
          <ac:spMkLst>
            <pc:docMk/>
            <pc:sldMk cId="2239477680" sldId="259"/>
            <ac:spMk id="2" creationId="{AB71EF0C-5959-6854-BEE8-46122D26473D}"/>
          </ac:spMkLst>
        </pc:spChg>
      </pc:sldChg>
      <pc:sldChg chg="modSp new mod">
        <pc:chgData name="瑋倫 張" userId="288144f12cb45c62" providerId="LiveId" clId="{9DDF5C36-AB2A-4BE9-8068-5145464C956E}" dt="2023-01-04T08:23:19.164" v="1139" actId="14100"/>
        <pc:sldMkLst>
          <pc:docMk/>
          <pc:sldMk cId="1733870081" sldId="260"/>
        </pc:sldMkLst>
        <pc:spChg chg="mod">
          <ac:chgData name="瑋倫 張" userId="288144f12cb45c62" providerId="LiveId" clId="{9DDF5C36-AB2A-4BE9-8068-5145464C956E}" dt="2023-01-04T08:23:19.164" v="1139" actId="14100"/>
          <ac:spMkLst>
            <pc:docMk/>
            <pc:sldMk cId="1733870081" sldId="260"/>
            <ac:spMk id="2" creationId="{4D4273AD-94F9-99CE-97DF-712FD5FDA39E}"/>
          </ac:spMkLst>
        </pc:spChg>
      </pc:sldChg>
      <pc:sldChg chg="modSp new mod">
        <pc:chgData name="瑋倫 張" userId="288144f12cb45c62" providerId="LiveId" clId="{9DDF5C36-AB2A-4BE9-8068-5145464C956E}" dt="2023-01-04T08:23:36.140" v="1143" actId="14100"/>
        <pc:sldMkLst>
          <pc:docMk/>
          <pc:sldMk cId="3123826810" sldId="261"/>
        </pc:sldMkLst>
        <pc:spChg chg="mod">
          <ac:chgData name="瑋倫 張" userId="288144f12cb45c62" providerId="LiveId" clId="{9DDF5C36-AB2A-4BE9-8068-5145464C956E}" dt="2023-01-04T08:23:36.140" v="1143" actId="14100"/>
          <ac:spMkLst>
            <pc:docMk/>
            <pc:sldMk cId="3123826810" sldId="261"/>
            <ac:spMk id="2" creationId="{BDCEAC90-B828-14E4-C2E6-8996AECAA6FD}"/>
          </ac:spMkLst>
        </pc:spChg>
      </pc:sldChg>
      <pc:sldChg chg="addSp delSp modSp new mod modClrScheme chgLayout">
        <pc:chgData name="瑋倫 張" userId="288144f12cb45c62" providerId="LiveId" clId="{9DDF5C36-AB2A-4BE9-8068-5145464C956E}" dt="2023-01-04T08:47:36.531" v="1178" actId="20577"/>
        <pc:sldMkLst>
          <pc:docMk/>
          <pc:sldMk cId="3223459750" sldId="262"/>
        </pc:sldMkLst>
        <pc:spChg chg="mod ord">
          <ac:chgData name="瑋倫 張" userId="288144f12cb45c62" providerId="LiveId" clId="{9DDF5C36-AB2A-4BE9-8068-5145464C956E}" dt="2023-01-04T08:26:19.428" v="1148" actId="700"/>
          <ac:spMkLst>
            <pc:docMk/>
            <pc:sldMk cId="3223459750" sldId="262"/>
            <ac:spMk id="2" creationId="{2F340A81-73E0-23FD-13C9-29AFCBF52E7E}"/>
          </ac:spMkLst>
        </pc:spChg>
        <pc:spChg chg="del mod ord">
          <ac:chgData name="瑋倫 張" userId="288144f12cb45c62" providerId="LiveId" clId="{9DDF5C36-AB2A-4BE9-8068-5145464C956E}" dt="2023-01-04T08:26:19.428" v="1148" actId="700"/>
          <ac:spMkLst>
            <pc:docMk/>
            <pc:sldMk cId="3223459750" sldId="262"/>
            <ac:spMk id="3" creationId="{514E0AB0-4FEA-A9D1-CEC0-CD03F54F3167}"/>
          </ac:spMkLst>
        </pc:spChg>
        <pc:spChg chg="add mod ord">
          <ac:chgData name="瑋倫 張" userId="288144f12cb45c62" providerId="LiveId" clId="{9DDF5C36-AB2A-4BE9-8068-5145464C956E}" dt="2023-01-04T08:47:36.531" v="1178" actId="20577"/>
          <ac:spMkLst>
            <pc:docMk/>
            <pc:sldMk cId="3223459750" sldId="262"/>
            <ac:spMk id="4" creationId="{B46F33BF-EA9E-E02A-D4DF-D0D71626A8E9}"/>
          </ac:spMkLst>
        </pc:spChg>
        <pc:spChg chg="add del mod ord">
          <ac:chgData name="瑋倫 張" userId="288144f12cb45c62" providerId="LiveId" clId="{9DDF5C36-AB2A-4BE9-8068-5145464C956E}" dt="2023-01-04T08:27:16.683" v="1153" actId="478"/>
          <ac:spMkLst>
            <pc:docMk/>
            <pc:sldMk cId="3223459750" sldId="262"/>
            <ac:spMk id="5" creationId="{AD627EB8-2140-14B5-E76E-CD22ADDF5221}"/>
          </ac:spMkLst>
        </pc:spChg>
        <pc:picChg chg="add mod modCrop">
          <ac:chgData name="瑋倫 張" userId="288144f12cb45c62" providerId="LiveId" clId="{9DDF5C36-AB2A-4BE9-8068-5145464C956E}" dt="2023-01-04T08:47:19.077" v="1170" actId="1076"/>
          <ac:picMkLst>
            <pc:docMk/>
            <pc:sldMk cId="3223459750" sldId="262"/>
            <ac:picMk id="6" creationId="{D986A7AA-5FA4-B558-BA3A-64A61AE254C0}"/>
          </ac:picMkLst>
        </pc:picChg>
      </pc:sldChg>
      <pc:sldChg chg="addSp delSp modSp add del mod">
        <pc:chgData name="瑋倫 張" userId="288144f12cb45c62" providerId="LiveId" clId="{9DDF5C36-AB2A-4BE9-8068-5145464C956E}" dt="2023-01-04T09:18:17.954" v="1542" actId="47"/>
        <pc:sldMkLst>
          <pc:docMk/>
          <pc:sldMk cId="2308082046" sldId="263"/>
        </pc:sldMkLst>
        <pc:spChg chg="add mod topLvl">
          <ac:chgData name="瑋倫 張" userId="288144f12cb45c62" providerId="LiveId" clId="{9DDF5C36-AB2A-4BE9-8068-5145464C956E}" dt="2023-01-04T09:15:57.861" v="1523" actId="14100"/>
          <ac:spMkLst>
            <pc:docMk/>
            <pc:sldMk cId="2308082046" sldId="263"/>
            <ac:spMk id="3" creationId="{635EE54D-0659-845F-11C5-D05CFA77EBA9}"/>
          </ac:spMkLst>
        </pc:spChg>
        <pc:spChg chg="del mod">
          <ac:chgData name="瑋倫 張" userId="288144f12cb45c62" providerId="LiveId" clId="{9DDF5C36-AB2A-4BE9-8068-5145464C956E}" dt="2023-01-04T09:04:51.190" v="1379" actId="478"/>
          <ac:spMkLst>
            <pc:docMk/>
            <pc:sldMk cId="2308082046" sldId="263"/>
            <ac:spMk id="6" creationId="{F05CCC00-4C13-262B-48C2-30F16A5C818B}"/>
          </ac:spMkLst>
        </pc:spChg>
        <pc:spChg chg="add mod topLvl">
          <ac:chgData name="瑋倫 張" userId="288144f12cb45c62" providerId="LiveId" clId="{9DDF5C36-AB2A-4BE9-8068-5145464C956E}" dt="2023-01-04T09:16:03.901" v="1524" actId="1076"/>
          <ac:spMkLst>
            <pc:docMk/>
            <pc:sldMk cId="2308082046" sldId="263"/>
            <ac:spMk id="7" creationId="{57BFFD5F-D25E-D5B1-85F8-A56886694248}"/>
          </ac:spMkLst>
        </pc:spChg>
        <pc:spChg chg="add mod topLvl">
          <ac:chgData name="瑋倫 張" userId="288144f12cb45c62" providerId="LiveId" clId="{9DDF5C36-AB2A-4BE9-8068-5145464C956E}" dt="2023-01-04T09:05:25.971" v="1384" actId="164"/>
          <ac:spMkLst>
            <pc:docMk/>
            <pc:sldMk cId="2308082046" sldId="263"/>
            <ac:spMk id="8" creationId="{E3D61398-E17B-93D8-C1EB-A68FD859FFC3}"/>
          </ac:spMkLst>
        </pc:spChg>
        <pc:spChg chg="add mod">
          <ac:chgData name="瑋倫 張" userId="288144f12cb45c62" providerId="LiveId" clId="{9DDF5C36-AB2A-4BE9-8068-5145464C956E}" dt="2023-01-04T08:56:08.607" v="1243" actId="571"/>
          <ac:spMkLst>
            <pc:docMk/>
            <pc:sldMk cId="2308082046" sldId="263"/>
            <ac:spMk id="9" creationId="{536A4DF6-D41C-7D59-EB4C-2397FEBC5F7E}"/>
          </ac:spMkLst>
        </pc:spChg>
        <pc:spChg chg="add del mod topLvl">
          <ac:chgData name="瑋倫 張" userId="288144f12cb45c62" providerId="LiveId" clId="{9DDF5C36-AB2A-4BE9-8068-5145464C956E}" dt="2023-01-04T09:06:16.131" v="1400" actId="478"/>
          <ac:spMkLst>
            <pc:docMk/>
            <pc:sldMk cId="2308082046" sldId="263"/>
            <ac:spMk id="10" creationId="{38CA1E9C-AE23-160C-13E7-881AF8ECE316}"/>
          </ac:spMkLst>
        </pc:spChg>
        <pc:spChg chg="add del mod topLvl">
          <ac:chgData name="瑋倫 張" userId="288144f12cb45c62" providerId="LiveId" clId="{9DDF5C36-AB2A-4BE9-8068-5145464C956E}" dt="2023-01-04T09:07:08.713" v="1411" actId="478"/>
          <ac:spMkLst>
            <pc:docMk/>
            <pc:sldMk cId="2308082046" sldId="263"/>
            <ac:spMk id="11" creationId="{0210048B-40F4-12E9-C1AF-9582F84D69AF}"/>
          </ac:spMkLst>
        </pc:spChg>
        <pc:spChg chg="add mod topLvl">
          <ac:chgData name="瑋倫 張" userId="288144f12cb45c62" providerId="LiveId" clId="{9DDF5C36-AB2A-4BE9-8068-5145464C956E}" dt="2023-01-04T09:05:25.971" v="1384" actId="164"/>
          <ac:spMkLst>
            <pc:docMk/>
            <pc:sldMk cId="2308082046" sldId="263"/>
            <ac:spMk id="12" creationId="{0708A78B-80E4-1BC5-6178-B34E20841090}"/>
          </ac:spMkLst>
        </pc:spChg>
        <pc:spChg chg="add mod topLvl">
          <ac:chgData name="瑋倫 張" userId="288144f12cb45c62" providerId="LiveId" clId="{9DDF5C36-AB2A-4BE9-8068-5145464C956E}" dt="2023-01-04T09:06:31.192" v="1404" actId="113"/>
          <ac:spMkLst>
            <pc:docMk/>
            <pc:sldMk cId="2308082046" sldId="263"/>
            <ac:spMk id="14" creationId="{DF64F65C-F9C5-594F-4E1B-2559E7DB99DA}"/>
          </ac:spMkLst>
        </pc:spChg>
        <pc:spChg chg="add del mod">
          <ac:chgData name="瑋倫 張" userId="288144f12cb45c62" providerId="LiveId" clId="{9DDF5C36-AB2A-4BE9-8068-5145464C956E}" dt="2023-01-04T09:03:31.946" v="1341" actId="478"/>
          <ac:spMkLst>
            <pc:docMk/>
            <pc:sldMk cId="2308082046" sldId="263"/>
            <ac:spMk id="22" creationId="{85A38841-C7F4-F981-394D-BE6884D7B0CA}"/>
          </ac:spMkLst>
        </pc:spChg>
        <pc:spChg chg="add del mod">
          <ac:chgData name="瑋倫 張" userId="288144f12cb45c62" providerId="LiveId" clId="{9DDF5C36-AB2A-4BE9-8068-5145464C956E}" dt="2023-01-04T09:04:53.890" v="1380" actId="478"/>
          <ac:spMkLst>
            <pc:docMk/>
            <pc:sldMk cId="2308082046" sldId="263"/>
            <ac:spMk id="25" creationId="{C36443FE-A292-5E00-2BE1-AF617D1B0B1B}"/>
          </ac:spMkLst>
        </pc:spChg>
        <pc:spChg chg="add mod">
          <ac:chgData name="瑋倫 張" userId="288144f12cb45c62" providerId="LiveId" clId="{9DDF5C36-AB2A-4BE9-8068-5145464C956E}" dt="2023-01-04T09:10:37.432" v="1449" actId="403"/>
          <ac:spMkLst>
            <pc:docMk/>
            <pc:sldMk cId="2308082046" sldId="263"/>
            <ac:spMk id="31" creationId="{B4B25177-FCA1-56D1-A850-B4A0D6ED0789}"/>
          </ac:spMkLst>
        </pc:spChg>
        <pc:spChg chg="add mod">
          <ac:chgData name="瑋倫 張" userId="288144f12cb45c62" providerId="LiveId" clId="{9DDF5C36-AB2A-4BE9-8068-5145464C956E}" dt="2023-01-04T09:16:56.891" v="1527" actId="164"/>
          <ac:spMkLst>
            <pc:docMk/>
            <pc:sldMk cId="2308082046" sldId="263"/>
            <ac:spMk id="35" creationId="{D69B371A-E39C-3E39-6EEB-1E3EF0D3DA53}"/>
          </ac:spMkLst>
        </pc:spChg>
        <pc:grpChg chg="add del mod ord topLvl">
          <ac:chgData name="瑋倫 張" userId="288144f12cb45c62" providerId="LiveId" clId="{9DDF5C36-AB2A-4BE9-8068-5145464C956E}" dt="2023-01-04T09:05:20.308" v="1383" actId="165"/>
          <ac:grpSpMkLst>
            <pc:docMk/>
            <pc:sldMk cId="2308082046" sldId="263"/>
            <ac:grpSpMk id="13" creationId="{B0B5CCC4-977A-0BC3-5157-9FF9FEC0538C}"/>
          </ac:grpSpMkLst>
        </pc:grpChg>
        <pc:grpChg chg="add del mod">
          <ac:chgData name="瑋倫 張" userId="288144f12cb45c62" providerId="LiveId" clId="{9DDF5C36-AB2A-4BE9-8068-5145464C956E}" dt="2023-01-04T09:05:16.132" v="1382" actId="165"/>
          <ac:grpSpMkLst>
            <pc:docMk/>
            <pc:sldMk cId="2308082046" sldId="263"/>
            <ac:grpSpMk id="26" creationId="{08FC3CCF-55FE-3D8F-EA37-322798D16724}"/>
          </ac:grpSpMkLst>
        </pc:grpChg>
        <pc:grpChg chg="add mod">
          <ac:chgData name="瑋倫 張" userId="288144f12cb45c62" providerId="LiveId" clId="{9DDF5C36-AB2A-4BE9-8068-5145464C956E}" dt="2023-01-04T09:09:27.812" v="1438" actId="164"/>
          <ac:grpSpMkLst>
            <pc:docMk/>
            <pc:sldMk cId="2308082046" sldId="263"/>
            <ac:grpSpMk id="27" creationId="{CF9B5067-49DC-55F2-1DC0-4DB16156FCDB}"/>
          </ac:grpSpMkLst>
        </pc:grpChg>
        <pc:grpChg chg="add mod">
          <ac:chgData name="瑋倫 張" userId="288144f12cb45c62" providerId="LiveId" clId="{9DDF5C36-AB2A-4BE9-8068-5145464C956E}" dt="2023-01-04T09:16:56.891" v="1527" actId="164"/>
          <ac:grpSpMkLst>
            <pc:docMk/>
            <pc:sldMk cId="2308082046" sldId="263"/>
            <ac:grpSpMk id="30" creationId="{18EC2B8F-A451-9940-4195-9F8E985320E5}"/>
          </ac:grpSpMkLst>
        </pc:grpChg>
        <pc:grpChg chg="add mod">
          <ac:chgData name="瑋倫 張" userId="288144f12cb45c62" providerId="LiveId" clId="{9DDF5C36-AB2A-4BE9-8068-5145464C956E}" dt="2023-01-04T09:17:15.981" v="1528" actId="1076"/>
          <ac:grpSpMkLst>
            <pc:docMk/>
            <pc:sldMk cId="2308082046" sldId="263"/>
            <ac:grpSpMk id="36" creationId="{155699F1-3909-4769-7D47-E8684346668E}"/>
          </ac:grpSpMkLst>
        </pc:grpChg>
        <pc:picChg chg="add mod topLvl">
          <ac:chgData name="瑋倫 張" userId="288144f12cb45c62" providerId="LiveId" clId="{9DDF5C36-AB2A-4BE9-8068-5145464C956E}" dt="2023-01-04T09:05:25.971" v="1384" actId="164"/>
          <ac:picMkLst>
            <pc:docMk/>
            <pc:sldMk cId="2308082046" sldId="263"/>
            <ac:picMk id="2" creationId="{C2E11007-E8D5-3A9F-E555-E6DF56B8F731}"/>
          </ac:picMkLst>
        </pc:picChg>
        <pc:picChg chg="add del mod">
          <ac:chgData name="瑋倫 張" userId="288144f12cb45c62" providerId="LiveId" clId="{9DDF5C36-AB2A-4BE9-8068-5145464C956E}" dt="2023-01-04T09:07:14.466" v="1412" actId="478"/>
          <ac:picMkLst>
            <pc:docMk/>
            <pc:sldMk cId="2308082046" sldId="263"/>
            <ac:picMk id="28" creationId="{048A6E9F-D7CF-86E0-B25C-F857DC07DBF2}"/>
          </ac:picMkLst>
        </pc:picChg>
        <pc:picChg chg="add mod modCrop">
          <ac:chgData name="瑋倫 張" userId="288144f12cb45c62" providerId="LiveId" clId="{9DDF5C36-AB2A-4BE9-8068-5145464C956E}" dt="2023-01-04T09:10:29.101" v="1447" actId="14100"/>
          <ac:picMkLst>
            <pc:docMk/>
            <pc:sldMk cId="2308082046" sldId="263"/>
            <ac:picMk id="29" creationId="{E82521BB-F733-0665-027F-13BA8D0E9991}"/>
          </ac:picMkLst>
        </pc:picChg>
        <pc:picChg chg="add del mod">
          <ac:chgData name="瑋倫 張" userId="288144f12cb45c62" providerId="LiveId" clId="{9DDF5C36-AB2A-4BE9-8068-5145464C956E}" dt="2023-01-04T09:13:21.506" v="1485" actId="478"/>
          <ac:picMkLst>
            <pc:docMk/>
            <pc:sldMk cId="2308082046" sldId="263"/>
            <ac:picMk id="32" creationId="{0C81857A-53EC-DEA2-AFC6-D3D78E5C1830}"/>
          </ac:picMkLst>
        </pc:picChg>
        <pc:picChg chg="add mod modCrop">
          <ac:chgData name="瑋倫 張" userId="288144f12cb45c62" providerId="LiveId" clId="{9DDF5C36-AB2A-4BE9-8068-5145464C956E}" dt="2023-01-04T09:16:56.891" v="1527" actId="164"/>
          <ac:picMkLst>
            <pc:docMk/>
            <pc:sldMk cId="2308082046" sldId="263"/>
            <ac:picMk id="33" creationId="{DA960D6F-1CEC-3821-7F23-CAA31026F4B1}"/>
          </ac:picMkLst>
        </pc:picChg>
        <pc:picChg chg="add mod modCrop">
          <ac:chgData name="瑋倫 張" userId="288144f12cb45c62" providerId="LiveId" clId="{9DDF5C36-AB2A-4BE9-8068-5145464C956E}" dt="2023-01-04T09:16:56.891" v="1527" actId="164"/>
          <ac:picMkLst>
            <pc:docMk/>
            <pc:sldMk cId="2308082046" sldId="263"/>
            <ac:picMk id="34" creationId="{F7782B13-057C-4ADE-3D01-4968F608BF89}"/>
          </ac:picMkLst>
        </pc:picChg>
        <pc:cxnChg chg="add del mod">
          <ac:chgData name="瑋倫 張" userId="288144f12cb45c62" providerId="LiveId" clId="{9DDF5C36-AB2A-4BE9-8068-5145464C956E}" dt="2023-01-04T09:02:49.370" v="1322" actId="478"/>
          <ac:cxnSpMkLst>
            <pc:docMk/>
            <pc:sldMk cId="2308082046" sldId="263"/>
            <ac:cxnSpMk id="16" creationId="{8CAE21AF-1093-B808-CDD0-F66ECD8E1612}"/>
          </ac:cxnSpMkLst>
        </pc:cxnChg>
      </pc:sldChg>
      <pc:sldChg chg="addSp modSp add mod">
        <pc:chgData name="瑋倫 張" userId="288144f12cb45c62" providerId="LiveId" clId="{9DDF5C36-AB2A-4BE9-8068-5145464C956E}" dt="2023-01-06T09:02:49.238" v="1893" actId="113"/>
        <pc:sldMkLst>
          <pc:docMk/>
          <pc:sldMk cId="2319111892" sldId="264"/>
        </pc:sldMkLst>
        <pc:spChg chg="add mod">
          <ac:chgData name="瑋倫 張" userId="288144f12cb45c62" providerId="LiveId" clId="{9DDF5C36-AB2A-4BE9-8068-5145464C956E}" dt="2023-01-04T09:12:16.822" v="1476" actId="1076"/>
          <ac:spMkLst>
            <pc:docMk/>
            <pc:sldMk cId="2319111892" sldId="264"/>
            <ac:spMk id="3" creationId="{3B61F49D-A4A1-CACE-0B99-BE6798342E58}"/>
          </ac:spMkLst>
        </pc:spChg>
        <pc:spChg chg="mod">
          <ac:chgData name="瑋倫 張" userId="288144f12cb45c62" providerId="LiveId" clId="{9DDF5C36-AB2A-4BE9-8068-5145464C956E}" dt="2023-01-04T09:11:50.915" v="1466" actId="207"/>
          <ac:spMkLst>
            <pc:docMk/>
            <pc:sldMk cId="2319111892" sldId="264"/>
            <ac:spMk id="4" creationId="{1C500210-F04C-EA59-C456-DE4A14D4977D}"/>
          </ac:spMkLst>
        </pc:spChg>
        <pc:spChg chg="mod">
          <ac:chgData name="瑋倫 張" userId="288144f12cb45c62" providerId="LiveId" clId="{9DDF5C36-AB2A-4BE9-8068-5145464C956E}" dt="2023-01-06T09:02:49.238" v="1893" actId="113"/>
          <ac:spMkLst>
            <pc:docMk/>
            <pc:sldMk cId="2319111892" sldId="264"/>
            <ac:spMk id="5" creationId="{BD40D375-6482-C816-B712-A77A75634DA7}"/>
          </ac:spMkLst>
        </pc:spChg>
        <pc:spChg chg="mod">
          <ac:chgData name="瑋倫 張" userId="288144f12cb45c62" providerId="LiveId" clId="{9DDF5C36-AB2A-4BE9-8068-5145464C956E}" dt="2023-01-04T09:11:50.915" v="1466" actId="207"/>
          <ac:spMkLst>
            <pc:docMk/>
            <pc:sldMk cId="2319111892" sldId="264"/>
            <ac:spMk id="6" creationId="{F05CCC00-4C13-262B-48C2-30F16A5C818B}"/>
          </ac:spMkLst>
        </pc:spChg>
        <pc:spChg chg="add mod">
          <ac:chgData name="瑋倫 張" userId="288144f12cb45c62" providerId="LiveId" clId="{9DDF5C36-AB2A-4BE9-8068-5145464C956E}" dt="2023-01-04T09:12:34.541" v="1480" actId="1076"/>
          <ac:spMkLst>
            <pc:docMk/>
            <pc:sldMk cId="2319111892" sldId="264"/>
            <ac:spMk id="7" creationId="{45DECAA0-EA8F-3236-A1BF-75468FCEA00C}"/>
          </ac:spMkLst>
        </pc:spChg>
        <pc:picChg chg="add mod">
          <ac:chgData name="瑋倫 張" userId="288144f12cb45c62" providerId="LiveId" clId="{9DDF5C36-AB2A-4BE9-8068-5145464C956E}" dt="2023-01-04T09:12:13.405" v="1475" actId="1076"/>
          <ac:picMkLst>
            <pc:docMk/>
            <pc:sldMk cId="2319111892" sldId="264"/>
            <ac:picMk id="2" creationId="{B2CC177E-83E2-611C-21C7-42091AF92501}"/>
          </ac:picMkLst>
        </pc:picChg>
      </pc:sldChg>
      <pc:sldChg chg="addSp delSp modSp add mod">
        <pc:chgData name="瑋倫 張" userId="288144f12cb45c62" providerId="LiveId" clId="{9DDF5C36-AB2A-4BE9-8068-5145464C956E}" dt="2023-01-06T09:02:17.119" v="1888" actId="20577"/>
        <pc:sldMkLst>
          <pc:docMk/>
          <pc:sldMk cId="1483832422" sldId="265"/>
        </pc:sldMkLst>
        <pc:spChg chg="del">
          <ac:chgData name="瑋倫 張" userId="288144f12cb45c62" providerId="LiveId" clId="{9DDF5C36-AB2A-4BE9-8068-5145464C956E}" dt="2023-01-04T09:18:59.658" v="1546" actId="478"/>
          <ac:spMkLst>
            <pc:docMk/>
            <pc:sldMk cId="1483832422" sldId="265"/>
            <ac:spMk id="3" creationId="{3B61F49D-A4A1-CACE-0B99-BE6798342E58}"/>
          </ac:spMkLst>
        </pc:spChg>
        <pc:spChg chg="mod">
          <ac:chgData name="瑋倫 張" userId="288144f12cb45c62" providerId="LiveId" clId="{9DDF5C36-AB2A-4BE9-8068-5145464C956E}" dt="2023-01-06T09:02:17.119" v="1888" actId="20577"/>
          <ac:spMkLst>
            <pc:docMk/>
            <pc:sldMk cId="1483832422" sldId="265"/>
            <ac:spMk id="5" creationId="{BD40D375-6482-C816-B712-A77A75634DA7}"/>
          </ac:spMkLst>
        </pc:spChg>
        <pc:spChg chg="mod">
          <ac:chgData name="瑋倫 張" userId="288144f12cb45c62" providerId="LiveId" clId="{9DDF5C36-AB2A-4BE9-8068-5145464C956E}" dt="2023-01-04T09:19:21.840" v="1555" actId="404"/>
          <ac:spMkLst>
            <pc:docMk/>
            <pc:sldMk cId="1483832422" sldId="265"/>
            <ac:spMk id="6" creationId="{F05CCC00-4C13-262B-48C2-30F16A5C818B}"/>
          </ac:spMkLst>
        </pc:spChg>
        <pc:spChg chg="del">
          <ac:chgData name="瑋倫 張" userId="288144f12cb45c62" providerId="LiveId" clId="{9DDF5C36-AB2A-4BE9-8068-5145464C956E}" dt="2023-01-04T09:18:58.450" v="1545" actId="478"/>
          <ac:spMkLst>
            <pc:docMk/>
            <pc:sldMk cId="1483832422" sldId="265"/>
            <ac:spMk id="7" creationId="{45DECAA0-EA8F-3236-A1BF-75468FCEA00C}"/>
          </ac:spMkLst>
        </pc:spChg>
        <pc:picChg chg="del">
          <ac:chgData name="瑋倫 張" userId="288144f12cb45c62" providerId="LiveId" clId="{9DDF5C36-AB2A-4BE9-8068-5145464C956E}" dt="2023-01-04T09:18:55.827" v="1544" actId="478"/>
          <ac:picMkLst>
            <pc:docMk/>
            <pc:sldMk cId="1483832422" sldId="265"/>
            <ac:picMk id="2" creationId="{B2CC177E-83E2-611C-21C7-42091AF92501}"/>
          </ac:picMkLst>
        </pc:picChg>
        <pc:picChg chg="add mod">
          <ac:chgData name="瑋倫 張" userId="288144f12cb45c62" providerId="LiveId" clId="{9DDF5C36-AB2A-4BE9-8068-5145464C956E}" dt="2023-01-04T09:19:24.589" v="1556" actId="1076"/>
          <ac:picMkLst>
            <pc:docMk/>
            <pc:sldMk cId="1483832422" sldId="265"/>
            <ac:picMk id="8" creationId="{CDCAA951-B2C4-991D-A4E7-A0E28EB91B70}"/>
          </ac:picMkLst>
        </pc:picChg>
      </pc:sldChg>
      <pc:sldChg chg="add del">
        <pc:chgData name="瑋倫 張" userId="288144f12cb45c62" providerId="LiveId" clId="{9DDF5C36-AB2A-4BE9-8068-5145464C956E}" dt="2023-01-04T09:20:47.164" v="1576" actId="47"/>
        <pc:sldMkLst>
          <pc:docMk/>
          <pc:sldMk cId="1816816381" sldId="266"/>
        </pc:sldMkLst>
      </pc:sldChg>
      <pc:sldChg chg="addSp delSp modSp add mod">
        <pc:chgData name="瑋倫 張" userId="288144f12cb45c62" providerId="LiveId" clId="{9DDF5C36-AB2A-4BE9-8068-5145464C956E}" dt="2023-01-06T09:03:26.764" v="1901" actId="1076"/>
        <pc:sldMkLst>
          <pc:docMk/>
          <pc:sldMk cId="3600409399" sldId="267"/>
        </pc:sldMkLst>
        <pc:spChg chg="add mod">
          <ac:chgData name="瑋倫 張" userId="288144f12cb45c62" providerId="LiveId" clId="{9DDF5C36-AB2A-4BE9-8068-5145464C956E}" dt="2023-01-04T09:22:38.664" v="1612" actId="113"/>
          <ac:spMkLst>
            <pc:docMk/>
            <pc:sldMk cId="3600409399" sldId="267"/>
            <ac:spMk id="3" creationId="{A0AFF6A1-FFF1-E683-E5C0-F3D19E4D0D4A}"/>
          </ac:spMkLst>
        </pc:spChg>
        <pc:spChg chg="mod">
          <ac:chgData name="瑋倫 張" userId="288144f12cb45c62" providerId="LiveId" clId="{9DDF5C36-AB2A-4BE9-8068-5145464C956E}" dt="2023-01-06T09:03:26.764" v="1901" actId="1076"/>
          <ac:spMkLst>
            <pc:docMk/>
            <pc:sldMk cId="3600409399" sldId="267"/>
            <ac:spMk id="5" creationId="{BD40D375-6482-C816-B712-A77A75634DA7}"/>
          </ac:spMkLst>
        </pc:spChg>
        <pc:spChg chg="mod">
          <ac:chgData name="瑋倫 張" userId="288144f12cb45c62" providerId="LiveId" clId="{9DDF5C36-AB2A-4BE9-8068-5145464C956E}" dt="2023-01-04T09:21:44.365" v="1597" actId="20577"/>
          <ac:spMkLst>
            <pc:docMk/>
            <pc:sldMk cId="3600409399" sldId="267"/>
            <ac:spMk id="6" creationId="{F05CCC00-4C13-262B-48C2-30F16A5C818B}"/>
          </ac:spMkLst>
        </pc:spChg>
        <pc:spChg chg="add mod">
          <ac:chgData name="瑋倫 張" userId="288144f12cb45c62" providerId="LiveId" clId="{9DDF5C36-AB2A-4BE9-8068-5145464C956E}" dt="2023-01-04T09:22:44.581" v="1613" actId="1076"/>
          <ac:spMkLst>
            <pc:docMk/>
            <pc:sldMk cId="3600409399" sldId="267"/>
            <ac:spMk id="7" creationId="{07160DAE-B1B2-A5B4-3CB9-B0193835ED35}"/>
          </ac:spMkLst>
        </pc:spChg>
        <pc:picChg chg="add mod">
          <ac:chgData name="瑋倫 張" userId="288144f12cb45c62" providerId="LiveId" clId="{9DDF5C36-AB2A-4BE9-8068-5145464C956E}" dt="2023-01-04T09:21:48.181" v="1598" actId="14100"/>
          <ac:picMkLst>
            <pc:docMk/>
            <pc:sldMk cId="3600409399" sldId="267"/>
            <ac:picMk id="2" creationId="{9435D79F-BE57-47A6-879D-3A28F77B6076}"/>
          </ac:picMkLst>
        </pc:picChg>
        <pc:picChg chg="del">
          <ac:chgData name="瑋倫 張" userId="288144f12cb45c62" providerId="LiveId" clId="{9DDF5C36-AB2A-4BE9-8068-5145464C956E}" dt="2023-01-04T09:20:01.041" v="1560" actId="478"/>
          <ac:picMkLst>
            <pc:docMk/>
            <pc:sldMk cId="3600409399" sldId="267"/>
            <ac:picMk id="8" creationId="{CDCAA951-B2C4-991D-A4E7-A0E28EB91B70}"/>
          </ac:picMkLst>
        </pc:picChg>
      </pc:sldChg>
      <pc:sldChg chg="addSp delSp modSp add mod">
        <pc:chgData name="瑋倫 張" userId="288144f12cb45c62" providerId="LiveId" clId="{9DDF5C36-AB2A-4BE9-8068-5145464C956E}" dt="2023-01-06T09:07:50.982" v="1997" actId="113"/>
        <pc:sldMkLst>
          <pc:docMk/>
          <pc:sldMk cId="3332846755" sldId="268"/>
        </pc:sldMkLst>
        <pc:spChg chg="del">
          <ac:chgData name="瑋倫 張" userId="288144f12cb45c62" providerId="LiveId" clId="{9DDF5C36-AB2A-4BE9-8068-5145464C956E}" dt="2023-01-06T08:51:20.651" v="1619" actId="478"/>
          <ac:spMkLst>
            <pc:docMk/>
            <pc:sldMk cId="3332846755" sldId="268"/>
            <ac:spMk id="3" creationId="{A0AFF6A1-FFF1-E683-E5C0-F3D19E4D0D4A}"/>
          </ac:spMkLst>
        </pc:spChg>
        <pc:spChg chg="mod">
          <ac:chgData name="瑋倫 張" userId="288144f12cb45c62" providerId="LiveId" clId="{9DDF5C36-AB2A-4BE9-8068-5145464C956E}" dt="2023-01-06T09:07:50.982" v="1997" actId="113"/>
          <ac:spMkLst>
            <pc:docMk/>
            <pc:sldMk cId="3332846755" sldId="268"/>
            <ac:spMk id="5" creationId="{BD40D375-6482-C816-B712-A77A75634DA7}"/>
          </ac:spMkLst>
        </pc:spChg>
        <pc:spChg chg="mod">
          <ac:chgData name="瑋倫 張" userId="288144f12cb45c62" providerId="LiveId" clId="{9DDF5C36-AB2A-4BE9-8068-5145464C956E}" dt="2023-01-06T08:54:24.799" v="1732" actId="20577"/>
          <ac:spMkLst>
            <pc:docMk/>
            <pc:sldMk cId="3332846755" sldId="268"/>
            <ac:spMk id="6" creationId="{F05CCC00-4C13-262B-48C2-30F16A5C818B}"/>
          </ac:spMkLst>
        </pc:spChg>
        <pc:spChg chg="del">
          <ac:chgData name="瑋倫 張" userId="288144f12cb45c62" providerId="LiveId" clId="{9DDF5C36-AB2A-4BE9-8068-5145464C956E}" dt="2023-01-06T08:51:21.811" v="1620" actId="478"/>
          <ac:spMkLst>
            <pc:docMk/>
            <pc:sldMk cId="3332846755" sldId="268"/>
            <ac:spMk id="7" creationId="{07160DAE-B1B2-A5B4-3CB9-B0193835ED35}"/>
          </ac:spMkLst>
        </pc:spChg>
        <pc:spChg chg="add mod">
          <ac:chgData name="瑋倫 張" userId="288144f12cb45c62" providerId="LiveId" clId="{9DDF5C36-AB2A-4BE9-8068-5145464C956E}" dt="2023-01-06T08:54:32.613" v="1733" actId="1076"/>
          <ac:spMkLst>
            <pc:docMk/>
            <pc:sldMk cId="3332846755" sldId="268"/>
            <ac:spMk id="9" creationId="{2E6BB459-E2D9-214F-33AA-9BB8940027C1}"/>
          </ac:spMkLst>
        </pc:spChg>
        <pc:spChg chg="add mod">
          <ac:chgData name="瑋倫 張" userId="288144f12cb45c62" providerId="LiveId" clId="{9DDF5C36-AB2A-4BE9-8068-5145464C956E}" dt="2023-01-06T08:54:32.613" v="1733" actId="1076"/>
          <ac:spMkLst>
            <pc:docMk/>
            <pc:sldMk cId="3332846755" sldId="268"/>
            <ac:spMk id="10" creationId="{5D4DA563-F3F0-6518-BB2E-1FDDA5C84108}"/>
          </ac:spMkLst>
        </pc:spChg>
        <pc:spChg chg="add mod">
          <ac:chgData name="瑋倫 張" userId="288144f12cb45c62" providerId="LiveId" clId="{9DDF5C36-AB2A-4BE9-8068-5145464C956E}" dt="2023-01-06T08:54:32.613" v="1733" actId="1076"/>
          <ac:spMkLst>
            <pc:docMk/>
            <pc:sldMk cId="3332846755" sldId="268"/>
            <ac:spMk id="11" creationId="{23154F6B-A6BE-C935-6808-6C722D7421F5}"/>
          </ac:spMkLst>
        </pc:spChg>
        <pc:spChg chg="add del mod">
          <ac:chgData name="瑋倫 張" userId="288144f12cb45c62" providerId="LiveId" clId="{9DDF5C36-AB2A-4BE9-8068-5145464C956E}" dt="2023-01-06T08:52:55.108" v="1645" actId="478"/>
          <ac:spMkLst>
            <pc:docMk/>
            <pc:sldMk cId="3332846755" sldId="268"/>
            <ac:spMk id="12" creationId="{284ABB19-8C14-18E7-08B9-8A1754044C08}"/>
          </ac:spMkLst>
        </pc:spChg>
        <pc:spChg chg="add mod">
          <ac:chgData name="瑋倫 張" userId="288144f12cb45c62" providerId="LiveId" clId="{9DDF5C36-AB2A-4BE9-8068-5145464C956E}" dt="2023-01-06T08:54:32.613" v="1733" actId="1076"/>
          <ac:spMkLst>
            <pc:docMk/>
            <pc:sldMk cId="3332846755" sldId="268"/>
            <ac:spMk id="13" creationId="{3DE8B2E3-9A42-E248-4182-DCED79D58763}"/>
          </ac:spMkLst>
        </pc:spChg>
        <pc:picChg chg="del">
          <ac:chgData name="瑋倫 張" userId="288144f12cb45c62" providerId="LiveId" clId="{9DDF5C36-AB2A-4BE9-8068-5145464C956E}" dt="2023-01-06T08:51:18.266" v="1618" actId="478"/>
          <ac:picMkLst>
            <pc:docMk/>
            <pc:sldMk cId="3332846755" sldId="268"/>
            <ac:picMk id="2" creationId="{9435D79F-BE57-47A6-879D-3A28F77B6076}"/>
          </ac:picMkLst>
        </pc:picChg>
        <pc:picChg chg="add mod">
          <ac:chgData name="瑋倫 張" userId="288144f12cb45c62" providerId="LiveId" clId="{9DDF5C36-AB2A-4BE9-8068-5145464C956E}" dt="2023-01-06T08:54:32.613" v="1733" actId="1076"/>
          <ac:picMkLst>
            <pc:docMk/>
            <pc:sldMk cId="3332846755" sldId="268"/>
            <ac:picMk id="8" creationId="{4EBB7B51-F593-84BD-CAE3-4E78F4951382}"/>
          </ac:picMkLst>
        </pc:picChg>
      </pc:sldChg>
      <pc:sldMasterChg chg="addSp delSp modSp mod modSldLayout">
        <pc:chgData name="瑋倫 張" userId="288144f12cb45c62" providerId="LiveId" clId="{9DDF5C36-AB2A-4BE9-8068-5145464C956E}" dt="2023-01-06T08:59:26.811" v="1773" actId="404"/>
        <pc:sldMasterMkLst>
          <pc:docMk/>
          <pc:sldMasterMk cId="2954765142" sldId="2147483648"/>
        </pc:sldMasterMkLst>
        <pc:spChg chg="mod">
          <ac:chgData name="瑋倫 張" userId="288144f12cb45c62" providerId="LiveId" clId="{9DDF5C36-AB2A-4BE9-8068-5145464C956E}" dt="2023-01-04T07:04:47.642" v="770" actId="122"/>
          <ac:spMkLst>
            <pc:docMk/>
            <pc:sldMasterMk cId="2954765142" sldId="2147483648"/>
            <ac:spMk id="2" creationId="{59431968-34C9-8B07-36B8-05281D63F8E8}"/>
          </ac:spMkLst>
        </pc:spChg>
        <pc:spChg chg="mod">
          <ac:chgData name="瑋倫 張" userId="288144f12cb45c62" providerId="LiveId" clId="{9DDF5C36-AB2A-4BE9-8068-5145464C956E}" dt="2023-01-04T07:04:11.620" v="766" actId="207"/>
          <ac:spMkLst>
            <pc:docMk/>
            <pc:sldMasterMk cId="2954765142" sldId="2147483648"/>
            <ac:spMk id="3" creationId="{ECBDCFEC-4A54-8B7B-1145-825DEBBE8654}"/>
          </ac:spMkLst>
        </pc:spChg>
        <pc:spChg chg="mod">
          <ac:chgData name="瑋倫 張" userId="288144f12cb45c62" providerId="LiveId" clId="{9DDF5C36-AB2A-4BE9-8068-5145464C956E}" dt="2023-01-04T07:04:11.620" v="766" actId="207"/>
          <ac:spMkLst>
            <pc:docMk/>
            <pc:sldMasterMk cId="2954765142" sldId="2147483648"/>
            <ac:spMk id="4" creationId="{427AFCA4-F8CE-AE02-3676-A99E53176FA1}"/>
          </ac:spMkLst>
        </pc:spChg>
        <pc:spChg chg="mod">
          <ac:chgData name="瑋倫 張" userId="288144f12cb45c62" providerId="LiveId" clId="{9DDF5C36-AB2A-4BE9-8068-5145464C956E}" dt="2023-01-04T07:04:11.620" v="766" actId="207"/>
          <ac:spMkLst>
            <pc:docMk/>
            <pc:sldMasterMk cId="2954765142" sldId="2147483648"/>
            <ac:spMk id="5" creationId="{F93F4601-FBCD-A09B-EEAD-6506424C479A}"/>
          </ac:spMkLst>
        </pc:spChg>
        <pc:spChg chg="mod">
          <ac:chgData name="瑋倫 張" userId="288144f12cb45c62" providerId="LiveId" clId="{9DDF5C36-AB2A-4BE9-8068-5145464C956E}" dt="2023-01-04T07:04:34.145" v="769" actId="207"/>
          <ac:spMkLst>
            <pc:docMk/>
            <pc:sldMasterMk cId="2954765142" sldId="2147483648"/>
            <ac:spMk id="6" creationId="{DDA66307-D359-94C3-D863-334BA591DBA4}"/>
          </ac:spMkLst>
        </pc:spChg>
        <pc:spChg chg="add del mod ord">
          <ac:chgData name="瑋倫 張" userId="288144f12cb45c62" providerId="LiveId" clId="{9DDF5C36-AB2A-4BE9-8068-5145464C956E}" dt="2023-01-04T06:28:33.588" v="39" actId="478"/>
          <ac:spMkLst>
            <pc:docMk/>
            <pc:sldMasterMk cId="2954765142" sldId="2147483648"/>
            <ac:spMk id="7" creationId="{98DAAB10-64E9-66D3-621B-88FC6D51042E}"/>
          </ac:spMkLst>
        </pc:spChg>
        <pc:spChg chg="add del mod ord">
          <ac:chgData name="瑋倫 張" userId="288144f12cb45c62" providerId="LiveId" clId="{9DDF5C36-AB2A-4BE9-8068-5145464C956E}" dt="2023-01-04T06:32:22.690" v="83" actId="478"/>
          <ac:spMkLst>
            <pc:docMk/>
            <pc:sldMasterMk cId="2954765142" sldId="2147483648"/>
            <ac:spMk id="8" creationId="{DA340306-4BED-35A7-162C-FB7BB2BD5C57}"/>
          </ac:spMkLst>
        </pc:spChg>
        <pc:spChg chg="add del mod ord">
          <ac:chgData name="瑋倫 張" userId="288144f12cb45c62" providerId="LiveId" clId="{9DDF5C36-AB2A-4BE9-8068-5145464C956E}" dt="2023-01-04T06:47:02.791" v="142" actId="478"/>
          <ac:spMkLst>
            <pc:docMk/>
            <pc:sldMasterMk cId="2954765142" sldId="2147483648"/>
            <ac:spMk id="9" creationId="{59AEDFF5-B5A4-B776-7A03-BC60A3B25DF5}"/>
          </ac:spMkLst>
        </pc:spChg>
        <pc:spChg chg="add del mod ord">
          <ac:chgData name="瑋倫 張" userId="288144f12cb45c62" providerId="LiveId" clId="{9DDF5C36-AB2A-4BE9-8068-5145464C956E}" dt="2023-01-04T06:33:12.261" v="86" actId="478"/>
          <ac:spMkLst>
            <pc:docMk/>
            <pc:sldMasterMk cId="2954765142" sldId="2147483648"/>
            <ac:spMk id="10" creationId="{2EDD3A60-1F0E-84C8-4B1F-D7168EE2EEE6}"/>
          </ac:spMkLst>
        </pc:spChg>
        <pc:spChg chg="add del mod ord">
          <ac:chgData name="瑋倫 張" userId="288144f12cb45c62" providerId="LiveId" clId="{9DDF5C36-AB2A-4BE9-8068-5145464C956E}" dt="2023-01-04T06:47:01.779" v="141" actId="478"/>
          <ac:spMkLst>
            <pc:docMk/>
            <pc:sldMasterMk cId="2954765142" sldId="2147483648"/>
            <ac:spMk id="11" creationId="{1D1A1F09-7643-0C4F-12F8-ECAC36FDB105}"/>
          </ac:spMkLst>
        </pc:spChg>
        <pc:spChg chg="add del mod">
          <ac:chgData name="瑋倫 張" userId="288144f12cb45c62" providerId="LiveId" clId="{9DDF5C36-AB2A-4BE9-8068-5145464C956E}" dt="2023-01-04T06:34:26.441" v="102" actId="478"/>
          <ac:spMkLst>
            <pc:docMk/>
            <pc:sldMasterMk cId="2954765142" sldId="2147483648"/>
            <ac:spMk id="12" creationId="{54CE09F0-0842-FB1D-57AF-541ED6F1FCD7}"/>
          </ac:spMkLst>
        </pc:spChg>
        <pc:spChg chg="add del mod">
          <ac:chgData name="瑋倫 張" userId="288144f12cb45c62" providerId="LiveId" clId="{9DDF5C36-AB2A-4BE9-8068-5145464C956E}" dt="2023-01-04T06:35:37.622" v="119" actId="478"/>
          <ac:spMkLst>
            <pc:docMk/>
            <pc:sldMasterMk cId="2954765142" sldId="2147483648"/>
            <ac:spMk id="13" creationId="{E1E515D9-61FB-5B54-20F3-43CBEA8D8D8C}"/>
          </ac:spMkLst>
        </pc:spChg>
        <pc:spChg chg="add del mod">
          <ac:chgData name="瑋倫 張" userId="288144f12cb45c62" providerId="LiveId" clId="{9DDF5C36-AB2A-4BE9-8068-5145464C956E}" dt="2023-01-04T06:35:36.992" v="118" actId="478"/>
          <ac:spMkLst>
            <pc:docMk/>
            <pc:sldMasterMk cId="2954765142" sldId="2147483648"/>
            <ac:spMk id="14" creationId="{51F13C80-871E-5594-9009-835DC1949F75}"/>
          </ac:spMkLst>
        </pc:spChg>
        <pc:spChg chg="add del mod">
          <ac:chgData name="瑋倫 張" userId="288144f12cb45c62" providerId="LiveId" clId="{9DDF5C36-AB2A-4BE9-8068-5145464C956E}" dt="2023-01-04T06:38:29.635" v="139" actId="478"/>
          <ac:spMkLst>
            <pc:docMk/>
            <pc:sldMasterMk cId="2954765142" sldId="2147483648"/>
            <ac:spMk id="15" creationId="{1DBC5220-F257-2049-1E92-8F429DBD209C}"/>
          </ac:spMkLst>
        </pc:spChg>
        <pc:spChg chg="add del mod">
          <ac:chgData name="瑋倫 張" userId="288144f12cb45c62" providerId="LiveId" clId="{9DDF5C36-AB2A-4BE9-8068-5145464C956E}" dt="2023-01-04T06:38:30.318" v="140" actId="478"/>
          <ac:spMkLst>
            <pc:docMk/>
            <pc:sldMasterMk cId="2954765142" sldId="2147483648"/>
            <ac:spMk id="16" creationId="{B4500A70-F6B2-8989-F079-F19F94FB5BB2}"/>
          </ac:spMkLst>
        </pc:spChg>
        <pc:spChg chg="add del mod">
          <ac:chgData name="瑋倫 張" userId="288144f12cb45c62" providerId="LiveId" clId="{9DDF5C36-AB2A-4BE9-8068-5145464C956E}" dt="2023-01-04T06:55:11.787" v="244" actId="478"/>
          <ac:spMkLst>
            <pc:docMk/>
            <pc:sldMasterMk cId="2954765142" sldId="2147483648"/>
            <ac:spMk id="28" creationId="{563541B8-7786-9DA6-4847-06E7D5074DCF}"/>
          </ac:spMkLst>
        </pc:spChg>
        <pc:spChg chg="add mod ord topLvl">
          <ac:chgData name="瑋倫 張" userId="288144f12cb45c62" providerId="LiveId" clId="{9DDF5C36-AB2A-4BE9-8068-5145464C956E}" dt="2023-01-04T07:08:17.812" v="801" actId="1076"/>
          <ac:spMkLst>
            <pc:docMk/>
            <pc:sldMasterMk cId="2954765142" sldId="2147483648"/>
            <ac:spMk id="29" creationId="{7396703E-E57A-A5D1-FB3E-F602F1AD1D3D}"/>
          </ac:spMkLst>
        </pc:spChg>
        <pc:grpChg chg="add del mod ord">
          <ac:chgData name="瑋倫 張" userId="288144f12cb45c62" providerId="LiveId" clId="{9DDF5C36-AB2A-4BE9-8068-5145464C956E}" dt="2023-01-04T07:06:30.484" v="772" actId="165"/>
          <ac:grpSpMkLst>
            <pc:docMk/>
            <pc:sldMasterMk cId="2954765142" sldId="2147483648"/>
            <ac:grpSpMk id="31" creationId="{7929D311-2569-EE7A-F9F8-9C50040F1EBF}"/>
          </ac:grpSpMkLst>
        </pc:grpChg>
        <pc:grpChg chg="add mod ord">
          <ac:chgData name="瑋倫 張" userId="288144f12cb45c62" providerId="LiveId" clId="{9DDF5C36-AB2A-4BE9-8068-5145464C956E}" dt="2023-01-04T07:07:21.925" v="799" actId="167"/>
          <ac:grpSpMkLst>
            <pc:docMk/>
            <pc:sldMasterMk cId="2954765142" sldId="2147483648"/>
            <ac:grpSpMk id="32" creationId="{1105FB52-D1E1-0F0E-99F4-B989ED8C9CC9}"/>
          </ac:grpSpMkLst>
        </pc:grpChg>
        <pc:picChg chg="add mod ord topLvl modCrop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18" creationId="{6E0F8E3D-4BA6-0EF7-A3DA-EA2403F9D592}"/>
          </ac:picMkLst>
        </pc:picChg>
        <pc:picChg chg="add mod topLvl modCrop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19" creationId="{BF1B3093-EEA9-6609-F464-F8C027A81B57}"/>
          </ac:picMkLst>
        </pc:picChg>
        <pc:picChg chg="add del mod">
          <ac:chgData name="瑋倫 張" userId="288144f12cb45c62" providerId="LiveId" clId="{9DDF5C36-AB2A-4BE9-8068-5145464C956E}" dt="2023-01-04T06:47:42.600" v="153" actId="478"/>
          <ac:picMkLst>
            <pc:docMk/>
            <pc:sldMasterMk cId="2954765142" sldId="2147483648"/>
            <ac:picMk id="20" creationId="{825FF293-C747-45E2-8FEA-C4DF949941F3}"/>
          </ac:picMkLst>
        </pc:picChg>
        <pc:picChg chg="add del mod ord modCrop">
          <ac:chgData name="瑋倫 張" userId="288144f12cb45c62" providerId="LiveId" clId="{9DDF5C36-AB2A-4BE9-8068-5145464C956E}" dt="2023-01-04T06:59:30.609" v="750" actId="478"/>
          <ac:picMkLst>
            <pc:docMk/>
            <pc:sldMasterMk cId="2954765142" sldId="2147483648"/>
            <ac:picMk id="21" creationId="{E0B943CE-5C83-2788-74EB-04EDAF3A2EF9}"/>
          </ac:picMkLst>
        </pc:picChg>
        <pc:picChg chg="add del mod">
          <ac:chgData name="瑋倫 張" userId="288144f12cb45c62" providerId="LiveId" clId="{9DDF5C36-AB2A-4BE9-8068-5145464C956E}" dt="2023-01-04T06:48:31.121" v="160" actId="478"/>
          <ac:picMkLst>
            <pc:docMk/>
            <pc:sldMasterMk cId="2954765142" sldId="2147483648"/>
            <ac:picMk id="22" creationId="{F87BF93A-75A2-974D-20D8-CE7B11CDF7F5}"/>
          </ac:picMkLst>
        </pc:picChg>
        <pc:picChg chg="add del mod">
          <ac:chgData name="瑋倫 張" userId="288144f12cb45c62" providerId="LiveId" clId="{9DDF5C36-AB2A-4BE9-8068-5145464C956E}" dt="2023-01-04T06:48:37.548" v="162" actId="478"/>
          <ac:picMkLst>
            <pc:docMk/>
            <pc:sldMasterMk cId="2954765142" sldId="2147483648"/>
            <ac:picMk id="23" creationId="{37F86D04-0DD3-91A8-AA9F-4F72CE2CCB64}"/>
          </ac:picMkLst>
        </pc:picChg>
        <pc:picChg chg="add mod topLvl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24" creationId="{1ADF3DDA-D8D2-32A1-3075-F878478E7D44}"/>
          </ac:picMkLst>
        </pc:picChg>
        <pc:picChg chg="add mod topLvl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25" creationId="{7665C166-3E33-4E97-5570-1F4AE5DB2BAE}"/>
          </ac:picMkLst>
        </pc:picChg>
        <pc:picChg chg="add del mod">
          <ac:chgData name="瑋倫 張" userId="288144f12cb45c62" providerId="LiveId" clId="{9DDF5C36-AB2A-4BE9-8068-5145464C956E}" dt="2023-01-04T06:48:55.893" v="166" actId="478"/>
          <ac:picMkLst>
            <pc:docMk/>
            <pc:sldMasterMk cId="2954765142" sldId="2147483648"/>
            <ac:picMk id="26" creationId="{23C16082-D8A0-A0C5-E40E-CD79F6C6677C}"/>
          </ac:picMkLst>
        </pc:picChg>
        <pc:picChg chg="add mod topLvl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27" creationId="{C0ACE846-547B-9EB3-A468-CA96A868D477}"/>
          </ac:picMkLst>
        </pc:picChg>
        <pc:picChg chg="add mod topLvl modCrop">
          <ac:chgData name="瑋倫 張" userId="288144f12cb45c62" providerId="LiveId" clId="{9DDF5C36-AB2A-4BE9-8068-5145464C956E}" dt="2023-01-04T07:08:17.812" v="801" actId="1076"/>
          <ac:picMkLst>
            <pc:docMk/>
            <pc:sldMasterMk cId="2954765142" sldId="2147483648"/>
            <ac:picMk id="30" creationId="{5E9A6AB7-5E09-24A9-2484-4C05503DA198}"/>
          </ac:picMkLst>
        </pc:picChg>
        <pc:sldLayoutChg chg="addSp delSp modSp mod">
          <pc:chgData name="瑋倫 張" userId="288144f12cb45c62" providerId="LiveId" clId="{9DDF5C36-AB2A-4BE9-8068-5145464C956E}" dt="2023-01-04T07:26:09.850" v="1009" actId="21"/>
          <pc:sldLayoutMkLst>
            <pc:docMk/>
            <pc:sldMasterMk cId="2954765142" sldId="2147483648"/>
            <pc:sldLayoutMk cId="78558522" sldId="2147483651"/>
          </pc:sldLayoutMkLst>
          <pc:spChg chg="mod">
            <ac:chgData name="瑋倫 張" userId="288144f12cb45c62" providerId="LiveId" clId="{9DDF5C36-AB2A-4BE9-8068-5145464C956E}" dt="2023-01-04T07:16:35.647" v="885" actId="1076"/>
            <ac:spMkLst>
              <pc:docMk/>
              <pc:sldMasterMk cId="2954765142" sldId="2147483648"/>
              <pc:sldLayoutMk cId="78558522" sldId="2147483651"/>
              <ac:spMk id="3" creationId="{5886F9F8-2256-73B4-9FCA-E07837A20CD6}"/>
            </ac:spMkLst>
          </pc:spChg>
          <pc:spChg chg="mod">
            <ac:chgData name="瑋倫 張" userId="288144f12cb45c62" providerId="LiveId" clId="{9DDF5C36-AB2A-4BE9-8068-5145464C956E}" dt="2023-01-04T07:16:35.647" v="885" actId="1076"/>
            <ac:spMkLst>
              <pc:docMk/>
              <pc:sldMasterMk cId="2954765142" sldId="2147483648"/>
              <pc:sldLayoutMk cId="78558522" sldId="2147483651"/>
              <ac:spMk id="4" creationId="{43291914-1E01-D577-8B8E-53055ED3E3FE}"/>
            </ac:spMkLst>
          </pc:spChg>
          <pc:spChg chg="mod">
            <ac:chgData name="瑋倫 張" userId="288144f12cb45c62" providerId="LiveId" clId="{9DDF5C36-AB2A-4BE9-8068-5145464C956E}" dt="2023-01-04T07:16:35.647" v="885" actId="1076"/>
            <ac:spMkLst>
              <pc:docMk/>
              <pc:sldMasterMk cId="2954765142" sldId="2147483648"/>
              <pc:sldLayoutMk cId="78558522" sldId="2147483651"/>
              <ac:spMk id="5" creationId="{86430C44-293E-D277-624E-1719C9997B0C}"/>
            </ac:spMkLst>
          </pc:spChg>
          <pc:spChg chg="mod">
            <ac:chgData name="瑋倫 張" userId="288144f12cb45c62" providerId="LiveId" clId="{9DDF5C36-AB2A-4BE9-8068-5145464C956E}" dt="2023-01-04T07:16:35.647" v="885" actId="1076"/>
            <ac:spMkLst>
              <pc:docMk/>
              <pc:sldMasterMk cId="2954765142" sldId="2147483648"/>
              <pc:sldLayoutMk cId="78558522" sldId="2147483651"/>
              <ac:spMk id="6" creationId="{01A7FD44-B6DA-82C8-8936-15A185906FEA}"/>
            </ac:spMkLst>
          </pc:spChg>
          <pc:spChg chg="add del mod ord">
            <ac:chgData name="瑋倫 張" userId="288144f12cb45c62" providerId="LiveId" clId="{9DDF5C36-AB2A-4BE9-8068-5145464C956E}" dt="2023-01-04T07:26:09.850" v="1009" actId="21"/>
            <ac:spMkLst>
              <pc:docMk/>
              <pc:sldMasterMk cId="2954765142" sldId="2147483648"/>
              <pc:sldLayoutMk cId="78558522" sldId="2147483651"/>
              <ac:spMk id="38" creationId="{59C8328C-DC83-C7FB-0EE8-DD05DD42C5E1}"/>
            </ac:spMkLst>
          </pc:spChg>
          <pc:spChg chg="add mod">
            <ac:chgData name="瑋倫 張" userId="288144f12cb45c62" providerId="LiveId" clId="{9DDF5C36-AB2A-4BE9-8068-5145464C956E}" dt="2023-01-04T07:25:24.092" v="1003" actId="164"/>
            <ac:spMkLst>
              <pc:docMk/>
              <pc:sldMasterMk cId="2954765142" sldId="2147483648"/>
              <pc:sldLayoutMk cId="78558522" sldId="2147483651"/>
              <ac:spMk id="39" creationId="{5E7CE8B1-15E2-C430-BE5A-360FC008EA8F}"/>
            </ac:spMkLst>
          </pc:spChg>
          <pc:grpChg chg="add del mod ord">
            <ac:chgData name="瑋倫 張" userId="288144f12cb45c62" providerId="LiveId" clId="{9DDF5C36-AB2A-4BE9-8068-5145464C956E}" dt="2023-01-04T07:26:09.850" v="1009" actId="21"/>
            <ac:grpSpMkLst>
              <pc:docMk/>
              <pc:sldMasterMk cId="2954765142" sldId="2147483648"/>
              <pc:sldLayoutMk cId="78558522" sldId="2147483651"/>
              <ac:grpSpMk id="40" creationId="{7C257063-7765-4994-140C-B34BE23ED6FA}"/>
            </ac:grpSpMkLst>
          </pc:grpChg>
          <pc:picChg chg="add del mod ord">
            <ac:chgData name="瑋倫 張" userId="288144f12cb45c62" providerId="LiveId" clId="{9DDF5C36-AB2A-4BE9-8068-5145464C956E}" dt="2023-01-04T07:12:29.538" v="826" actId="478"/>
            <ac:picMkLst>
              <pc:docMk/>
              <pc:sldMasterMk cId="2954765142" sldId="2147483648"/>
              <pc:sldLayoutMk cId="78558522" sldId="2147483651"/>
              <ac:picMk id="7" creationId="{5AE9C2E4-4119-0148-3360-21C6038EB48B}"/>
            </ac:picMkLst>
          </pc:picChg>
          <pc:picChg chg="add del mod modCrop">
            <ac:chgData name="瑋倫 張" userId="288144f12cb45c62" providerId="LiveId" clId="{9DDF5C36-AB2A-4BE9-8068-5145464C956E}" dt="2023-01-04T07:12:30.168" v="827" actId="478"/>
            <ac:picMkLst>
              <pc:docMk/>
              <pc:sldMasterMk cId="2954765142" sldId="2147483648"/>
              <pc:sldLayoutMk cId="78558522" sldId="2147483651"/>
              <ac:picMk id="8" creationId="{2556D2AA-10EA-6331-778C-85792EA289A3}"/>
            </ac:picMkLst>
          </pc:picChg>
          <pc:picChg chg="add del mod">
            <ac:chgData name="瑋倫 張" userId="288144f12cb45c62" providerId="LiveId" clId="{9DDF5C36-AB2A-4BE9-8068-5145464C956E}" dt="2023-01-04T07:12:30.691" v="828" actId="478"/>
            <ac:picMkLst>
              <pc:docMk/>
              <pc:sldMasterMk cId="2954765142" sldId="2147483648"/>
              <pc:sldLayoutMk cId="78558522" sldId="2147483651"/>
              <ac:picMk id="9" creationId="{C96F8CAC-6D1A-C600-1E2D-BC80B50051D1}"/>
            </ac:picMkLst>
          </pc:picChg>
          <pc:picChg chg="add del mod">
            <ac:chgData name="瑋倫 張" userId="288144f12cb45c62" providerId="LiveId" clId="{9DDF5C36-AB2A-4BE9-8068-5145464C956E}" dt="2023-01-04T07:12:31.152" v="829" actId="478"/>
            <ac:picMkLst>
              <pc:docMk/>
              <pc:sldMasterMk cId="2954765142" sldId="2147483648"/>
              <pc:sldLayoutMk cId="78558522" sldId="2147483651"/>
              <ac:picMk id="10" creationId="{B80CAABD-3FE0-F78F-0FB2-9E166DCD91FB}"/>
            </ac:picMkLst>
          </pc:picChg>
          <pc:picChg chg="add del mod">
            <ac:chgData name="瑋倫 張" userId="288144f12cb45c62" providerId="LiveId" clId="{9DDF5C36-AB2A-4BE9-8068-5145464C956E}" dt="2023-01-04T07:12:31.570" v="830" actId="478"/>
            <ac:picMkLst>
              <pc:docMk/>
              <pc:sldMasterMk cId="2954765142" sldId="2147483648"/>
              <pc:sldLayoutMk cId="78558522" sldId="2147483651"/>
              <ac:picMk id="11" creationId="{4A20116B-85CC-EE11-0F1F-CFE1154FCEA8}"/>
            </ac:picMkLst>
          </pc:picChg>
          <pc:picChg chg="add del mod">
            <ac:chgData name="瑋倫 張" userId="288144f12cb45c62" providerId="LiveId" clId="{9DDF5C36-AB2A-4BE9-8068-5145464C956E}" dt="2023-01-04T07:12:32.512" v="832" actId="478"/>
            <ac:picMkLst>
              <pc:docMk/>
              <pc:sldMasterMk cId="2954765142" sldId="2147483648"/>
              <pc:sldLayoutMk cId="78558522" sldId="2147483651"/>
              <ac:picMk id="12" creationId="{33066159-2F8C-DCED-20CA-1F50A03C69BF}"/>
            </ac:picMkLst>
          </pc:picChg>
          <pc:picChg chg="add del mod">
            <ac:chgData name="瑋倫 張" userId="288144f12cb45c62" providerId="LiveId" clId="{9DDF5C36-AB2A-4BE9-8068-5145464C956E}" dt="2023-01-04T07:12:32.001" v="831" actId="478"/>
            <ac:picMkLst>
              <pc:docMk/>
              <pc:sldMasterMk cId="2954765142" sldId="2147483648"/>
              <pc:sldLayoutMk cId="78558522" sldId="2147483651"/>
              <ac:picMk id="13" creationId="{F261017A-613D-B7CB-9744-3638D2BC8AE9}"/>
            </ac:picMkLst>
          </pc:picChg>
          <pc:picChg chg="add del mod">
            <ac:chgData name="瑋倫 張" userId="288144f12cb45c62" providerId="LiveId" clId="{9DDF5C36-AB2A-4BE9-8068-5145464C956E}" dt="2023-01-04T07:12:32.913" v="833" actId="478"/>
            <ac:picMkLst>
              <pc:docMk/>
              <pc:sldMasterMk cId="2954765142" sldId="2147483648"/>
              <pc:sldLayoutMk cId="78558522" sldId="2147483651"/>
              <ac:picMk id="14" creationId="{2247D134-FDE7-0852-9BA1-EBBC9823C498}"/>
            </ac:picMkLst>
          </pc:picChg>
          <pc:picChg chg="add del mod">
            <ac:chgData name="瑋倫 張" userId="288144f12cb45c62" providerId="LiveId" clId="{9DDF5C36-AB2A-4BE9-8068-5145464C956E}" dt="2023-01-04T07:11:45.794" v="813" actId="478"/>
            <ac:picMkLst>
              <pc:docMk/>
              <pc:sldMasterMk cId="2954765142" sldId="2147483648"/>
              <pc:sldLayoutMk cId="78558522" sldId="2147483651"/>
              <ac:picMk id="15" creationId="{81A78CD2-F298-43E5-0526-9FFEB8184CCD}"/>
            </ac:picMkLst>
          </pc:picChg>
          <pc:picChg chg="add del mod">
            <ac:chgData name="瑋倫 張" userId="288144f12cb45c62" providerId="LiveId" clId="{9DDF5C36-AB2A-4BE9-8068-5145464C956E}" dt="2023-01-04T07:12:33.267" v="834" actId="478"/>
            <ac:picMkLst>
              <pc:docMk/>
              <pc:sldMasterMk cId="2954765142" sldId="2147483648"/>
              <pc:sldLayoutMk cId="78558522" sldId="2147483651"/>
              <ac:picMk id="16" creationId="{B42B8C5F-1B1E-97EA-3D3E-5F1A93B11FBE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17" creationId="{12A0DA2F-BB7F-3008-29AB-7B8F0A75D470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18" creationId="{9649CBF0-1E14-31CA-36A4-B92647E0B30D}"/>
            </ac:picMkLst>
          </pc:picChg>
          <pc:picChg chg="add mod">
            <ac:chgData name="瑋倫 張" userId="288144f12cb45c62" providerId="LiveId" clId="{9DDF5C36-AB2A-4BE9-8068-5145464C956E}" dt="2023-01-04T07:14:42.406" v="856" actId="571"/>
            <ac:picMkLst>
              <pc:docMk/>
              <pc:sldMasterMk cId="2954765142" sldId="2147483648"/>
              <pc:sldLayoutMk cId="78558522" sldId="2147483651"/>
              <ac:picMk id="19" creationId="{2FF11F0E-D4FD-904C-26C3-94F399708CDB}"/>
            </ac:picMkLst>
          </pc:picChg>
          <pc:picChg chg="add del mod">
            <ac:chgData name="瑋倫 張" userId="288144f12cb45c62" providerId="LiveId" clId="{9DDF5C36-AB2A-4BE9-8068-5145464C956E}" dt="2023-01-04T07:17:52.520" v="896" actId="478"/>
            <ac:picMkLst>
              <pc:docMk/>
              <pc:sldMasterMk cId="2954765142" sldId="2147483648"/>
              <pc:sldLayoutMk cId="78558522" sldId="2147483651"/>
              <ac:picMk id="20" creationId="{47814C38-FCA5-5A69-B5D4-EB7E8917F577}"/>
            </ac:picMkLst>
          </pc:picChg>
          <pc:picChg chg="add del mod">
            <ac:chgData name="瑋倫 張" userId="288144f12cb45c62" providerId="LiveId" clId="{9DDF5C36-AB2A-4BE9-8068-5145464C956E}" dt="2023-01-04T07:17:52.520" v="896" actId="478"/>
            <ac:picMkLst>
              <pc:docMk/>
              <pc:sldMasterMk cId="2954765142" sldId="2147483648"/>
              <pc:sldLayoutMk cId="78558522" sldId="2147483651"/>
              <ac:picMk id="21" creationId="{43AC128E-E913-6CAA-6C69-19467E3B4723}"/>
            </ac:picMkLst>
          </pc:picChg>
          <pc:picChg chg="add del mod">
            <ac:chgData name="瑋倫 張" userId="288144f12cb45c62" providerId="LiveId" clId="{9DDF5C36-AB2A-4BE9-8068-5145464C956E}" dt="2023-01-04T07:17:52.520" v="896" actId="478"/>
            <ac:picMkLst>
              <pc:docMk/>
              <pc:sldMasterMk cId="2954765142" sldId="2147483648"/>
              <pc:sldLayoutMk cId="78558522" sldId="2147483651"/>
              <ac:picMk id="22" creationId="{24C5EF95-B2AF-2B2F-6443-9370C157EE4B}"/>
            </ac:picMkLst>
          </pc:picChg>
          <pc:picChg chg="add del mod">
            <ac:chgData name="瑋倫 張" userId="288144f12cb45c62" providerId="LiveId" clId="{9DDF5C36-AB2A-4BE9-8068-5145464C956E}" dt="2023-01-04T07:17:52.520" v="896" actId="478"/>
            <ac:picMkLst>
              <pc:docMk/>
              <pc:sldMasterMk cId="2954765142" sldId="2147483648"/>
              <pc:sldLayoutMk cId="78558522" sldId="2147483651"/>
              <ac:picMk id="23" creationId="{1667C7E3-F469-8998-C6E7-46F5E27BE024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24" creationId="{D587DD48-55A5-E43A-21FE-BB52C4D245C4}"/>
            </ac:picMkLst>
          </pc:picChg>
          <pc:picChg chg="add del mod">
            <ac:chgData name="瑋倫 張" userId="288144f12cb45c62" providerId="LiveId" clId="{9DDF5C36-AB2A-4BE9-8068-5145464C956E}" dt="2023-01-04T07:16:14.595" v="880" actId="478"/>
            <ac:picMkLst>
              <pc:docMk/>
              <pc:sldMasterMk cId="2954765142" sldId="2147483648"/>
              <pc:sldLayoutMk cId="78558522" sldId="2147483651"/>
              <ac:picMk id="25" creationId="{0CB72436-68AF-D7FD-EA5D-CF653CC0AC5D}"/>
            </ac:picMkLst>
          </pc:picChg>
          <pc:picChg chg="add del mod">
            <ac:chgData name="瑋倫 張" userId="288144f12cb45c62" providerId="LiveId" clId="{9DDF5C36-AB2A-4BE9-8068-5145464C956E}" dt="2023-01-04T07:16:14.595" v="880" actId="478"/>
            <ac:picMkLst>
              <pc:docMk/>
              <pc:sldMasterMk cId="2954765142" sldId="2147483648"/>
              <pc:sldLayoutMk cId="78558522" sldId="2147483651"/>
              <ac:picMk id="26" creationId="{FDAD8343-850C-97B5-2C50-7A425C3A78FB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27" creationId="{F2A6C73C-A1CA-0AB1-250A-3CC71AF7D340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28" creationId="{96C16A4C-12D7-03C3-FCA0-C3138F986F15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29" creationId="{F164B789-67A3-5D0E-22D5-F4B1AC0D7911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30" creationId="{245085DC-1F7F-ED1F-3452-2B04C2FB08C6}"/>
            </ac:picMkLst>
          </pc:picChg>
          <pc:picChg chg="add del mod">
            <ac:chgData name="瑋倫 張" userId="288144f12cb45c62" providerId="LiveId" clId="{9DDF5C36-AB2A-4BE9-8068-5145464C956E}" dt="2023-01-04T07:18:38.429" v="909" actId="478"/>
            <ac:picMkLst>
              <pc:docMk/>
              <pc:sldMasterMk cId="2954765142" sldId="2147483648"/>
              <pc:sldLayoutMk cId="78558522" sldId="2147483651"/>
              <ac:picMk id="31" creationId="{94269421-08F0-ADB2-8A95-EC306400E729}"/>
            </ac:picMkLst>
          </pc:picChg>
          <pc:picChg chg="add del mod">
            <ac:chgData name="瑋倫 張" userId="288144f12cb45c62" providerId="LiveId" clId="{9DDF5C36-AB2A-4BE9-8068-5145464C956E}" dt="2023-01-04T07:18:38.429" v="909" actId="478"/>
            <ac:picMkLst>
              <pc:docMk/>
              <pc:sldMasterMk cId="2954765142" sldId="2147483648"/>
              <pc:sldLayoutMk cId="78558522" sldId="2147483651"/>
              <ac:picMk id="32" creationId="{3A9A50D9-16A8-B120-2E85-3581FB7CF298}"/>
            </ac:picMkLst>
          </pc:picChg>
          <pc:picChg chg="add del mod">
            <ac:chgData name="瑋倫 張" userId="288144f12cb45c62" providerId="LiveId" clId="{9DDF5C36-AB2A-4BE9-8068-5145464C956E}" dt="2023-01-04T07:18:38.429" v="909" actId="478"/>
            <ac:picMkLst>
              <pc:docMk/>
              <pc:sldMasterMk cId="2954765142" sldId="2147483648"/>
              <pc:sldLayoutMk cId="78558522" sldId="2147483651"/>
              <ac:picMk id="33" creationId="{548FF315-BA12-110C-5398-9C7D7CAD8BBB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34" creationId="{2AF2134D-AF8A-F70D-7A26-53BBE11640FF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35" creationId="{7E49DB70-499D-A1A0-C85D-2F88B926CDFB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36" creationId="{687F0B92-6F9F-2D86-E69E-9DB15AD5B265}"/>
            </ac:picMkLst>
          </pc:picChg>
          <pc:picChg chg="add mod modCrop">
            <ac:chgData name="瑋倫 張" userId="288144f12cb45c62" providerId="LiveId" clId="{9DDF5C36-AB2A-4BE9-8068-5145464C956E}" dt="2023-01-04T07:25:24.092" v="1003" actId="164"/>
            <ac:picMkLst>
              <pc:docMk/>
              <pc:sldMasterMk cId="2954765142" sldId="2147483648"/>
              <pc:sldLayoutMk cId="78558522" sldId="2147483651"/>
              <ac:picMk id="37" creationId="{6E9E7F28-D09B-49DE-9EDB-6CD2161A9A41}"/>
            </ac:picMkLst>
          </pc:picChg>
        </pc:sldLayoutChg>
        <pc:sldLayoutChg chg="addSp delSp modSp mod">
          <pc:chgData name="瑋倫 張" userId="288144f12cb45c62" providerId="LiveId" clId="{9DDF5C36-AB2A-4BE9-8068-5145464C956E}" dt="2023-01-06T08:59:26.811" v="1773" actId="404"/>
          <pc:sldLayoutMkLst>
            <pc:docMk/>
            <pc:sldMasterMk cId="2954765142" sldId="2147483648"/>
            <pc:sldLayoutMk cId="3115322033" sldId="2147483652"/>
          </pc:sldLayoutMkLst>
          <pc:spChg chg="mod">
            <ac:chgData name="瑋倫 張" userId="288144f12cb45c62" providerId="LiveId" clId="{9DDF5C36-AB2A-4BE9-8068-5145464C956E}" dt="2023-01-04T06:24:20.242" v="2" actId="1076"/>
            <ac:spMkLst>
              <pc:docMk/>
              <pc:sldMasterMk cId="2954765142" sldId="2147483648"/>
              <pc:sldLayoutMk cId="3115322033" sldId="2147483652"/>
              <ac:spMk id="2" creationId="{F7B8C6BF-6EB9-FD8E-4630-DC7A05A2CC7C}"/>
            </ac:spMkLst>
          </pc:spChg>
          <pc:spChg chg="mod">
            <ac:chgData name="瑋倫 張" userId="288144f12cb45c62" providerId="LiveId" clId="{9DDF5C36-AB2A-4BE9-8068-5145464C956E}" dt="2023-01-06T08:59:26.811" v="1773" actId="404"/>
            <ac:spMkLst>
              <pc:docMk/>
              <pc:sldMasterMk cId="2954765142" sldId="2147483648"/>
              <pc:sldLayoutMk cId="3115322033" sldId="2147483652"/>
              <ac:spMk id="3" creationId="{EDC16867-7F08-0851-F81D-C913CA1CC381}"/>
            </ac:spMkLst>
          </pc:spChg>
          <pc:spChg chg="mod">
            <ac:chgData name="瑋倫 張" userId="288144f12cb45c62" providerId="LiveId" clId="{9DDF5C36-AB2A-4BE9-8068-5145464C956E}" dt="2023-01-04T07:04:23.359" v="767" actId="207"/>
            <ac:spMkLst>
              <pc:docMk/>
              <pc:sldMasterMk cId="2954765142" sldId="2147483648"/>
              <pc:sldLayoutMk cId="3115322033" sldId="2147483652"/>
              <ac:spMk id="4" creationId="{A5C7948D-B4DF-CF56-C251-96CACBF47D9D}"/>
            </ac:spMkLst>
          </pc:spChg>
          <pc:spChg chg="add del mod ord">
            <ac:chgData name="瑋倫 張" userId="288144f12cb45c62" providerId="LiveId" clId="{9DDF5C36-AB2A-4BE9-8068-5145464C956E}" dt="2023-01-04T06:26:45.723" v="34" actId="21"/>
            <ac:spMkLst>
              <pc:docMk/>
              <pc:sldMasterMk cId="2954765142" sldId="2147483648"/>
              <pc:sldLayoutMk cId="3115322033" sldId="2147483652"/>
              <ac:spMk id="8" creationId="{DA523308-F214-F8D4-E29B-48511E5CB1EC}"/>
            </ac:spMkLst>
          </pc:spChg>
          <pc:spChg chg="add del mod ord">
            <ac:chgData name="瑋倫 張" userId="288144f12cb45c62" providerId="LiveId" clId="{9DDF5C36-AB2A-4BE9-8068-5145464C956E}" dt="2023-01-04T06:26:45.723" v="34" actId="21"/>
            <ac:spMkLst>
              <pc:docMk/>
              <pc:sldMasterMk cId="2954765142" sldId="2147483648"/>
              <pc:sldLayoutMk cId="3115322033" sldId="2147483652"/>
              <ac:spMk id="9" creationId="{6404347F-BDFB-A1B8-B1E8-5A00C2A02E4D}"/>
            </ac:spMkLst>
          </pc:spChg>
          <pc:spChg chg="add del mod">
            <ac:chgData name="瑋倫 張" userId="288144f12cb45c62" providerId="LiveId" clId="{9DDF5C36-AB2A-4BE9-8068-5145464C956E}" dt="2023-01-04T06:26:21.712" v="32" actId="478"/>
            <ac:spMkLst>
              <pc:docMk/>
              <pc:sldMasterMk cId="2954765142" sldId="2147483648"/>
              <pc:sldLayoutMk cId="3115322033" sldId="2147483652"/>
              <ac:spMk id="10" creationId="{5CDDBBF8-AF26-03EF-0291-53E921478642}"/>
            </ac:spMkLst>
          </pc:spChg>
          <pc:spChg chg="add del mod">
            <ac:chgData name="瑋倫 張" userId="288144f12cb45c62" providerId="LiveId" clId="{9DDF5C36-AB2A-4BE9-8068-5145464C956E}" dt="2023-01-04T06:26:21.712" v="32" actId="478"/>
            <ac:spMkLst>
              <pc:docMk/>
              <pc:sldMasterMk cId="2954765142" sldId="2147483648"/>
              <pc:sldLayoutMk cId="3115322033" sldId="2147483652"/>
              <ac:spMk id="11" creationId="{2E65DBAD-B8AD-B676-BEB2-4EC44DE88D9A}"/>
            </ac:spMkLst>
          </pc:spChg>
        </pc:sldLayoutChg>
        <pc:sldLayoutChg chg="modSp">
          <pc:chgData name="瑋倫 張" userId="288144f12cb45c62" providerId="LiveId" clId="{9DDF5C36-AB2A-4BE9-8068-5145464C956E}" dt="2023-01-04T07:04:29.552" v="768" actId="207"/>
          <pc:sldLayoutMkLst>
            <pc:docMk/>
            <pc:sldMasterMk cId="2954765142" sldId="2147483648"/>
            <pc:sldLayoutMk cId="4229802479" sldId="2147483653"/>
          </pc:sldLayoutMkLst>
          <pc:spChg chg="mod">
            <ac:chgData name="瑋倫 張" userId="288144f12cb45c62" providerId="LiveId" clId="{9DDF5C36-AB2A-4BE9-8068-5145464C956E}" dt="2023-01-04T07:04:29.552" v="768" actId="207"/>
            <ac:spMkLst>
              <pc:docMk/>
              <pc:sldMasterMk cId="2954765142" sldId="2147483648"/>
              <pc:sldLayoutMk cId="4229802479" sldId="2147483653"/>
              <ac:spMk id="5" creationId="{0DA8EDD8-F7A1-3B54-B638-C32B17263AF1}"/>
            </ac:spMkLst>
          </pc:spChg>
          <pc:spChg chg="mod">
            <ac:chgData name="瑋倫 張" userId="288144f12cb45c62" providerId="LiveId" clId="{9DDF5C36-AB2A-4BE9-8068-5145464C956E}" dt="2023-01-04T07:04:29.552" v="768" actId="207"/>
            <ac:spMkLst>
              <pc:docMk/>
              <pc:sldMasterMk cId="2954765142" sldId="2147483648"/>
              <pc:sldLayoutMk cId="4229802479" sldId="2147483653"/>
              <ac:spMk id="6" creationId="{30B10102-30D9-259B-F349-1785DD12B8C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90C9D-0543-62AE-4AA9-4E51839E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47E16A-DFD6-4538-833A-C614F56C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AA54B-53BE-17EF-EB0F-9A1A7B0C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D2706-9B9C-A514-9469-16A2F10E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D26B24-5AA2-F04F-1DDE-5E51C7A8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749B4-DB84-FE6A-CCEF-6E8A013B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5B872D-9604-8B8C-DF2A-F4285356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C5FDCA-D381-6DE0-EA2B-8D1E3C9F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3BB86-8D6A-9AC5-C03C-7AEBA84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FE481D-E39E-EF78-C28B-06E3B6C8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5874E0-0610-E95B-F95D-F80F77632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763F1-DE13-E021-289A-AF08AD0D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CEC29-9F43-29D0-E0D4-5A56D78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782E1-16B5-2CDC-E4AA-845DF6BB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DA520-6FD0-56AB-20F2-D404484B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0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5E10A-D838-6F60-1C97-94A03D27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0B583-D01B-0389-B36B-5C1A3B09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F2176-10CB-D72A-5B3C-5459DDC6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CA1AA-3DB7-81A2-DD6B-02307BF0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C62085-6147-81A3-C8AD-8EB7EE79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D3D3E-8738-D943-1A29-459574B4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86F9F8-2256-73B4-9FCA-E07837A2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91914-1E01-D577-8B8E-53055ED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430C44-293E-D277-624E-1719C999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7FD44-B6DA-82C8-8936-15A18590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5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8C6BF-6EB9-FD8E-4630-DC7A05A2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16867-7F08-0851-F81D-C913CA1CC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7948D-B4DF-CF56-C251-96CACBF47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732800-00F5-0BF2-4B6F-8B3E7B71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927174-F752-06A2-E747-9F4A67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7D3775-3355-07E6-E62E-EA8DEE15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32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B6B6C-D326-41BE-A347-3DB4C333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DD4F9-662E-ED45-E556-61EDC939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9BED60-259F-5222-5825-6A643B8B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A8EDD8-F7A1-3B54-B638-C32B1726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B10102-30D9-259B-F349-1785DD12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884AF0-0815-6981-D39F-CDF2A21F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EBAB70-AB01-F564-5B5D-F25E3D32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3EA924-FADA-E653-DC83-6DE91D1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99E47-E45C-DD2B-B042-1E643BC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EFFFD6-C505-3A96-1B9F-E67D308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66AD77-0A9C-CE72-ABD4-7F002289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2552F9-A6A0-5988-16BF-94EE13F6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FB05BE-A2C1-FE8F-5AB5-EEC40852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0D51A4-01A3-A44E-B66B-32E57384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0D883-7023-B87F-1A90-95C4F5B8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2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3E034-56A3-09FE-50F0-A8448AF5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540C6-375C-BA64-2060-BFCFEA44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C116BD-5752-C338-7E72-A79D2205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2E8A7-ADC6-93BE-CE2C-26AD970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51A017-90D8-EF1A-BA81-47A92BD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9EEEFF-5EB7-A194-8D4A-96BC6E7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C3F0D-B242-D53B-454B-95D808F6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477017-AF44-F206-81A5-8305642A7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D10D7-6F8A-681A-501B-9FA90A5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7B5D6-F285-E861-BA9B-5AA8624F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ED49-9C92-489C-9AB7-B4FB5D325CD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E4BCC-CDFB-7538-7CF8-377A1221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D77FE3-9315-4180-CC58-8F3D0160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0DE-81F1-4C65-9CC0-CCA07EE7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1105FB52-D1E1-0F0E-99F4-B989ED8C9CC9}"/>
              </a:ext>
            </a:extLst>
          </p:cNvPr>
          <p:cNvGrpSpPr/>
          <p:nvPr userDrawn="1"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19" name="圖片 18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BF1B3093-EEA9-6609-F464-F8C027A81B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2" r="-1"/>
            <a:stretch/>
          </p:blipFill>
          <p:spPr>
            <a:xfrm>
              <a:off x="10458450" y="0"/>
              <a:ext cx="1733548" cy="6858000"/>
            </a:xfrm>
            <a:prstGeom prst="rect">
              <a:avLst/>
            </a:prstGeom>
          </p:spPr>
        </p:pic>
        <p:pic>
          <p:nvPicPr>
            <p:cNvPr id="24" name="圖片 23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1ADF3DDA-D8D2-32A1-3075-F878478E7D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2" r="-1"/>
            <a:stretch/>
          </p:blipFill>
          <p:spPr>
            <a:xfrm>
              <a:off x="8724902" y="0"/>
              <a:ext cx="1733548" cy="6858000"/>
            </a:xfrm>
            <a:prstGeom prst="rect">
              <a:avLst/>
            </a:prstGeom>
          </p:spPr>
        </p:pic>
        <p:pic>
          <p:nvPicPr>
            <p:cNvPr id="25" name="圖片 24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7665C166-3E33-4E97-5570-1F4AE5DB2B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2" r="-1"/>
            <a:stretch/>
          </p:blipFill>
          <p:spPr>
            <a:xfrm>
              <a:off x="6991354" y="0"/>
              <a:ext cx="1733548" cy="6858000"/>
            </a:xfrm>
            <a:prstGeom prst="rect">
              <a:avLst/>
            </a:prstGeom>
          </p:spPr>
        </p:pic>
        <p:pic>
          <p:nvPicPr>
            <p:cNvPr id="27" name="圖片 26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C0ACE846-547B-9EB3-A468-CA96A868D47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2" r="-1"/>
            <a:stretch/>
          </p:blipFill>
          <p:spPr>
            <a:xfrm>
              <a:off x="5257806" y="0"/>
              <a:ext cx="1733548" cy="6858000"/>
            </a:xfrm>
            <a:prstGeom prst="rect">
              <a:avLst/>
            </a:prstGeom>
          </p:spPr>
        </p:pic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396703E-E57A-A5D1-FB3E-F602F1AD1D3D}"/>
                </a:ext>
              </a:extLst>
            </p:cNvPr>
            <p:cNvSpPr/>
            <p:nvPr userDrawn="1"/>
          </p:nvSpPr>
          <p:spPr>
            <a:xfrm>
              <a:off x="5553076" y="0"/>
              <a:ext cx="1333502" cy="6858000"/>
            </a:xfrm>
            <a:prstGeom prst="rtTriangle">
              <a:avLst/>
            </a:prstGeom>
            <a:blipFill dpi="0" rotWithShape="1">
              <a:blip r:embed="rId13"/>
              <a:srcRect/>
              <a:stretch>
                <a:fillRect r="-828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8" name="圖片 17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6E0F8E3D-4BA6-0EF7-A3DA-EA2403F9D5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24"/>
            <a:stretch/>
          </p:blipFill>
          <p:spPr>
            <a:xfrm>
              <a:off x="1985964" y="0"/>
              <a:ext cx="3581400" cy="6858000"/>
            </a:xfrm>
            <a:prstGeom prst="rect">
              <a:avLst/>
            </a:prstGeom>
          </p:spPr>
        </p:pic>
        <p:pic>
          <p:nvPicPr>
            <p:cNvPr id="30" name="圖片 29" descr="一張含有 文字, 電子用品, 螢幕擷取畫面, 向量圖形 的圖片&#10;&#10;自動產生的描述">
              <a:extLst>
                <a:ext uri="{FF2B5EF4-FFF2-40B4-BE49-F238E27FC236}">
                  <a16:creationId xmlns:a16="http://schemas.microsoft.com/office/drawing/2014/main" id="{5E9A6AB7-5E09-24A9-2484-4C05503DA1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9" r="70624"/>
            <a:stretch/>
          </p:blipFill>
          <p:spPr>
            <a:xfrm>
              <a:off x="-1" y="0"/>
              <a:ext cx="2000255" cy="6858000"/>
            </a:xfrm>
            <a:prstGeom prst="rect">
              <a:avLst/>
            </a:prstGeom>
          </p:spPr>
        </p:pic>
      </p:grp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431968-34C9-8B07-36B8-05281D63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DCFEC-4A54-8B7B-1145-825DEBBE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7AFCA4-F8CE-AE02-3676-A99E53176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385ED49-9C92-489C-9AB7-B4FB5D325CDB}" type="datetimeFigureOut">
              <a:rPr lang="zh-TW" altLang="en-US" smtClean="0"/>
              <a:pPr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F4601-FBCD-A09B-EEAD-6506424C4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66307-D359-94C3-D863-334BA591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BB390DE-81F1-4C65-9CC0-CCA07EE708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7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3259A-9D09-11DD-1728-B94A2198E477}"/>
              </a:ext>
            </a:extLst>
          </p:cNvPr>
          <p:cNvSpPr/>
          <p:nvPr/>
        </p:nvSpPr>
        <p:spPr>
          <a:xfrm>
            <a:off x="0" y="-130174"/>
            <a:ext cx="12192000" cy="6988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D3C32E2B-AC53-5F6B-3FFB-1956B056AC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70553" b="51249"/>
          <a:stretch/>
        </p:blipFill>
        <p:spPr>
          <a:xfrm>
            <a:off x="0" y="-130175"/>
            <a:ext cx="2994660" cy="3343275"/>
          </a:xfrm>
          <a:prstGeom prst="rect">
            <a:avLst/>
          </a:prstGeom>
        </p:spPr>
      </p:pic>
      <p:pic>
        <p:nvPicPr>
          <p:cNvPr id="7" name="圖片 6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A1365ACC-8A65-1E84-CD40-2E56486C5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783" r="4375" b="137"/>
          <a:stretch/>
        </p:blipFill>
        <p:spPr>
          <a:xfrm>
            <a:off x="0" y="4589462"/>
            <a:ext cx="2393005" cy="2268537"/>
          </a:xfrm>
          <a:prstGeom prst="rect">
            <a:avLst/>
          </a:prstGeom>
        </p:spPr>
      </p:pic>
      <p:pic>
        <p:nvPicPr>
          <p:cNvPr id="8" name="圖片 7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5B7E7A62-866B-E96D-A202-3B68288CCA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783" r="4375" b="137"/>
          <a:stretch/>
        </p:blipFill>
        <p:spPr>
          <a:xfrm>
            <a:off x="2388073" y="4589462"/>
            <a:ext cx="2393005" cy="2268538"/>
          </a:xfrm>
          <a:prstGeom prst="rect">
            <a:avLst/>
          </a:prstGeom>
        </p:spPr>
      </p:pic>
      <p:pic>
        <p:nvPicPr>
          <p:cNvPr id="9" name="圖片 8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E35A00BB-4982-C01E-9628-55CD5124C7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783" r="4375" b="137"/>
          <a:stretch/>
        </p:blipFill>
        <p:spPr>
          <a:xfrm>
            <a:off x="4781078" y="4589460"/>
            <a:ext cx="2393005" cy="2268539"/>
          </a:xfrm>
          <a:prstGeom prst="rect">
            <a:avLst/>
          </a:prstGeom>
        </p:spPr>
      </p:pic>
      <p:pic>
        <p:nvPicPr>
          <p:cNvPr id="10" name="圖片 9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1CFD961A-2904-9B58-F665-5F0E28642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783" r="4375" b="137"/>
          <a:stretch/>
        </p:blipFill>
        <p:spPr>
          <a:xfrm>
            <a:off x="7169151" y="4589460"/>
            <a:ext cx="2393005" cy="2268540"/>
          </a:xfrm>
          <a:prstGeom prst="rect">
            <a:avLst/>
          </a:prstGeom>
        </p:spPr>
      </p:pic>
      <p:pic>
        <p:nvPicPr>
          <p:cNvPr id="11" name="圖片 10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0AE00E72-DA3F-CC60-F449-44B5DC5FE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389" r="4375" b="137"/>
          <a:stretch/>
        </p:blipFill>
        <p:spPr>
          <a:xfrm>
            <a:off x="9562156" y="4562474"/>
            <a:ext cx="2393005" cy="2295525"/>
          </a:xfrm>
          <a:prstGeom prst="rect">
            <a:avLst/>
          </a:prstGeom>
        </p:spPr>
      </p:pic>
      <p:pic>
        <p:nvPicPr>
          <p:cNvPr id="12" name="圖片 11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183A1F98-1190-448F-E540-2A1B913DE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6" t="66783" r="22021" b="137"/>
          <a:stretch/>
        </p:blipFill>
        <p:spPr>
          <a:xfrm>
            <a:off x="11950229" y="4589460"/>
            <a:ext cx="241771" cy="2268540"/>
          </a:xfrm>
          <a:prstGeom prst="rect">
            <a:avLst/>
          </a:prstGeom>
        </p:spPr>
      </p:pic>
      <p:pic>
        <p:nvPicPr>
          <p:cNvPr id="13" name="圖片 12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CDCF80EB-7BF1-97F5-A88D-FBB1D7A51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70553" b="51249"/>
          <a:stretch/>
        </p:blipFill>
        <p:spPr>
          <a:xfrm>
            <a:off x="2994660" y="-130175"/>
            <a:ext cx="2994660" cy="3343275"/>
          </a:xfrm>
          <a:prstGeom prst="rect">
            <a:avLst/>
          </a:prstGeom>
        </p:spPr>
      </p:pic>
      <p:pic>
        <p:nvPicPr>
          <p:cNvPr id="14" name="圖片 13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51D79560-EC25-5BE4-F185-CBD5F4EBD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70553" b="51249"/>
          <a:stretch/>
        </p:blipFill>
        <p:spPr>
          <a:xfrm>
            <a:off x="5989320" y="-130175"/>
            <a:ext cx="2994660" cy="3343275"/>
          </a:xfrm>
          <a:prstGeom prst="rect">
            <a:avLst/>
          </a:prstGeom>
        </p:spPr>
      </p:pic>
      <p:pic>
        <p:nvPicPr>
          <p:cNvPr id="15" name="圖片 14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C99C0127-AD58-D9F0-EDFD-69E02E843A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-1" r="70553" b="51250"/>
          <a:stretch/>
        </p:blipFill>
        <p:spPr>
          <a:xfrm>
            <a:off x="8983980" y="-130175"/>
            <a:ext cx="2994660" cy="3343275"/>
          </a:xfrm>
          <a:prstGeom prst="rect">
            <a:avLst/>
          </a:prstGeom>
        </p:spPr>
      </p:pic>
      <p:pic>
        <p:nvPicPr>
          <p:cNvPr id="16" name="圖片 15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7FC4603E-27DB-B060-9D48-EB4069CE86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93366" b="51249"/>
          <a:stretch/>
        </p:blipFill>
        <p:spPr>
          <a:xfrm>
            <a:off x="11978640" y="-130175"/>
            <a:ext cx="213360" cy="3343275"/>
          </a:xfrm>
          <a:prstGeom prst="rect">
            <a:avLst/>
          </a:prstGeom>
        </p:spPr>
      </p:pic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9ADAE5EA-D661-D889-B6F7-AA322481B3F7}"/>
              </a:ext>
            </a:extLst>
          </p:cNvPr>
          <p:cNvSpPr/>
          <p:nvPr userDrawn="1"/>
        </p:nvSpPr>
        <p:spPr>
          <a:xfrm rot="10800000" flipH="1">
            <a:off x="0" y="3213100"/>
            <a:ext cx="12192000" cy="95725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CE651E-BD63-AE6B-8D40-0ABACC1B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30965">
            <a:off x="481790" y="1493039"/>
            <a:ext cx="6205569" cy="2387600"/>
          </a:xfrm>
        </p:spPr>
        <p:txBody>
          <a:bodyPr/>
          <a:lstStyle/>
          <a:p>
            <a:r>
              <a:rPr lang="en-US" altLang="zh-TW" dirty="0"/>
              <a:t>IC Compiler SOP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1B7D78-74BB-2803-4399-D2AFE29D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60000">
            <a:off x="7954285" y="3503642"/>
            <a:ext cx="4064028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編輯日期</a:t>
            </a:r>
            <a:r>
              <a:rPr lang="en-US" altLang="zh-TW" dirty="0">
                <a:solidFill>
                  <a:schemeClr val="tx1"/>
                </a:solidFill>
              </a:rPr>
              <a:t>: 2023/13/32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編寫者</a:t>
            </a:r>
            <a:r>
              <a:rPr lang="en-US" altLang="zh-TW" dirty="0">
                <a:solidFill>
                  <a:schemeClr val="tx1"/>
                </a:solidFill>
              </a:rPr>
              <a:t>: Alex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3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10170-5369-A130-AF69-681313A7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126" y="1560352"/>
            <a:ext cx="5181600" cy="461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(1)</a:t>
            </a:r>
            <a:r>
              <a:rPr lang="zh-TW" altLang="en-US" sz="2000" dirty="0"/>
              <a:t>點選</a:t>
            </a:r>
            <a:r>
              <a:rPr lang="en-US" altLang="zh-TW" sz="2000" dirty="0"/>
              <a:t>Global Route Congestion</a:t>
            </a:r>
            <a:r>
              <a:rPr lang="zh-TW" altLang="en-US" sz="2000" dirty="0"/>
              <a:t>視窗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(2)</a:t>
            </a:r>
            <a:r>
              <a:rPr lang="zh-TW" altLang="en-US" sz="2000" dirty="0"/>
              <a:t>在按下右方</a:t>
            </a:r>
            <a:r>
              <a:rPr lang="en-US" altLang="zh-TW" sz="2000" dirty="0"/>
              <a:t>Reload</a:t>
            </a:r>
            <a:r>
              <a:rPr lang="zh-TW" altLang="en-US" sz="2000" dirty="0"/>
              <a:t>，之後按</a:t>
            </a:r>
            <a:r>
              <a:rPr lang="en-US" altLang="zh-TW" sz="2000" dirty="0"/>
              <a:t>OK</a:t>
            </a:r>
            <a:r>
              <a:rPr lang="zh-TW" altLang="en-US" sz="2000" dirty="0"/>
              <a:t>，即可觀察如果皆為</a:t>
            </a:r>
            <a:r>
              <a:rPr lang="en-US" altLang="zh-TW" sz="2000" dirty="0"/>
              <a:t>0</a:t>
            </a:r>
            <a:r>
              <a:rPr lang="zh-TW" altLang="en-US" sz="2000" dirty="0"/>
              <a:t>以下為最佳狀況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27BA8C-BA98-F079-8CD4-CBDA5B09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15" y="1972404"/>
            <a:ext cx="3594759" cy="271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4FAEE2-AEB1-1DF7-186B-C1F81267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11" y="5392727"/>
            <a:ext cx="1831864" cy="1335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27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derive_pg_connection</a:t>
            </a:r>
            <a:r>
              <a:rPr lang="en-US" altLang="zh-TW" dirty="0"/>
              <a:t> -</a:t>
            </a:r>
            <a:r>
              <a:rPr lang="en-US" altLang="zh-TW" dirty="0" err="1"/>
              <a:t>power_net</a:t>
            </a:r>
            <a:r>
              <a:rPr lang="en-US" altLang="zh-TW" dirty="0"/>
              <a:t> {VDD} -</a:t>
            </a:r>
            <a:r>
              <a:rPr lang="en-US" altLang="zh-TW" dirty="0" err="1"/>
              <a:t>ground_net</a:t>
            </a:r>
            <a:r>
              <a:rPr lang="en-US" altLang="zh-TW" dirty="0"/>
              <a:t> {VSS} -</a:t>
            </a:r>
            <a:r>
              <a:rPr lang="en-US" altLang="zh-TW" dirty="0" err="1"/>
              <a:t>power_pin</a:t>
            </a:r>
            <a:r>
              <a:rPr lang="en-US" altLang="zh-TW" dirty="0"/>
              <a:t> {VDD} -</a:t>
            </a:r>
            <a:r>
              <a:rPr lang="en-US" altLang="zh-TW" dirty="0" err="1"/>
              <a:t>ground_pin</a:t>
            </a:r>
            <a:r>
              <a:rPr lang="en-US" altLang="zh-TW" dirty="0"/>
              <a:t> {VSS}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10170-5369-A130-AF69-681313A7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126" y="1560352"/>
            <a:ext cx="5181600" cy="461661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連接</a:t>
            </a:r>
            <a:r>
              <a:rPr lang="en-US" altLang="zh-TW" sz="2000" dirty="0"/>
              <a:t>Cell</a:t>
            </a:r>
            <a:r>
              <a:rPr lang="zh-TW" altLang="en-US" sz="2000" dirty="0"/>
              <a:t>的</a:t>
            </a:r>
            <a:r>
              <a:rPr lang="en-US" altLang="zh-TW" sz="2000" dirty="0"/>
              <a:t>PG nets</a:t>
            </a:r>
          </a:p>
          <a:p>
            <a:r>
              <a:rPr lang="en-US" altLang="zh-TW" sz="2000" dirty="0"/>
              <a:t>(1)</a:t>
            </a:r>
            <a:r>
              <a:rPr lang="zh-TW" altLang="en-US" sz="2000" dirty="0"/>
              <a:t>點選</a:t>
            </a:r>
            <a:r>
              <a:rPr lang="en-US" altLang="zh-TW" sz="2000" dirty="0" err="1"/>
              <a:t>Preroute</a:t>
            </a:r>
            <a:r>
              <a:rPr lang="en-US" altLang="zh-TW" sz="2000" dirty="0"/>
              <a:t>&gt;Derive PG Connection</a:t>
            </a:r>
          </a:p>
          <a:p>
            <a:r>
              <a:rPr lang="en-US" altLang="zh-TW" sz="2000" dirty="0"/>
              <a:t>(2)</a:t>
            </a:r>
            <a:r>
              <a:rPr lang="zh-TW" altLang="en-US" sz="2000" dirty="0"/>
              <a:t>按照下圖做設定，之後直接按</a:t>
            </a:r>
            <a:r>
              <a:rPr lang="en-US" altLang="zh-TW" sz="2000" dirty="0"/>
              <a:t>OK</a:t>
            </a:r>
          </a:p>
          <a:p>
            <a:r>
              <a:rPr lang="zh-TW" altLang="en-US" sz="2000" b="1" dirty="0"/>
              <a:t>這步驟在之後有新增元件後皆須執行</a:t>
            </a:r>
            <a:r>
              <a:rPr lang="en-US" altLang="zh-TW" sz="2000" b="1" dirty="0"/>
              <a:t>,</a:t>
            </a:r>
            <a:r>
              <a:rPr lang="zh-TW" altLang="en-US" sz="2000" b="1" dirty="0"/>
              <a:t>之後將以 </a:t>
            </a:r>
            <a:r>
              <a:rPr lang="en-US" altLang="zh-TW" sz="2000" b="1" dirty="0" err="1"/>
              <a:t>derive_pg_connection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表示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B26027-A057-CAAD-B488-6484399F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61" y="3521279"/>
            <a:ext cx="2911622" cy="306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5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set_fp_rail_constraints</a:t>
            </a:r>
            <a:r>
              <a:rPr lang="en-US" altLang="zh-TW" dirty="0"/>
              <a:t> -</a:t>
            </a:r>
            <a:r>
              <a:rPr lang="en-US" altLang="zh-TW" dirty="0" err="1"/>
              <a:t>add_layer</a:t>
            </a:r>
            <a:r>
              <a:rPr lang="en-US" altLang="zh-TW" dirty="0"/>
              <a:t>  -layer METAL5 -direction horizontal -</a:t>
            </a:r>
            <a:r>
              <a:rPr lang="en-US" altLang="zh-TW" dirty="0" err="1"/>
              <a:t>max_strap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en-US" altLang="zh-TW" dirty="0"/>
              <a:t> -</a:t>
            </a:r>
            <a:r>
              <a:rPr lang="en-US" altLang="zh-TW" dirty="0" err="1"/>
              <a:t>min_strap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en-US" altLang="zh-TW" dirty="0"/>
              <a:t> -</a:t>
            </a:r>
            <a:r>
              <a:rPr lang="en-US" altLang="zh-TW" dirty="0" err="1"/>
              <a:t>max_width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en-US" altLang="zh-TW" dirty="0"/>
              <a:t> -</a:t>
            </a:r>
            <a:r>
              <a:rPr lang="en-US" altLang="zh-TW" dirty="0" err="1"/>
              <a:t>min_width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en-US" altLang="zh-TW" dirty="0"/>
              <a:t> -spacing minimum</a:t>
            </a:r>
          </a:p>
          <a:p>
            <a:r>
              <a:rPr lang="en-US" altLang="zh-TW" dirty="0" err="1"/>
              <a:t>set_fp_rail_constraints</a:t>
            </a:r>
            <a:r>
              <a:rPr lang="en-US" altLang="zh-TW" dirty="0"/>
              <a:t> -</a:t>
            </a:r>
            <a:r>
              <a:rPr lang="en-US" altLang="zh-TW" dirty="0" err="1"/>
              <a:t>add_layer</a:t>
            </a:r>
            <a:r>
              <a:rPr lang="en-US" altLang="zh-TW" dirty="0"/>
              <a:t>  -layer METAL4 -direction vertical -</a:t>
            </a:r>
            <a:r>
              <a:rPr lang="en-US" altLang="zh-TW" dirty="0" err="1"/>
              <a:t>max_strap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en-US" altLang="zh-TW" dirty="0"/>
              <a:t> -</a:t>
            </a:r>
            <a:r>
              <a:rPr lang="en-US" altLang="zh-TW" dirty="0" err="1"/>
              <a:t>min_strap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en-US" altLang="zh-TW" dirty="0"/>
              <a:t> -</a:t>
            </a:r>
            <a:r>
              <a:rPr lang="en-US" altLang="zh-TW" dirty="0" err="1"/>
              <a:t>max_width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en-US" altLang="zh-TW" dirty="0"/>
              <a:t> -</a:t>
            </a:r>
            <a:r>
              <a:rPr lang="en-US" altLang="zh-TW" dirty="0" err="1"/>
              <a:t>min_width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en-US" altLang="zh-TW" dirty="0"/>
              <a:t> -spacing minimum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0AB84CB-208C-C698-0C1D-A2D21677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300" y="1690688"/>
            <a:ext cx="54108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加入</a:t>
            </a:r>
            <a:r>
              <a:rPr lang="en-US" altLang="zh-TW" sz="1600" dirty="0"/>
              <a:t>power strap</a:t>
            </a:r>
          </a:p>
          <a:p>
            <a:r>
              <a:rPr lang="zh-TW" altLang="en-US" sz="1600" dirty="0"/>
              <a:t>如左方指令操作</a:t>
            </a:r>
            <a:endParaRPr lang="en-US" altLang="zh-TW" sz="1600" dirty="0"/>
          </a:p>
          <a:p>
            <a:r>
              <a:rPr lang="en-US" altLang="zh-TW" sz="1600" dirty="0"/>
              <a:t>.13</a:t>
            </a:r>
            <a:r>
              <a:rPr lang="zh-TW" altLang="en-US" sz="1600" dirty="0"/>
              <a:t>製程設</a:t>
            </a:r>
            <a:r>
              <a:rPr lang="en-US" altLang="zh-TW" sz="1600" dirty="0"/>
              <a:t>METAL5</a:t>
            </a:r>
            <a:r>
              <a:rPr lang="zh-TW" altLang="en-US" sz="1600" dirty="0"/>
              <a:t>為橫向、</a:t>
            </a:r>
            <a:r>
              <a:rPr lang="en-US" altLang="zh-TW" sz="1600" dirty="0"/>
              <a:t>METAL4</a:t>
            </a:r>
            <a:r>
              <a:rPr lang="zh-TW" altLang="en-US" sz="1600" dirty="0"/>
              <a:t>為縱向</a:t>
            </a:r>
            <a:endParaRPr lang="en-US" altLang="zh-TW" sz="1600" dirty="0"/>
          </a:p>
          <a:p>
            <a:r>
              <a:rPr lang="en-US" altLang="zh-TW" sz="1600" dirty="0"/>
              <a:t>Strap</a:t>
            </a:r>
            <a:r>
              <a:rPr lang="zh-TW" altLang="en-US" sz="1600" dirty="0"/>
              <a:t>數量與寬度依</a:t>
            </a:r>
            <a:r>
              <a:rPr lang="en-US" altLang="zh-TW" sz="1600" dirty="0"/>
              <a:t>IC</a:t>
            </a:r>
            <a:r>
              <a:rPr lang="zh-TW" altLang="en-US" sz="1600" dirty="0"/>
              <a:t>競賽規定或電路需求為準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87611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set_fp_rail_constraints</a:t>
            </a:r>
            <a:r>
              <a:rPr lang="en-US" altLang="zh-TW" dirty="0"/>
              <a:t>  -</a:t>
            </a:r>
            <a:r>
              <a:rPr lang="en-US" altLang="zh-TW" dirty="0" err="1"/>
              <a:t>set_ring</a:t>
            </a:r>
            <a:r>
              <a:rPr lang="en-US" altLang="zh-TW" dirty="0"/>
              <a:t> -nets  </a:t>
            </a:r>
            <a:r>
              <a:rPr lang="en-US" altLang="zh-TW" dirty="0">
                <a:solidFill>
                  <a:srgbClr val="FFFF00"/>
                </a:solidFill>
              </a:rPr>
              <a:t>{VDD VSS}  </a:t>
            </a:r>
            <a:r>
              <a:rPr lang="en-US" altLang="zh-TW" dirty="0"/>
              <a:t>-</a:t>
            </a:r>
            <a:r>
              <a:rPr lang="en-US" altLang="zh-TW" dirty="0" err="1"/>
              <a:t>horizontal_ring_layer</a:t>
            </a:r>
            <a:r>
              <a:rPr lang="en-US" altLang="zh-TW" dirty="0"/>
              <a:t> { METAL5 } -</a:t>
            </a:r>
            <a:r>
              <a:rPr lang="en-US" altLang="zh-TW" dirty="0" err="1"/>
              <a:t>vertical_ring_layer</a:t>
            </a:r>
            <a:r>
              <a:rPr lang="en-US" altLang="zh-TW" dirty="0"/>
              <a:t> { METAL4 } -</a:t>
            </a:r>
            <a:r>
              <a:rPr lang="en-US" altLang="zh-TW" dirty="0" err="1"/>
              <a:t>ring_width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en-US" altLang="zh-TW" dirty="0"/>
              <a:t> -</a:t>
            </a:r>
            <a:r>
              <a:rPr lang="en-US" altLang="zh-TW" dirty="0" err="1"/>
              <a:t>ring_offset</a:t>
            </a:r>
            <a:r>
              <a:rPr lang="en-US" altLang="zh-TW" dirty="0"/>
              <a:t> 3 -</a:t>
            </a:r>
            <a:r>
              <a:rPr lang="en-US" altLang="zh-TW" dirty="0" err="1"/>
              <a:t>extend_strap</a:t>
            </a:r>
            <a:r>
              <a:rPr lang="en-US" altLang="zh-TW" dirty="0"/>
              <a:t> </a:t>
            </a:r>
            <a:r>
              <a:rPr lang="en-US" altLang="zh-TW" dirty="0" err="1"/>
              <a:t>core_ring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0AB84CB-208C-C698-0C1D-A2D21677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300" y="1825625"/>
            <a:ext cx="5410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加入</a:t>
            </a:r>
            <a:r>
              <a:rPr lang="en-US" altLang="zh-TW" sz="1600" dirty="0"/>
              <a:t>power ring</a:t>
            </a:r>
          </a:p>
          <a:p>
            <a:r>
              <a:rPr lang="zh-TW" altLang="en-US" sz="1600" dirty="0"/>
              <a:t>如左方指令操作</a:t>
            </a:r>
            <a:endParaRPr lang="en-US" altLang="zh-TW" sz="1600" dirty="0"/>
          </a:p>
          <a:p>
            <a:r>
              <a:rPr lang="en-US" altLang="zh-TW" sz="1600" dirty="0"/>
              <a:t>.13</a:t>
            </a:r>
            <a:r>
              <a:rPr lang="zh-TW" altLang="en-US" sz="1600" dirty="0"/>
              <a:t>製程設</a:t>
            </a:r>
            <a:r>
              <a:rPr lang="en-US" altLang="zh-TW" sz="1600" dirty="0"/>
              <a:t>METAL5</a:t>
            </a:r>
            <a:r>
              <a:rPr lang="zh-TW" altLang="en-US" sz="1600" dirty="0"/>
              <a:t>為橫向、</a:t>
            </a:r>
            <a:r>
              <a:rPr lang="en-US" altLang="zh-TW" sz="1600" dirty="0"/>
              <a:t>METAL4</a:t>
            </a:r>
            <a:r>
              <a:rPr lang="zh-TW" altLang="en-US" sz="1600" dirty="0"/>
              <a:t>為縱向</a:t>
            </a:r>
            <a:endParaRPr lang="en-US" altLang="zh-TW" sz="1600" dirty="0"/>
          </a:p>
          <a:p>
            <a:r>
              <a:rPr lang="zh-TW" altLang="en-US" sz="1600" dirty="0"/>
              <a:t>需要多組的話，將</a:t>
            </a:r>
            <a:r>
              <a:rPr lang="en-US" altLang="zh-TW" sz="1600" dirty="0"/>
              <a:t>{VDD VSS}</a:t>
            </a:r>
          </a:p>
          <a:p>
            <a:pPr marL="0" indent="0">
              <a:buNone/>
            </a:pPr>
            <a:r>
              <a:rPr lang="zh-TW" altLang="en-US" sz="1600" dirty="0"/>
              <a:t>    增加為</a:t>
            </a:r>
            <a:r>
              <a:rPr lang="en-US" altLang="zh-TW" sz="1600" dirty="0"/>
              <a:t>{VDD VSS</a:t>
            </a:r>
            <a:r>
              <a:rPr lang="zh-TW" altLang="en-US" sz="1600" dirty="0"/>
              <a:t> </a:t>
            </a:r>
            <a:r>
              <a:rPr lang="en-US" altLang="zh-TW" sz="1600" dirty="0"/>
              <a:t>VDD VSS</a:t>
            </a:r>
            <a:r>
              <a:rPr lang="zh-TW" altLang="en-US" sz="1600" dirty="0"/>
              <a:t> </a:t>
            </a:r>
            <a:r>
              <a:rPr lang="en-US" altLang="zh-TW" sz="1600" dirty="0"/>
              <a:t>VDD VSS</a:t>
            </a:r>
            <a:r>
              <a:rPr lang="zh-TW" altLang="en-US" sz="1600" dirty="0"/>
              <a:t> </a:t>
            </a:r>
            <a:r>
              <a:rPr lang="en-US" altLang="zh-TW" sz="1600" dirty="0"/>
              <a:t>……}</a:t>
            </a:r>
          </a:p>
          <a:p>
            <a:r>
              <a:rPr lang="en-US" altLang="zh-TW" sz="1600" dirty="0"/>
              <a:t>Ring</a:t>
            </a:r>
            <a:r>
              <a:rPr lang="zh-TW" altLang="en-US" sz="1600" dirty="0"/>
              <a:t>數量與寬度依</a:t>
            </a:r>
            <a:r>
              <a:rPr lang="en-US" altLang="zh-TW" sz="1600" dirty="0"/>
              <a:t>IC</a:t>
            </a:r>
            <a:r>
              <a:rPr lang="zh-TW" altLang="en-US" sz="1600" dirty="0"/>
              <a:t>競賽規定或電路需求為準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001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synthesize_fp_rail</a:t>
            </a:r>
            <a:r>
              <a:rPr lang="en-US" altLang="zh-TW" dirty="0"/>
              <a:t> -nets [list VDD VSS] -</a:t>
            </a:r>
            <a:r>
              <a:rPr lang="en-US" altLang="zh-TW" dirty="0" err="1"/>
              <a:t>voltage_supply</a:t>
            </a:r>
            <a:r>
              <a:rPr lang="en-US" altLang="zh-TW" dirty="0">
                <a:solidFill>
                  <a:srgbClr val="FFFF00"/>
                </a:solidFill>
              </a:rPr>
              <a:t> 1.17 </a:t>
            </a:r>
            <a:r>
              <a:rPr lang="en-US" altLang="zh-TW" dirty="0"/>
              <a:t>-</a:t>
            </a:r>
            <a:r>
              <a:rPr lang="en-US" altLang="zh-TW" dirty="0" err="1"/>
              <a:t>synthesize_power_plan</a:t>
            </a:r>
            <a:r>
              <a:rPr lang="en-US" altLang="zh-TW" dirty="0"/>
              <a:t> -</a:t>
            </a:r>
            <a:r>
              <a:rPr lang="en-US" altLang="zh-TW" dirty="0" err="1"/>
              <a:t>power_budget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30</a:t>
            </a:r>
            <a:r>
              <a:rPr lang="en-US" altLang="zh-TW" dirty="0"/>
              <a:t> -</a:t>
            </a:r>
            <a:r>
              <a:rPr lang="en-US" altLang="zh-TW" dirty="0" err="1"/>
              <a:t>use_pins_as_pads</a:t>
            </a:r>
            <a:r>
              <a:rPr lang="en-US" altLang="zh-TW" dirty="0"/>
              <a:t> -</a:t>
            </a:r>
            <a:r>
              <a:rPr lang="en-US" altLang="zh-TW" dirty="0" err="1"/>
              <a:t>use_strap_ends_as_pads</a:t>
            </a:r>
            <a:r>
              <a:rPr lang="en-US" altLang="zh-TW" dirty="0"/>
              <a:t> -</a:t>
            </a:r>
            <a:r>
              <a:rPr lang="en-US" altLang="zh-TW" dirty="0" err="1"/>
              <a:t>ignore_blockages</a:t>
            </a:r>
            <a:endParaRPr lang="en-US" altLang="zh-TW" dirty="0"/>
          </a:p>
          <a:p>
            <a:r>
              <a:rPr lang="en-US" altLang="zh-TW" dirty="0" err="1"/>
              <a:t>commit_fp_rail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0AB84CB-208C-C698-0C1D-A2D21677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300" y="1825625"/>
            <a:ext cx="5410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如左方指令操作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IR</a:t>
            </a:r>
            <a:r>
              <a:rPr lang="zh-TW" altLang="en-US" sz="1600" dirty="0"/>
              <a:t> </a:t>
            </a:r>
            <a:r>
              <a:rPr lang="en-US" altLang="zh-TW" sz="1600" dirty="0"/>
              <a:t>drop</a:t>
            </a:r>
            <a:r>
              <a:rPr lang="zh-TW" altLang="en-US" sz="1600" dirty="0"/>
              <a:t>需控制在</a:t>
            </a:r>
            <a:r>
              <a:rPr lang="en-US" altLang="zh-TW" sz="1600" dirty="0"/>
              <a:t>10%</a:t>
            </a:r>
            <a:r>
              <a:rPr lang="zh-TW" altLang="en-US" sz="1600" dirty="0"/>
              <a:t>以內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83E3AB-7034-AA42-E164-8A7B388E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05" y="3287669"/>
            <a:ext cx="3082872" cy="30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6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A563BB-5294-6ED7-094A-2384C15041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840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/>
              <a:t>Place</a:t>
            </a:r>
            <a:r>
              <a:rPr lang="en-US" altLang="zh-TW">
                <a:solidFill>
                  <a:schemeClr val="tx1"/>
                </a:solidFill>
              </a:rPr>
              <a:t>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3F1D0-2FA1-7E43-93BE-3BF9D4238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source </a:t>
            </a:r>
            <a:r>
              <a:rPr lang="en-US" altLang="zh-TW" dirty="0" err="1"/>
              <a:t>add_tie.tcl</a:t>
            </a:r>
            <a:endParaRPr lang="en-US" altLang="zh-TW" dirty="0"/>
          </a:p>
          <a:p>
            <a:r>
              <a:rPr lang="en-US" altLang="zh-TW" dirty="0" err="1">
                <a:solidFill>
                  <a:srgbClr val="00B0F0"/>
                </a:solidFill>
              </a:rPr>
              <a:t>read_def</a:t>
            </a:r>
            <a:r>
              <a:rPr lang="en-US" altLang="zh-TW" dirty="0">
                <a:solidFill>
                  <a:srgbClr val="00B0F0"/>
                </a:solidFill>
              </a:rPr>
              <a:t> “</a:t>
            </a:r>
            <a:r>
              <a:rPr lang="en-US" altLang="zh-TW" b="1" i="1" dirty="0">
                <a:solidFill>
                  <a:srgbClr val="00B0F0"/>
                </a:solidFill>
              </a:rPr>
              <a:t>xxx_dft.def </a:t>
            </a:r>
            <a:r>
              <a:rPr lang="en-US" altLang="zh-TW" dirty="0">
                <a:solidFill>
                  <a:srgbClr val="00B0F0"/>
                </a:solidFill>
              </a:rPr>
              <a:t>"</a:t>
            </a:r>
          </a:p>
          <a:p>
            <a:r>
              <a:rPr lang="en-US" altLang="zh-TW" dirty="0" err="1"/>
              <a:t>check_physical_design</a:t>
            </a:r>
            <a:r>
              <a:rPr lang="en-US" altLang="zh-TW" dirty="0"/>
              <a:t> -stage </a:t>
            </a:r>
            <a:r>
              <a:rPr lang="en-US" altLang="zh-TW" dirty="0" err="1"/>
              <a:t>pre_place_opt</a:t>
            </a:r>
            <a:endParaRPr lang="en-US" altLang="zh-TW" dirty="0"/>
          </a:p>
          <a:p>
            <a:r>
              <a:rPr lang="en-US" altLang="zh-TW" dirty="0" err="1"/>
              <a:t>place_opt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-</a:t>
            </a:r>
            <a:r>
              <a:rPr lang="en-US" altLang="zh-TW" dirty="0" err="1">
                <a:solidFill>
                  <a:srgbClr val="00B0F0"/>
                </a:solidFill>
              </a:rPr>
              <a:t>optimize_dft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-power -congestion</a:t>
            </a:r>
          </a:p>
          <a:p>
            <a:r>
              <a:rPr lang="en-US" altLang="zh-TW" dirty="0" err="1">
                <a:solidFill>
                  <a:srgbClr val="FFFF00"/>
                </a:solidFill>
              </a:rPr>
              <a:t>derive_pg_connection</a:t>
            </a:r>
            <a:r>
              <a:rPr lang="en-US" altLang="zh-TW" dirty="0">
                <a:solidFill>
                  <a:srgbClr val="FFFF00"/>
                </a:solidFill>
              </a:rPr>
              <a:t> -</a:t>
            </a:r>
            <a:r>
              <a:rPr lang="en-US" altLang="zh-TW" dirty="0" err="1">
                <a:solidFill>
                  <a:srgbClr val="FFFF00"/>
                </a:solidFill>
              </a:rPr>
              <a:t>power_net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ground_net</a:t>
            </a:r>
            <a:r>
              <a:rPr lang="en-US" altLang="zh-TW" dirty="0">
                <a:solidFill>
                  <a:srgbClr val="FFFF00"/>
                </a:solidFill>
              </a:rPr>
              <a:t> {VSS} -</a:t>
            </a:r>
            <a:r>
              <a:rPr lang="en-US" altLang="zh-TW" dirty="0" err="1">
                <a:solidFill>
                  <a:srgbClr val="FFFF00"/>
                </a:solidFill>
              </a:rPr>
              <a:t>power_pin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ground_pin</a:t>
            </a:r>
            <a:r>
              <a:rPr lang="en-US" altLang="zh-TW" dirty="0">
                <a:solidFill>
                  <a:srgbClr val="FFFF00"/>
                </a:solidFill>
              </a:rPr>
              <a:t> {VSS}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5B5C5-0B89-8BDC-FD46-FB4D2C19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6694" y="1825625"/>
            <a:ext cx="5405305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依照左方指令操作</a:t>
            </a:r>
            <a:endParaRPr lang="en-US" altLang="zh-TW" sz="1800" dirty="0"/>
          </a:p>
          <a:p>
            <a:r>
              <a:rPr lang="en-US" altLang="zh-TW" sz="1800" dirty="0" err="1"/>
              <a:t>check_physical_design</a:t>
            </a:r>
            <a:r>
              <a:rPr lang="zh-TW" altLang="en-US" sz="1800" dirty="0"/>
              <a:t>查看是否有</a:t>
            </a:r>
            <a:r>
              <a:rPr lang="en-US" altLang="zh-TW" sz="1800" dirty="0"/>
              <a:t>error</a:t>
            </a:r>
          </a:p>
          <a:p>
            <a:r>
              <a:rPr lang="zh-TW" altLang="en-US" sz="1800" dirty="0"/>
              <a:t>藍字只在電路有</a:t>
            </a:r>
            <a:r>
              <a:rPr lang="en-US" altLang="zh-TW" sz="1800" dirty="0"/>
              <a:t>scan chain</a:t>
            </a:r>
            <a:r>
              <a:rPr lang="zh-TW" altLang="en-US" sz="1800" dirty="0"/>
              <a:t>時需要操作</a:t>
            </a:r>
            <a:endParaRPr lang="en-US" altLang="zh-TW" sz="1800" dirty="0"/>
          </a:p>
          <a:p>
            <a:r>
              <a:rPr lang="zh-TW" altLang="en-US" sz="1800" dirty="0"/>
              <a:t>有重新放置所以執行 </a:t>
            </a:r>
            <a:r>
              <a:rPr lang="en-US" altLang="zh-TW" sz="1800" dirty="0" err="1"/>
              <a:t>derive_pg_connection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3387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73AD-94F9-99CE-97DF-712FD5FD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0985" cy="1325563"/>
          </a:xfrm>
        </p:spPr>
        <p:txBody>
          <a:bodyPr/>
          <a:lstStyle/>
          <a:p>
            <a:r>
              <a:rPr lang="en-US" altLang="zh-TW" dirty="0"/>
              <a:t>Place</a:t>
            </a:r>
            <a:r>
              <a:rPr lang="en-US" altLang="zh-TW" dirty="0">
                <a:solidFill>
                  <a:schemeClr val="tx1"/>
                </a:solidFill>
              </a:rPr>
              <a:t>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3F1D0-2FA1-7E43-93BE-3BF9D4238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refine_placement</a:t>
            </a:r>
            <a:r>
              <a:rPr lang="en-US" altLang="zh-TW" dirty="0"/>
              <a:t> -</a:t>
            </a:r>
            <a:r>
              <a:rPr lang="en-US" altLang="zh-TW" dirty="0" err="1"/>
              <a:t>perturbation_level</a:t>
            </a:r>
            <a:r>
              <a:rPr lang="en-US" altLang="zh-TW" dirty="0"/>
              <a:t> high</a:t>
            </a:r>
          </a:p>
          <a:p>
            <a:r>
              <a:rPr lang="en-US" altLang="zh-TW" dirty="0" err="1"/>
              <a:t>set_fix_hold</a:t>
            </a:r>
            <a:r>
              <a:rPr lang="en-US" altLang="zh-TW" dirty="0"/>
              <a:t> [</a:t>
            </a:r>
            <a:r>
              <a:rPr lang="en-US" altLang="zh-TW" dirty="0" err="1"/>
              <a:t>all_clocks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psynopt</a:t>
            </a:r>
            <a:endParaRPr lang="en-US" altLang="zh-TW" dirty="0"/>
          </a:p>
          <a:p>
            <a:r>
              <a:rPr lang="en-US" altLang="zh-TW" dirty="0" err="1"/>
              <a:t>psynopt</a:t>
            </a:r>
            <a:r>
              <a:rPr lang="en-US" altLang="zh-TW" dirty="0"/>
              <a:t> -congestion</a:t>
            </a:r>
          </a:p>
          <a:p>
            <a:r>
              <a:rPr lang="en-US" altLang="zh-TW" dirty="0" err="1">
                <a:solidFill>
                  <a:srgbClr val="FFFF00"/>
                </a:solidFill>
              </a:rPr>
              <a:t>derive_pg_connection</a:t>
            </a:r>
            <a:r>
              <a:rPr lang="en-US" altLang="zh-TW" dirty="0">
                <a:solidFill>
                  <a:srgbClr val="FFFF00"/>
                </a:solidFill>
              </a:rPr>
              <a:t> -</a:t>
            </a:r>
            <a:r>
              <a:rPr lang="en-US" altLang="zh-TW" dirty="0" err="1">
                <a:solidFill>
                  <a:srgbClr val="FFFF00"/>
                </a:solidFill>
              </a:rPr>
              <a:t>power_net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ground_net</a:t>
            </a:r>
            <a:r>
              <a:rPr lang="en-US" altLang="zh-TW" dirty="0">
                <a:solidFill>
                  <a:srgbClr val="FFFF00"/>
                </a:solidFill>
              </a:rPr>
              <a:t> {VSS} -</a:t>
            </a:r>
            <a:r>
              <a:rPr lang="en-US" altLang="zh-TW" dirty="0" err="1">
                <a:solidFill>
                  <a:srgbClr val="FFFF00"/>
                </a:solidFill>
              </a:rPr>
              <a:t>power_pin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ground_pin</a:t>
            </a:r>
            <a:r>
              <a:rPr lang="en-US" altLang="zh-TW" dirty="0">
                <a:solidFill>
                  <a:srgbClr val="FFFF00"/>
                </a:solidFill>
              </a:rPr>
              <a:t> {VSS}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5B5C5-0B89-8BDC-FD46-FB4D2C19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6694" y="1825625"/>
            <a:ext cx="5405305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依照左方指令操作</a:t>
            </a:r>
            <a:endParaRPr lang="en-US" altLang="zh-TW" sz="1800" dirty="0"/>
          </a:p>
          <a:p>
            <a:r>
              <a:rPr lang="zh-TW" altLang="en-US" sz="1800" dirty="0"/>
              <a:t>有重新放置所以執行 </a:t>
            </a:r>
            <a:r>
              <a:rPr lang="en-US" altLang="zh-TW" sz="1800" dirty="0" err="1"/>
              <a:t>derive_pg_connection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7761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73AD-94F9-99CE-97DF-712FD5FD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91725" cy="1325563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>
                <a:solidFill>
                  <a:schemeClr val="tx1"/>
                </a:solidFill>
              </a:rPr>
              <a:t>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3F1D0-2FA1-7E43-93BE-3BF9D4238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set_fix_hold</a:t>
            </a:r>
            <a:r>
              <a:rPr lang="en-US" altLang="zh-TW" dirty="0"/>
              <a:t> [</a:t>
            </a:r>
            <a:r>
              <a:rPr lang="en-US" altLang="zh-TW" dirty="0" err="1"/>
              <a:t>all_clocks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check_physical_design</a:t>
            </a:r>
            <a:r>
              <a:rPr lang="en-US" altLang="zh-TW" dirty="0"/>
              <a:t> -stage </a:t>
            </a:r>
            <a:r>
              <a:rPr lang="en-US" altLang="zh-TW" dirty="0" err="1"/>
              <a:t>pre_clock_opt</a:t>
            </a:r>
            <a:endParaRPr lang="en-US" altLang="zh-TW" dirty="0"/>
          </a:p>
          <a:p>
            <a:r>
              <a:rPr lang="en-US" altLang="zh-TW" dirty="0" err="1"/>
              <a:t>clock_opt</a:t>
            </a:r>
            <a:r>
              <a:rPr lang="en-US" altLang="zh-TW" dirty="0"/>
              <a:t> -</a:t>
            </a:r>
            <a:r>
              <a:rPr lang="en-US" altLang="zh-TW" dirty="0" err="1"/>
              <a:t>fix_hold_all_clocks</a:t>
            </a:r>
            <a:r>
              <a:rPr lang="en-US" altLang="zh-TW" dirty="0"/>
              <a:t> -congestion </a:t>
            </a:r>
            <a:r>
              <a:rPr lang="en-US" altLang="zh-TW" dirty="0">
                <a:solidFill>
                  <a:srgbClr val="00B0F0"/>
                </a:solidFill>
              </a:rPr>
              <a:t>-</a:t>
            </a:r>
            <a:r>
              <a:rPr lang="en-US" altLang="zh-TW" dirty="0" err="1">
                <a:solidFill>
                  <a:srgbClr val="00B0F0"/>
                </a:solidFill>
              </a:rPr>
              <a:t>optimize_dft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no_clock_route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clock_opt</a:t>
            </a:r>
            <a:r>
              <a:rPr lang="en-US" altLang="zh-TW" dirty="0"/>
              <a:t> -</a:t>
            </a:r>
            <a:r>
              <a:rPr lang="en-US" altLang="zh-TW" dirty="0" err="1"/>
              <a:t>only_psyn</a:t>
            </a:r>
            <a:r>
              <a:rPr lang="en-US" altLang="zh-TW" dirty="0"/>
              <a:t> -</a:t>
            </a:r>
            <a:r>
              <a:rPr lang="en-US" altLang="zh-TW" dirty="0" err="1"/>
              <a:t>fix_hold_all_clocks</a:t>
            </a:r>
            <a:r>
              <a:rPr lang="en-US" altLang="zh-TW" dirty="0"/>
              <a:t> -congestion -</a:t>
            </a:r>
            <a:r>
              <a:rPr lang="en-US" altLang="zh-TW" dirty="0" err="1"/>
              <a:t>no_clock_route</a:t>
            </a:r>
            <a:endParaRPr lang="en-US" altLang="zh-TW" dirty="0"/>
          </a:p>
          <a:p>
            <a:r>
              <a:rPr lang="en-US" altLang="zh-TW" dirty="0" err="1">
                <a:solidFill>
                  <a:srgbClr val="FFFF00"/>
                </a:solidFill>
              </a:rPr>
              <a:t>derive_pg_connection</a:t>
            </a:r>
            <a:r>
              <a:rPr lang="en-US" altLang="zh-TW" dirty="0">
                <a:solidFill>
                  <a:srgbClr val="FFFF00"/>
                </a:solidFill>
              </a:rPr>
              <a:t> -</a:t>
            </a:r>
            <a:r>
              <a:rPr lang="en-US" altLang="zh-TW" dirty="0" err="1">
                <a:solidFill>
                  <a:srgbClr val="FFFF00"/>
                </a:solidFill>
              </a:rPr>
              <a:t>power_net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ground_net</a:t>
            </a:r>
            <a:r>
              <a:rPr lang="en-US" altLang="zh-TW" dirty="0">
                <a:solidFill>
                  <a:srgbClr val="FFFF00"/>
                </a:solidFill>
              </a:rPr>
              <a:t> {VSS} -</a:t>
            </a:r>
            <a:r>
              <a:rPr lang="en-US" altLang="zh-TW" dirty="0" err="1">
                <a:solidFill>
                  <a:srgbClr val="FFFF00"/>
                </a:solidFill>
              </a:rPr>
              <a:t>power_pin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ground_pin</a:t>
            </a:r>
            <a:r>
              <a:rPr lang="en-US" altLang="zh-TW" dirty="0">
                <a:solidFill>
                  <a:srgbClr val="FFFF00"/>
                </a:solidFill>
              </a:rPr>
              <a:t> {VSS}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5B5C5-0B89-8BDC-FD46-FB4D2C19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6694" y="1825625"/>
            <a:ext cx="5405305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依照左方指令操作</a:t>
            </a:r>
            <a:endParaRPr lang="en-US" altLang="zh-TW" sz="1800" dirty="0"/>
          </a:p>
          <a:p>
            <a:r>
              <a:rPr lang="zh-TW" altLang="en-US" sz="1800" dirty="0"/>
              <a:t>藍字只在電路有</a:t>
            </a:r>
            <a:r>
              <a:rPr lang="en-US" altLang="zh-TW" sz="1800" dirty="0"/>
              <a:t>scan chain</a:t>
            </a:r>
            <a:r>
              <a:rPr lang="zh-TW" altLang="en-US" sz="1800" dirty="0"/>
              <a:t>時需要操作</a:t>
            </a:r>
            <a:endParaRPr lang="en-US" altLang="zh-TW" sz="1800" dirty="0"/>
          </a:p>
          <a:p>
            <a:r>
              <a:rPr lang="zh-TW" altLang="en-US" sz="1800" dirty="0"/>
              <a:t>有加入新 </a:t>
            </a:r>
            <a:r>
              <a:rPr lang="en-US" altLang="zh-TW" sz="1800" dirty="0"/>
              <a:t>buffer </a:t>
            </a:r>
            <a:r>
              <a:rPr lang="zh-TW" altLang="en-US" sz="1800" dirty="0"/>
              <a:t>所以執行 </a:t>
            </a:r>
            <a:r>
              <a:rPr lang="en-US" altLang="zh-TW" sz="1800" dirty="0" err="1"/>
              <a:t>derive_pg_connection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25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check_zrt_routability</a:t>
            </a:r>
            <a:r>
              <a:rPr lang="en-US" altLang="zh-TW" dirty="0"/>
              <a:t>  -</a:t>
            </a:r>
            <a:r>
              <a:rPr lang="en-US" altLang="zh-TW" dirty="0" err="1"/>
              <a:t>error_view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FFFF00"/>
                </a:solidFill>
              </a:rPr>
              <a:t>$</a:t>
            </a:r>
            <a:r>
              <a:rPr lang="en-US" altLang="zh-TW" b="1" i="1" dirty="0" err="1">
                <a:solidFill>
                  <a:srgbClr val="FFFF00"/>
                </a:solidFill>
              </a:rPr>
              <a:t>your_design_name</a:t>
            </a:r>
            <a:r>
              <a:rPr lang="en-US" altLang="zh-TW" dirty="0" err="1"/>
              <a:t>.err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(1)</a:t>
            </a:r>
            <a:r>
              <a:rPr lang="zh-TW" altLang="en-US" sz="1800" dirty="0"/>
              <a:t>點選</a:t>
            </a:r>
            <a:r>
              <a:rPr lang="en-US" altLang="zh-TW" sz="1800" dirty="0"/>
              <a:t>Route&gt;Check </a:t>
            </a:r>
            <a:r>
              <a:rPr lang="en-US" altLang="zh-TW" sz="1800" dirty="0" err="1"/>
              <a:t>Routability</a:t>
            </a:r>
            <a:r>
              <a:rPr lang="en-US" altLang="zh-TW" sz="1800" dirty="0"/>
              <a:t> </a:t>
            </a:r>
            <a:r>
              <a:rPr lang="zh-TW" altLang="en-US" sz="1800" dirty="0"/>
              <a:t>之後按</a:t>
            </a:r>
            <a:r>
              <a:rPr lang="en-US" altLang="zh-TW" sz="1800" dirty="0"/>
              <a:t>OK </a:t>
            </a:r>
            <a:r>
              <a:rPr lang="zh-TW" altLang="en-US" sz="1800" dirty="0"/>
              <a:t>觀察是否有</a:t>
            </a:r>
            <a:r>
              <a:rPr lang="en-US" altLang="zh-TW" sz="1800" dirty="0"/>
              <a:t>error</a:t>
            </a: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99D53-68E6-1B15-59A7-F402C016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95" y="2948483"/>
            <a:ext cx="3879850" cy="30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82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set_route_zrt_common_options</a:t>
            </a:r>
            <a:r>
              <a:rPr lang="en-US" altLang="zh-TW" dirty="0"/>
              <a:t>  -</a:t>
            </a:r>
            <a:r>
              <a:rPr lang="en-US" altLang="zh-TW" dirty="0" err="1"/>
              <a:t>post_detail_route_redundant_via_insertion</a:t>
            </a:r>
            <a:r>
              <a:rPr lang="en-US" altLang="zh-TW" dirty="0"/>
              <a:t> high -</a:t>
            </a:r>
            <a:r>
              <a:rPr lang="en-US" altLang="zh-TW" dirty="0" err="1"/>
              <a:t>concurrent_redundant_via_mode</a:t>
            </a:r>
            <a:r>
              <a:rPr lang="en-US" altLang="zh-TW" dirty="0"/>
              <a:t> </a:t>
            </a:r>
            <a:r>
              <a:rPr lang="en-US" altLang="zh-TW" dirty="0" err="1"/>
              <a:t>insert_at_high_cost</a:t>
            </a:r>
            <a:r>
              <a:rPr lang="en-US" altLang="zh-TW" dirty="0"/>
              <a:t> -</a:t>
            </a:r>
            <a:r>
              <a:rPr lang="en-US" altLang="zh-TW" dirty="0" err="1"/>
              <a:t>concurrent_redundant_via_effort_level</a:t>
            </a:r>
            <a:r>
              <a:rPr lang="en-US" altLang="zh-TW" dirty="0"/>
              <a:t> high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(2)</a:t>
            </a:r>
            <a:r>
              <a:rPr lang="zh-TW" altLang="en-US" sz="1800" dirty="0"/>
              <a:t>點選</a:t>
            </a:r>
            <a:r>
              <a:rPr lang="en-US" altLang="zh-TW" sz="1800" dirty="0"/>
              <a:t>Route&gt;Routing Setup&gt;Set common Route Option</a:t>
            </a:r>
          </a:p>
          <a:p>
            <a:r>
              <a:rPr lang="zh-TW" altLang="en-US" sz="1800" dirty="0"/>
              <a:t>選擇</a:t>
            </a:r>
            <a:r>
              <a:rPr lang="en-US" altLang="zh-TW" sz="1800" dirty="0"/>
              <a:t>Via</a:t>
            </a:r>
            <a:r>
              <a:rPr lang="zh-TW" altLang="en-US" sz="1800" dirty="0"/>
              <a:t>按照下方圖片點選之後按</a:t>
            </a:r>
            <a:r>
              <a:rPr lang="en-US" altLang="zh-TW" sz="1800" dirty="0"/>
              <a:t>OK</a:t>
            </a: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5E1E21-43A1-D1FC-AFCF-DC68CF61B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60" y="3020552"/>
            <a:ext cx="3299460" cy="306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1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0A81-73E0-23FD-13C9-29AFCBF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事前準備</a:t>
            </a:r>
            <a:r>
              <a:rPr lang="zh-TW" altLang="en-US" dirty="0">
                <a:solidFill>
                  <a:schemeClr val="tx1"/>
                </a:solidFill>
              </a:rPr>
              <a:t>與執行軟體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F33BF-EA9E-E02A-D4DF-D0D71626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825625"/>
            <a:ext cx="5686425" cy="4351338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snsd</a:t>
            </a:r>
            <a:r>
              <a:rPr lang="zh-TW" altLang="en-US" dirty="0"/>
              <a:t>後選擇“</a:t>
            </a:r>
            <a:r>
              <a:rPr lang="en-US" altLang="zh-TW" dirty="0"/>
              <a:t>IC Compiler”</a:t>
            </a:r>
          </a:p>
          <a:p>
            <a:r>
              <a:rPr lang="zh-TW" altLang="en-US" dirty="0"/>
              <a:t>在工作站上打 </a:t>
            </a:r>
            <a:r>
              <a:rPr lang="en-US" altLang="zh-TW" dirty="0" err="1"/>
              <a:t>icc</a:t>
            </a:r>
            <a:r>
              <a:rPr lang="en-US" altLang="zh-TW" dirty="0"/>
              <a:t> &amp;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86A7AA-5FA4-B558-BA3A-64A61AE254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r="44462"/>
          <a:stretch/>
        </p:blipFill>
        <p:spPr bwMode="auto">
          <a:xfrm>
            <a:off x="7124699" y="1397943"/>
            <a:ext cx="4943475" cy="5206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45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route_zrt_group</a:t>
            </a:r>
            <a:r>
              <a:rPr lang="en-US" altLang="zh-TW" dirty="0"/>
              <a:t> -</a:t>
            </a:r>
            <a:r>
              <a:rPr lang="en-US" altLang="zh-TW" dirty="0" err="1"/>
              <a:t>all_clock_nets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(3)</a:t>
            </a:r>
            <a:r>
              <a:rPr lang="zh-TW" altLang="en-US" sz="1800" dirty="0"/>
              <a:t>點選</a:t>
            </a:r>
            <a:r>
              <a:rPr lang="en-US" altLang="zh-TW" sz="1800" dirty="0"/>
              <a:t>Route&gt;Net Group Route…</a:t>
            </a:r>
          </a:p>
          <a:p>
            <a:r>
              <a:rPr lang="zh-TW" altLang="en-US" sz="1800" dirty="0"/>
              <a:t>按照下方圖片做點選</a:t>
            </a:r>
            <a:r>
              <a:rPr lang="en-US" altLang="zh-TW" sz="1800" dirty="0"/>
              <a:t>All clock nets</a:t>
            </a:r>
            <a:r>
              <a:rPr lang="zh-TW" altLang="en-US" sz="1800" dirty="0"/>
              <a:t>後按</a:t>
            </a:r>
            <a:r>
              <a:rPr lang="en-US" altLang="zh-TW" sz="1800" dirty="0"/>
              <a:t>OK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8C7A6A-03C8-55E8-C8E4-72E6721A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75" y="3537585"/>
            <a:ext cx="3490595" cy="277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route_zrt_auto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(4)</a:t>
            </a:r>
            <a:r>
              <a:rPr lang="zh-TW" altLang="en-US" sz="1800" dirty="0"/>
              <a:t>點選</a:t>
            </a:r>
            <a:r>
              <a:rPr lang="en-US" altLang="zh-TW" sz="1800" dirty="0"/>
              <a:t>Route&gt;Auto Route… </a:t>
            </a:r>
            <a:r>
              <a:rPr lang="zh-TW" altLang="en-US" sz="1800" dirty="0"/>
              <a:t>之後直接按</a:t>
            </a:r>
            <a:r>
              <a:rPr lang="en-US" altLang="zh-TW" sz="1800" dirty="0"/>
              <a:t>OK</a:t>
            </a:r>
          </a:p>
          <a:p>
            <a:r>
              <a:rPr lang="zh-TW" altLang="en-US" sz="1800" dirty="0"/>
              <a:t>這部分可能會等很久，因為系統會幫你自動繞線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34D788-90E8-BB42-3AC9-FB907BEA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48" y="2927405"/>
            <a:ext cx="2981960" cy="311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7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4ACF4-347D-9583-C269-AD33A945E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set_si_options</a:t>
            </a:r>
            <a:r>
              <a:rPr lang="en-US" altLang="zh-TW" dirty="0"/>
              <a:t> -</a:t>
            </a:r>
            <a:r>
              <a:rPr lang="en-US" altLang="zh-TW" dirty="0" err="1"/>
              <a:t>delta_delay</a:t>
            </a:r>
            <a:r>
              <a:rPr lang="en-US" altLang="zh-TW" dirty="0"/>
              <a:t> true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static_noise</a:t>
            </a:r>
            <a:r>
              <a:rPr lang="en-US" altLang="zh-TW" dirty="0"/>
              <a:t> true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timing_window</a:t>
            </a:r>
            <a:r>
              <a:rPr lang="en-US" altLang="zh-TW" dirty="0"/>
              <a:t> false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min_delta_delay</a:t>
            </a:r>
            <a:r>
              <a:rPr lang="en-US" altLang="zh-TW" dirty="0"/>
              <a:t> false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static_noise_threshold_above_low</a:t>
            </a:r>
            <a:r>
              <a:rPr lang="en-US" altLang="zh-TW" dirty="0"/>
              <a:t> 0.3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static_noise_threshold_below_high</a:t>
            </a:r>
            <a:r>
              <a:rPr lang="en-US" altLang="zh-TW" dirty="0"/>
              <a:t> 0.3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route_xtalk_prevention</a:t>
            </a:r>
            <a:r>
              <a:rPr lang="en-US" altLang="zh-TW" dirty="0"/>
              <a:t> true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route_xtalk_prevention_threshold</a:t>
            </a:r>
            <a:r>
              <a:rPr lang="en-US" altLang="zh-TW" dirty="0"/>
              <a:t> 0.3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analysis_effort</a:t>
            </a:r>
            <a:r>
              <a:rPr lang="en-US" altLang="zh-TW" dirty="0"/>
              <a:t> low 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max_transition_mode</a:t>
            </a:r>
            <a:r>
              <a:rPr lang="en-US" altLang="zh-TW" dirty="0"/>
              <a:t> </a:t>
            </a:r>
            <a:r>
              <a:rPr lang="en-US" altLang="zh-TW" dirty="0" err="1"/>
              <a:t>normal_slew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57064-83F5-1128-10BA-AC8005811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如果 </a:t>
            </a:r>
            <a:r>
              <a:rPr lang="en-US" altLang="zh-TW" sz="1800" dirty="0"/>
              <a:t>Timing </a:t>
            </a:r>
            <a:r>
              <a:rPr lang="zh-TW" altLang="en-US" sz="1800" dirty="0"/>
              <a:t>與預設的差很多</a:t>
            </a:r>
            <a:r>
              <a:rPr lang="en-US" altLang="zh-TW" sz="1800" dirty="0"/>
              <a:t>,</a:t>
            </a:r>
            <a:r>
              <a:rPr lang="zh-TW" altLang="en-US" sz="1800" dirty="0"/>
              <a:t>在這邊用 </a:t>
            </a:r>
            <a:r>
              <a:rPr lang="en-US" altLang="zh-TW" sz="1800" dirty="0" err="1"/>
              <a:t>route_opt</a:t>
            </a:r>
            <a:r>
              <a:rPr lang="en-US" altLang="zh-TW" sz="1800" dirty="0"/>
              <a:t> </a:t>
            </a:r>
            <a:r>
              <a:rPr lang="zh-TW" altLang="en-US" sz="1800" dirty="0"/>
              <a:t>優化</a:t>
            </a:r>
            <a:endParaRPr lang="en-US" altLang="zh-TW" sz="1800" dirty="0"/>
          </a:p>
          <a:p>
            <a:r>
              <a:rPr lang="zh-TW" altLang="en-US" sz="1800" dirty="0"/>
              <a:t>按照左方指令設定</a:t>
            </a:r>
            <a:r>
              <a:rPr lang="en-US" altLang="zh-TW" sz="1800" dirty="0"/>
              <a:t>Crosstalk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lvl="1"/>
            <a:r>
              <a:rPr lang="zh-TW" altLang="en-US" sz="1400" dirty="0"/>
              <a:t>所謂的</a:t>
            </a:r>
            <a:r>
              <a:rPr lang="en-US" altLang="zh-TW" sz="1400" dirty="0"/>
              <a:t>crosstalk</a:t>
            </a:r>
            <a:r>
              <a:rPr lang="zh-TW" altLang="en-US" sz="1400" dirty="0"/>
              <a:t>是指兩條鄰近的</a:t>
            </a:r>
            <a:r>
              <a:rPr lang="en-US" altLang="zh-TW" sz="1400" dirty="0"/>
              <a:t>net</a:t>
            </a:r>
            <a:r>
              <a:rPr lang="zh-TW" altLang="en-US" sz="1400" dirty="0"/>
              <a:t>，如果其中一條訊號從</a:t>
            </a:r>
            <a:r>
              <a:rPr lang="en-US" altLang="zh-TW" sz="1400" dirty="0"/>
              <a:t>0</a:t>
            </a:r>
            <a:r>
              <a:rPr lang="zh-TW" altLang="en-US" sz="1400" dirty="0"/>
              <a:t>變</a:t>
            </a:r>
            <a:r>
              <a:rPr lang="en-US" altLang="zh-TW" sz="1400" dirty="0"/>
              <a:t>1(</a:t>
            </a:r>
            <a:r>
              <a:rPr lang="zh-TW" altLang="en-US" sz="1400" dirty="0"/>
              <a:t>或從</a:t>
            </a:r>
            <a:r>
              <a:rPr lang="en-US" altLang="zh-TW" sz="1400" dirty="0"/>
              <a:t>1</a:t>
            </a:r>
            <a:r>
              <a:rPr lang="zh-TW" altLang="en-US" sz="1400" dirty="0"/>
              <a:t>變</a:t>
            </a:r>
            <a:r>
              <a:rPr lang="en-US" altLang="zh-TW" sz="1400" dirty="0"/>
              <a:t>0)</a:t>
            </a:r>
            <a:r>
              <a:rPr lang="zh-TW" altLang="en-US" sz="1400" dirty="0"/>
              <a:t>，會對另一條會產生電磁感應。如果受影響的那條本身訊號沒變動，但因為電磁感應導致電壓產生波動，稱之為</a:t>
            </a:r>
            <a:r>
              <a:rPr lang="en-US" altLang="zh-TW" sz="1400" dirty="0"/>
              <a:t>static noise</a:t>
            </a:r>
            <a:r>
              <a:rPr lang="zh-TW" altLang="en-US" sz="1400" dirty="0"/>
              <a:t>；反之如果受影響的那條本身訊號也從</a:t>
            </a:r>
            <a:r>
              <a:rPr lang="en-US" altLang="zh-TW" sz="1400" dirty="0"/>
              <a:t>1</a:t>
            </a:r>
            <a:r>
              <a:rPr lang="zh-TW" altLang="en-US" sz="1400" dirty="0"/>
              <a:t>變</a:t>
            </a:r>
            <a:r>
              <a:rPr lang="en-US" altLang="zh-TW" sz="1400" dirty="0"/>
              <a:t>0</a:t>
            </a:r>
            <a:r>
              <a:rPr lang="zh-TW" altLang="en-US" sz="1400" dirty="0"/>
              <a:t>，就會因為電磁感應的關係產生一個</a:t>
            </a:r>
            <a:r>
              <a:rPr lang="en-US" altLang="zh-TW" sz="1400" dirty="0"/>
              <a:t>delay</a:t>
            </a:r>
            <a:r>
              <a:rPr lang="zh-TW" altLang="en-US" sz="1400" dirty="0"/>
              <a:t>，稱之為</a:t>
            </a:r>
            <a:r>
              <a:rPr lang="en-US" altLang="zh-TW" sz="1400" dirty="0"/>
              <a:t>delta delay</a:t>
            </a:r>
            <a:r>
              <a:rPr lang="zh-TW" altLang="en-US" sz="1400" dirty="0"/>
              <a:t>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B984AA4-71A4-3FAE-BBA3-AFAD2A5A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6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set_fix_hold</a:t>
            </a:r>
            <a:r>
              <a:rPr lang="en-US" altLang="zh-TW" dirty="0"/>
              <a:t> [</a:t>
            </a:r>
            <a:r>
              <a:rPr lang="en-US" altLang="zh-TW" dirty="0" err="1"/>
              <a:t>all_clocks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route_opt</a:t>
            </a:r>
            <a:r>
              <a:rPr lang="en-US" altLang="zh-TW" dirty="0"/>
              <a:t> -effort high -</a:t>
            </a:r>
            <a:r>
              <a:rPr lang="en-US" altLang="zh-TW" dirty="0" err="1"/>
              <a:t>xtalk_reduction</a:t>
            </a:r>
            <a:endParaRPr lang="en-US" altLang="zh-TW" dirty="0"/>
          </a:p>
          <a:p>
            <a:r>
              <a:rPr lang="en-US" altLang="zh-TW" dirty="0" err="1"/>
              <a:t>route_opt</a:t>
            </a:r>
            <a:r>
              <a:rPr lang="en-US" altLang="zh-TW" dirty="0"/>
              <a:t> -incremental </a:t>
            </a:r>
          </a:p>
          <a:p>
            <a:r>
              <a:rPr lang="en-US" altLang="zh-TW" dirty="0" err="1">
                <a:solidFill>
                  <a:srgbClr val="FFFF00"/>
                </a:solidFill>
              </a:rPr>
              <a:t>derive_pg_connection</a:t>
            </a:r>
            <a:r>
              <a:rPr lang="en-US" altLang="zh-TW" dirty="0">
                <a:solidFill>
                  <a:srgbClr val="FFFF00"/>
                </a:solidFill>
              </a:rPr>
              <a:t> -</a:t>
            </a:r>
            <a:r>
              <a:rPr lang="en-US" altLang="zh-TW" dirty="0" err="1">
                <a:solidFill>
                  <a:srgbClr val="FFFF00"/>
                </a:solidFill>
              </a:rPr>
              <a:t>power_net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ground_net</a:t>
            </a:r>
            <a:r>
              <a:rPr lang="en-US" altLang="zh-TW" dirty="0">
                <a:solidFill>
                  <a:srgbClr val="FFFF00"/>
                </a:solidFill>
              </a:rPr>
              <a:t> {VSS} -</a:t>
            </a:r>
            <a:r>
              <a:rPr lang="en-US" altLang="zh-TW" dirty="0" err="1">
                <a:solidFill>
                  <a:srgbClr val="FFFF00"/>
                </a:solidFill>
              </a:rPr>
              <a:t>power_pin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ground_pin</a:t>
            </a:r>
            <a:r>
              <a:rPr lang="en-US" altLang="zh-TW" dirty="0">
                <a:solidFill>
                  <a:srgbClr val="FFFF00"/>
                </a:solidFill>
              </a:rPr>
              <a:t> {VSS}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如果第一次</a:t>
            </a:r>
            <a:r>
              <a:rPr lang="en-US" altLang="zh-TW" sz="1800" dirty="0"/>
              <a:t>Routing</a:t>
            </a:r>
            <a:r>
              <a:rPr lang="zh-TW" altLang="en-US" sz="1800" dirty="0"/>
              <a:t>跟理想的</a:t>
            </a:r>
            <a:r>
              <a:rPr lang="en-US" altLang="zh-TW" sz="1800" dirty="0"/>
              <a:t>timing</a:t>
            </a:r>
            <a:r>
              <a:rPr lang="zh-TW" altLang="en-US" sz="1800" dirty="0"/>
              <a:t>差很多，可以在這邊重作</a:t>
            </a:r>
            <a:r>
              <a:rPr lang="en-US" altLang="zh-TW" sz="1800" dirty="0" err="1"/>
              <a:t>route_opt</a:t>
            </a:r>
            <a:r>
              <a:rPr lang="zh-TW" altLang="en-US" sz="1800" dirty="0"/>
              <a:t>來再繞線一次。</a:t>
            </a:r>
            <a:endParaRPr lang="en-US" altLang="zh-TW" sz="1800" dirty="0"/>
          </a:p>
          <a:p>
            <a:r>
              <a:rPr lang="en-US" altLang="zh-TW" sz="1800" dirty="0" err="1"/>
              <a:t>route_opt</a:t>
            </a:r>
            <a:r>
              <a:rPr lang="zh-TW" altLang="en-US" sz="1800" dirty="0"/>
              <a:t>指令，加</a:t>
            </a:r>
            <a:r>
              <a:rPr lang="en-US" altLang="zh-TW" sz="1800" dirty="0"/>
              <a:t>-</a:t>
            </a:r>
            <a:r>
              <a:rPr lang="en-US" altLang="zh-TW" sz="1800" dirty="0" err="1"/>
              <a:t>xtalk_reduction</a:t>
            </a:r>
            <a:r>
              <a:rPr lang="zh-TW" altLang="en-US" sz="1800" dirty="0"/>
              <a:t>表示會針對前面</a:t>
            </a:r>
            <a:r>
              <a:rPr lang="en-US" altLang="zh-TW" sz="1800" dirty="0" err="1"/>
              <a:t>set_si_options</a:t>
            </a:r>
            <a:r>
              <a:rPr lang="zh-TW" altLang="en-US" sz="1800" dirty="0"/>
              <a:t>所作的設定來作</a:t>
            </a:r>
            <a:r>
              <a:rPr lang="en-US" altLang="zh-TW" sz="1800" dirty="0"/>
              <a:t>crosstalk</a:t>
            </a:r>
            <a:r>
              <a:rPr lang="zh-TW" altLang="en-US" sz="1800" dirty="0"/>
              <a:t>優化。</a:t>
            </a:r>
            <a:endParaRPr lang="en-US" altLang="zh-TW" sz="1800" dirty="0"/>
          </a:p>
          <a:p>
            <a:r>
              <a:rPr lang="zh-TW" altLang="en-US" sz="1800" dirty="0"/>
              <a:t>有可能會加入 </a:t>
            </a:r>
            <a:r>
              <a:rPr lang="en-US" altLang="zh-TW" sz="1800" dirty="0"/>
              <a:t>antenna diode </a:t>
            </a:r>
            <a:r>
              <a:rPr lang="zh-TW" altLang="en-US" sz="1800" dirty="0"/>
              <a:t>所以執行 </a:t>
            </a:r>
            <a:r>
              <a:rPr lang="en-US" altLang="zh-TW" sz="1800" dirty="0" err="1"/>
              <a:t>derive_pg_connection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303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點選</a:t>
            </a:r>
            <a:r>
              <a:rPr lang="en-US" altLang="zh-TW" sz="1800" dirty="0"/>
              <a:t>Verification&gt;Error Browser </a:t>
            </a:r>
            <a:r>
              <a:rPr lang="zh-TW" altLang="en-US" sz="1800" dirty="0"/>
              <a:t>選取</a:t>
            </a:r>
            <a:r>
              <a:rPr lang="en-US" altLang="zh-TW" sz="1800" dirty="0"/>
              <a:t>Detail Route</a:t>
            </a:r>
            <a:r>
              <a:rPr lang="zh-TW" altLang="en-US" sz="1800" dirty="0"/>
              <a:t>之後按</a:t>
            </a:r>
            <a:r>
              <a:rPr lang="en-US" altLang="zh-TW" sz="1800" dirty="0"/>
              <a:t>OK</a:t>
            </a:r>
          </a:p>
          <a:p>
            <a:r>
              <a:rPr lang="zh-TW" altLang="en-US" sz="1800" dirty="0"/>
              <a:t>出現</a:t>
            </a:r>
            <a:r>
              <a:rPr lang="en-US" altLang="zh-TW" sz="1800" dirty="0"/>
              <a:t>0</a:t>
            </a:r>
            <a:r>
              <a:rPr lang="zh-TW" altLang="en-US" sz="1800" dirty="0"/>
              <a:t>為正常如果是其他數字代表有錯誤</a:t>
            </a:r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DE26F7-75E1-D0FF-88DC-97A4B79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45" y="2885812"/>
            <a:ext cx="2558937" cy="386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8F0AF9-A5A3-8989-58DB-AA6697F2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45" y="3080927"/>
            <a:ext cx="2027555" cy="1082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92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verify_zrt_route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(2)</a:t>
            </a:r>
            <a:r>
              <a:rPr lang="zh-TW" altLang="en-US" sz="1800" dirty="0"/>
              <a:t>點選</a:t>
            </a:r>
            <a:r>
              <a:rPr lang="en-US" altLang="zh-TW" sz="1800" dirty="0"/>
              <a:t>Route&gt;Verify Route</a:t>
            </a:r>
            <a:r>
              <a:rPr lang="zh-TW" altLang="en-US" sz="1800" dirty="0"/>
              <a:t>直接按</a:t>
            </a:r>
            <a:r>
              <a:rPr lang="en-US" altLang="zh-TW" sz="1800" dirty="0"/>
              <a:t>OK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496705-0726-9C4F-894F-22BC5D0AA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8" y="2167315"/>
            <a:ext cx="3227705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D319BA-A153-AFC3-D1BD-5D72F72C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35" y="4732715"/>
            <a:ext cx="4585970" cy="1922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355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AC90-B828-14E4-C2E6-8996AEC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1175" cy="1325563"/>
          </a:xfrm>
        </p:spPr>
        <p:txBody>
          <a:bodyPr/>
          <a:lstStyle/>
          <a:p>
            <a:r>
              <a:rPr lang="en-US" altLang="zh-TW" dirty="0"/>
              <a:t>Rout</a:t>
            </a:r>
            <a:r>
              <a:rPr lang="en-US" altLang="zh-TW" dirty="0">
                <a:solidFill>
                  <a:schemeClr val="tx1"/>
                </a:solidFill>
              </a:rPr>
              <a:t>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F47-8572-4B99-C820-CA8802428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route_zrt_detail</a:t>
            </a:r>
            <a:r>
              <a:rPr lang="en-US" altLang="zh-TW" dirty="0"/>
              <a:t> -incremental true -</a:t>
            </a:r>
            <a:r>
              <a:rPr lang="en-US" altLang="zh-TW" dirty="0" err="1"/>
              <a:t>initial_drc_from_input</a:t>
            </a:r>
            <a:r>
              <a:rPr lang="en-US" altLang="zh-TW" dirty="0"/>
              <a:t> true -</a:t>
            </a:r>
            <a:r>
              <a:rPr lang="en-US" altLang="zh-TW" dirty="0" err="1"/>
              <a:t>max_number_iterations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120</a:t>
            </a:r>
          </a:p>
          <a:p>
            <a:r>
              <a:rPr lang="en-US" altLang="zh-TW" dirty="0" err="1">
                <a:solidFill>
                  <a:srgbClr val="FFFF00"/>
                </a:solidFill>
              </a:rPr>
              <a:t>derive_pg_connection</a:t>
            </a:r>
            <a:r>
              <a:rPr lang="en-US" altLang="zh-TW" dirty="0">
                <a:solidFill>
                  <a:srgbClr val="FFFF00"/>
                </a:solidFill>
              </a:rPr>
              <a:t> -</a:t>
            </a:r>
            <a:r>
              <a:rPr lang="en-US" altLang="zh-TW" dirty="0" err="1">
                <a:solidFill>
                  <a:srgbClr val="FFFF00"/>
                </a:solidFill>
              </a:rPr>
              <a:t>power_net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ground_net</a:t>
            </a:r>
            <a:r>
              <a:rPr lang="en-US" altLang="zh-TW" dirty="0">
                <a:solidFill>
                  <a:srgbClr val="FFFF00"/>
                </a:solidFill>
              </a:rPr>
              <a:t> {VSS} -</a:t>
            </a:r>
            <a:r>
              <a:rPr lang="en-US" altLang="zh-TW" dirty="0" err="1">
                <a:solidFill>
                  <a:srgbClr val="FFFF00"/>
                </a:solidFill>
              </a:rPr>
              <a:t>power_pin</a:t>
            </a:r>
            <a:r>
              <a:rPr lang="en-US" altLang="zh-TW" dirty="0">
                <a:solidFill>
                  <a:srgbClr val="FFFF00"/>
                </a:solidFill>
              </a:rPr>
              <a:t> {VDD} -</a:t>
            </a:r>
            <a:r>
              <a:rPr lang="en-US" altLang="zh-TW" dirty="0" err="1">
                <a:solidFill>
                  <a:srgbClr val="FFFF00"/>
                </a:solidFill>
              </a:rPr>
              <a:t>ground_pin</a:t>
            </a:r>
            <a:r>
              <a:rPr lang="en-US" altLang="zh-TW" dirty="0">
                <a:solidFill>
                  <a:srgbClr val="FFFF00"/>
                </a:solidFill>
              </a:rPr>
              <a:t> {VSS}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1DBBBE-B084-8EB9-EFA6-482004D7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0648" y="1825625"/>
            <a:ext cx="5463330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如果</a:t>
            </a:r>
            <a:r>
              <a:rPr lang="en-US" altLang="zh-TW" sz="1800" dirty="0"/>
              <a:t>DRC</a:t>
            </a:r>
            <a:r>
              <a:rPr lang="zh-TW" altLang="en-US" sz="1800" dirty="0"/>
              <a:t>不為</a:t>
            </a:r>
            <a:r>
              <a:rPr lang="en-US" altLang="zh-TW" sz="1800" dirty="0"/>
              <a:t>0</a:t>
            </a:r>
            <a:r>
              <a:rPr lang="zh-TW" altLang="en-US" sz="1800" dirty="0"/>
              <a:t>，照左方指令操作</a:t>
            </a:r>
            <a:endParaRPr lang="en-US" altLang="zh-TW" sz="1800" dirty="0"/>
          </a:p>
          <a:p>
            <a:r>
              <a:rPr lang="zh-TW" altLang="en-US" sz="1800" dirty="0"/>
              <a:t>有可能會加入新元件所以執行</a:t>
            </a:r>
            <a:r>
              <a:rPr lang="en-US" altLang="zh-TW" sz="1800" dirty="0" err="1"/>
              <a:t>derive_pg_connection</a:t>
            </a:r>
            <a:endParaRPr lang="en-US" altLang="zh-TW" sz="1800" dirty="0"/>
          </a:p>
          <a:p>
            <a:r>
              <a:rPr lang="zh-TW" altLang="en-US" sz="1800" dirty="0"/>
              <a:t>如果跑完還是有 </a:t>
            </a:r>
            <a:r>
              <a:rPr lang="en-US" altLang="zh-TW" sz="1800" dirty="0"/>
              <a:t>DRC </a:t>
            </a:r>
            <a:r>
              <a:rPr lang="zh-TW" altLang="en-US" sz="1800" dirty="0"/>
              <a:t>可以調高迭代次數並重複執行本步驟</a:t>
            </a:r>
          </a:p>
          <a:p>
            <a:r>
              <a:rPr lang="zh-TW" altLang="en-US" sz="1800" dirty="0"/>
              <a:t>如果真的無法修正要去前面調整參數</a:t>
            </a:r>
            <a:r>
              <a:rPr lang="en-US" altLang="zh-TW" sz="1800" dirty="0"/>
              <a:t>(Ex. </a:t>
            </a:r>
            <a:r>
              <a:rPr lang="zh-TW" altLang="en-US" sz="1800" dirty="0"/>
              <a:t>降低繞線比</a:t>
            </a:r>
            <a:r>
              <a:rPr lang="en-US" altLang="zh-TW" sz="1800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157443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DD40-FF64-CA0D-A577-1C2D3DB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00750" cy="1325563"/>
          </a:xfrm>
        </p:spPr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>
                <a:solidFill>
                  <a:schemeClr val="tx1"/>
                </a:solidFill>
              </a:rPr>
              <a:t>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2B54-1EF0-B6D8-C2CB-D66BB8916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err="1"/>
              <a:t>set_write_stream_options</a:t>
            </a:r>
            <a:r>
              <a:rPr lang="zh-TW" altLang="en-US" sz="1600" dirty="0"/>
              <a:t> </a:t>
            </a:r>
            <a:r>
              <a:rPr lang="en-US" altLang="zh-TW" sz="1600" dirty="0"/>
              <a:t>-</a:t>
            </a:r>
            <a:r>
              <a:rPr lang="en-US" altLang="zh-TW" sz="1600" dirty="0" err="1"/>
              <a:t>map_layer</a:t>
            </a:r>
            <a:r>
              <a:rPr lang="zh-TW" altLang="en-US" sz="1600" dirty="0"/>
              <a:t> </a:t>
            </a:r>
            <a:r>
              <a:rPr lang="en-US" altLang="zh-TW" sz="1600" dirty="0"/>
              <a:t>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/cad/CBDK/CBDK_IC_Contest_v2.1/Astro/</a:t>
            </a:r>
            <a:r>
              <a:rPr lang="en-US" altLang="zh-TW" sz="1600" dirty="0" err="1"/>
              <a:t>macro.map</a:t>
            </a:r>
            <a:r>
              <a:rPr lang="zh-TW" altLang="en-US" sz="1600" dirty="0"/>
              <a:t> </a:t>
            </a:r>
            <a:r>
              <a:rPr lang="en-US" altLang="zh-TW" sz="1600" dirty="0"/>
              <a:t>-</a:t>
            </a:r>
            <a:r>
              <a:rPr lang="en-US" altLang="zh-TW" sz="1600" dirty="0" err="1"/>
              <a:t>child_depth</a:t>
            </a:r>
            <a:r>
              <a:rPr lang="en-US" altLang="zh-TW" sz="1600" dirty="0"/>
              <a:t> 20 -</a:t>
            </a:r>
            <a:r>
              <a:rPr lang="en-US" altLang="zh-TW" sz="1600" dirty="0" err="1"/>
              <a:t>flatten_via</a:t>
            </a:r>
            <a:endParaRPr lang="en-US" altLang="zh-TW" sz="1100" dirty="0"/>
          </a:p>
          <a:p>
            <a:r>
              <a:rPr lang="en-US" altLang="zh-TW" sz="1600" dirty="0" err="1"/>
              <a:t>write_stream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     </a:t>
            </a:r>
            <a:r>
              <a:rPr lang="en-US" altLang="zh-TW" sz="1600" dirty="0"/>
              <a:t>-format </a:t>
            </a:r>
            <a:r>
              <a:rPr lang="en-US" altLang="zh-TW" sz="1600" dirty="0" err="1"/>
              <a:t>gds</a:t>
            </a:r>
            <a:r>
              <a:rPr lang="en-US" altLang="zh-TW" sz="1600" dirty="0"/>
              <a:t> #</a:t>
            </a:r>
            <a:r>
              <a:rPr lang="zh-TW" altLang="en-US" sz="1600" dirty="0"/>
              <a:t>檔案格式 </a:t>
            </a:r>
            <a:r>
              <a:rPr lang="en-US" altLang="zh-TW" sz="1600" dirty="0" err="1"/>
              <a:t>gds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     </a:t>
            </a:r>
            <a:r>
              <a:rPr lang="en-US" altLang="zh-TW" sz="1600" dirty="0"/>
              <a:t>-</a:t>
            </a:r>
            <a:r>
              <a:rPr lang="en-US" altLang="zh-TW" sz="1600" dirty="0" err="1"/>
              <a:t>lib_name</a:t>
            </a:r>
            <a:r>
              <a:rPr lang="en-US" altLang="zh-TW" sz="1600" dirty="0"/>
              <a:t> $CHIP_LIB #</a:t>
            </a:r>
            <a:r>
              <a:rPr lang="zh-TW" altLang="en-US" sz="1600" dirty="0"/>
              <a:t>要輸出的 </a:t>
            </a:r>
            <a:r>
              <a:rPr lang="en-US" altLang="zh-TW" sz="1600" dirty="0"/>
              <a:t>cell </a:t>
            </a:r>
            <a:r>
              <a:rPr lang="zh-TW" altLang="en-US" sz="1600" dirty="0"/>
              <a:t>的 </a:t>
            </a:r>
            <a:r>
              <a:rPr lang="en-US" altLang="zh-TW" sz="1600" dirty="0"/>
              <a:t>Library</a:t>
            </a:r>
          </a:p>
          <a:p>
            <a:pPr marL="0" indent="0">
              <a:buNone/>
            </a:pPr>
            <a:r>
              <a:rPr lang="zh-TW" altLang="en-US" sz="1600" dirty="0"/>
              <a:t>     </a:t>
            </a:r>
            <a:r>
              <a:rPr lang="en-US" altLang="zh-TW" sz="1600" dirty="0"/>
              <a:t>-cells {$CHIP} </a:t>
            </a:r>
            <a:r>
              <a:rPr lang="en-US" altLang="zh-TW" sz="1600" dirty="0" err="1"/>
              <a:t>CHIP.gds</a:t>
            </a:r>
            <a:r>
              <a:rPr lang="en-US" altLang="zh-TW" sz="1600" dirty="0"/>
              <a:t> #</a:t>
            </a:r>
            <a:r>
              <a:rPr lang="zh-TW" altLang="en-US" sz="1600" dirty="0"/>
              <a:t>要輸出的</a:t>
            </a:r>
            <a:r>
              <a:rPr lang="en-US" altLang="zh-TW" sz="1600" dirty="0"/>
              <a:t>cell name</a:t>
            </a:r>
            <a:r>
              <a:rPr lang="zh-TW" altLang="en-US" sz="1600" dirty="0"/>
              <a:t>與檔名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B6DD39-EE83-1A1B-D170-2167416E6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如左方操作輸出</a:t>
            </a:r>
            <a:r>
              <a:rPr lang="en-US" altLang="zh-TW" dirty="0" err="1"/>
              <a:t>gds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39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2B54-1EF0-B6D8-C2CB-D66BB8916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write_sdf</a:t>
            </a:r>
            <a:r>
              <a:rPr lang="en-US" altLang="zh-TW" dirty="0"/>
              <a:t> -version 2.1 </a:t>
            </a:r>
            <a:r>
              <a:rPr lang="en-US" altLang="zh-TW" dirty="0" err="1">
                <a:solidFill>
                  <a:srgbClr val="FFFF00"/>
                </a:solidFill>
              </a:rPr>
              <a:t>xxx_apr.sdf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 err="1"/>
              <a:t>write_verilog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-</a:t>
            </a:r>
            <a:r>
              <a:rPr lang="en-US" altLang="zh-TW" dirty="0" err="1"/>
              <a:t>wire_declaration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-</a:t>
            </a:r>
            <a:r>
              <a:rPr lang="en-US" altLang="zh-TW" dirty="0" err="1"/>
              <a:t>keep_backslash_before_hiersep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-</a:t>
            </a:r>
            <a:r>
              <a:rPr lang="en-US" altLang="zh-TW" dirty="0" err="1"/>
              <a:t>no_physical_only_cells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xxx_apr.v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B6DD39-EE83-1A1B-D170-2167416E6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如左方操作輸出</a:t>
            </a:r>
            <a:r>
              <a:rPr lang="en-US" altLang="zh-TW" dirty="0" err="1"/>
              <a:t>sdf</a:t>
            </a:r>
            <a:r>
              <a:rPr lang="zh-TW" altLang="en-US" dirty="0"/>
              <a:t>與</a:t>
            </a:r>
            <a:r>
              <a:rPr lang="en-US" altLang="zh-TW" dirty="0"/>
              <a:t>.v</a:t>
            </a:r>
            <a:r>
              <a:rPr lang="zh-TW" altLang="en-US" dirty="0"/>
              <a:t>檔</a:t>
            </a:r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02C8B88-8DCA-B465-2781-936B107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00750" cy="1325563"/>
          </a:xfrm>
        </p:spPr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>
                <a:solidFill>
                  <a:schemeClr val="tx1"/>
                </a:solidFill>
              </a:rPr>
              <a:t>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1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500210-F04C-EA59-C456-DE4A14D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4525" cy="1325563"/>
          </a:xfrm>
        </p:spPr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chemeClr val="tx1"/>
                </a:solidFill>
              </a:rPr>
              <a:t>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40D375-6482-C816-B712-A77A75634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create_mw_lib</a:t>
            </a:r>
            <a:r>
              <a:rPr lang="en-US" altLang="zh-TW" sz="1800" dirty="0"/>
              <a:t>  -technology </a:t>
            </a:r>
            <a:r>
              <a:rPr lang="en-US" altLang="zh-TW" sz="1800" b="1" dirty="0">
                <a:solidFill>
                  <a:srgbClr val="FFFF00"/>
                </a:solidFill>
              </a:rPr>
              <a:t>/usr/cad/CBDK/CBDK_IC_Contest_v2.1/Astro/tsmc13_CIC.tf </a:t>
            </a:r>
            <a:r>
              <a:rPr lang="en-US" altLang="zh-TW" sz="1800" dirty="0"/>
              <a:t>-</a:t>
            </a:r>
            <a:r>
              <a:rPr lang="en-US" altLang="zh-TW" sz="1800" dirty="0" err="1"/>
              <a:t>mw_reference_library</a:t>
            </a:r>
            <a:r>
              <a:rPr lang="en-US" altLang="zh-TW" sz="1800" dirty="0"/>
              <a:t> {</a:t>
            </a:r>
            <a:r>
              <a:rPr lang="en-US" altLang="zh-TW" sz="1800" b="1" dirty="0">
                <a:solidFill>
                  <a:srgbClr val="FFFF00"/>
                </a:solidFill>
              </a:rPr>
              <a:t>/</a:t>
            </a:r>
            <a:r>
              <a:rPr lang="en-US" altLang="zh-TW" sz="1800" b="1" dirty="0" err="1">
                <a:solidFill>
                  <a:srgbClr val="FFFF00"/>
                </a:solidFill>
              </a:rPr>
              <a:t>usr</a:t>
            </a:r>
            <a:r>
              <a:rPr lang="en-US" altLang="zh-TW" sz="1800" b="1" dirty="0">
                <a:solidFill>
                  <a:srgbClr val="FFFF00"/>
                </a:solidFill>
              </a:rPr>
              <a:t>/cad/CBDK/CBDK_IC_Contest_v2.1/Astro/tsmc13gfsg_fram</a:t>
            </a:r>
            <a:r>
              <a:rPr lang="en-US" altLang="zh-TW" sz="1800" dirty="0"/>
              <a:t>} -</a:t>
            </a:r>
            <a:r>
              <a:rPr lang="en-US" altLang="zh-TW" sz="1800" dirty="0" err="1"/>
              <a:t>bus_naming_style</a:t>
            </a:r>
            <a:r>
              <a:rPr lang="en-US" altLang="zh-TW" sz="1800" dirty="0"/>
              <a:t> {[%d]}  -open  </a:t>
            </a:r>
            <a:r>
              <a:rPr lang="en-US" altLang="zh-TW" sz="1800" b="1" i="1" dirty="0">
                <a:solidFill>
                  <a:srgbClr val="FFFF00"/>
                </a:solidFill>
              </a:rPr>
              <a:t>$Your library name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CCC00-4C13-262B-48C2-30F16A5C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57326"/>
            <a:ext cx="5876925" cy="47196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建立</a:t>
            </a:r>
            <a:r>
              <a:rPr lang="en-US" altLang="zh-TW" sz="1600" dirty="0"/>
              <a:t>library</a:t>
            </a:r>
          </a:p>
          <a:p>
            <a:r>
              <a:rPr lang="zh-TW" altLang="en-US" sz="1600" dirty="0"/>
              <a:t>製程資料皆放在</a:t>
            </a:r>
            <a:r>
              <a:rPr lang="en-US" altLang="zh-TW" sz="1600" dirty="0"/>
              <a:t>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/cad/CDBK/CDBK_IC_Contest_v2.1/Astro</a:t>
            </a:r>
          </a:p>
          <a:p>
            <a:r>
              <a:rPr lang="zh-TW" altLang="en-US" sz="1600" dirty="0"/>
              <a:t>左上角</a:t>
            </a:r>
            <a:r>
              <a:rPr lang="en-US" altLang="zh-TW" sz="1600" dirty="0"/>
              <a:t>File&gt;Create Library</a:t>
            </a:r>
            <a:endParaRPr lang="zh-TW" altLang="en-US" sz="16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DBBC829-741A-4700-6186-AB8AB68C87BE}"/>
              </a:ext>
            </a:extLst>
          </p:cNvPr>
          <p:cNvGrpSpPr/>
          <p:nvPr/>
        </p:nvGrpSpPr>
        <p:grpSpPr>
          <a:xfrm>
            <a:off x="7096125" y="2676526"/>
            <a:ext cx="4552950" cy="4077522"/>
            <a:chOff x="7048500" y="2047875"/>
            <a:chExt cx="4552950" cy="46394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D065F1F-2F8A-4779-A68A-71538EFD7931}"/>
                </a:ext>
              </a:extLst>
            </p:cNvPr>
            <p:cNvGrpSpPr/>
            <p:nvPr/>
          </p:nvGrpSpPr>
          <p:grpSpPr>
            <a:xfrm>
              <a:off x="7048500" y="2047875"/>
              <a:ext cx="4552950" cy="4639498"/>
              <a:chOff x="7049812" y="1345889"/>
              <a:chExt cx="4866620" cy="5341484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C940F553-3280-66E5-6EAD-762BC95A7553}"/>
                  </a:ext>
                </a:extLst>
              </p:cNvPr>
              <p:cNvGrpSpPr/>
              <p:nvPr/>
            </p:nvGrpSpPr>
            <p:grpSpPr>
              <a:xfrm>
                <a:off x="7090503" y="1345889"/>
                <a:ext cx="4815748" cy="5341484"/>
                <a:chOff x="7377687" y="1451429"/>
                <a:chExt cx="4168048" cy="5041446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98460992-AB15-6C74-C5D4-2355DF0BCD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77687" y="1451429"/>
                  <a:ext cx="4168048" cy="50414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3396253D-A902-A644-595B-2514A80C7D09}"/>
                    </a:ext>
                  </a:extLst>
                </p:cNvPr>
                <p:cNvSpPr/>
                <p:nvPr/>
              </p:nvSpPr>
              <p:spPr>
                <a:xfrm>
                  <a:off x="7478489" y="1909647"/>
                  <a:ext cx="3961755" cy="527636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>
                      <a:solidFill>
                        <a:srgbClr val="FF0000"/>
                      </a:solidFill>
                    </a:rPr>
                    <a:t>                        </a:t>
                  </a:r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(1)</a:t>
                  </a:r>
                  <a:r>
                    <a:rPr lang="zh-TW" altLang="en-US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打上你所想要的</a:t>
                  </a:r>
                  <a:r>
                    <a:rPr lang="en-US" altLang="zh-TW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library name</a:t>
                  </a:r>
                </a:p>
                <a:p>
                  <a:pPr algn="ctr"/>
                  <a:endParaRPr lang="en-US" altLang="zh-TW" sz="1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4148E84F-8A03-A972-CBEC-B0AEBC765816}"/>
                    </a:ext>
                  </a:extLst>
                </p:cNvPr>
                <p:cNvSpPr/>
                <p:nvPr/>
              </p:nvSpPr>
              <p:spPr>
                <a:xfrm>
                  <a:off x="9219080" y="2760070"/>
                  <a:ext cx="1996842" cy="250820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(2)</a:t>
                  </a:r>
                  <a:r>
                    <a:rPr lang="zh-TW" altLang="en-US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選取製程所需的</a:t>
                  </a:r>
                  <a:r>
                    <a:rPr lang="en-US" altLang="zh-TW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.</a:t>
                  </a:r>
                  <a:r>
                    <a:rPr lang="en-US" altLang="zh-TW" sz="1400" dirty="0" err="1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tf</a:t>
                  </a:r>
                  <a:r>
                    <a:rPr lang="zh-TW" altLang="en-US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檔</a:t>
                  </a:r>
                </a:p>
              </p:txBody>
            </p:sp>
            <p:sp>
              <p:nvSpPr>
                <p:cNvPr id="18" name="矩形: 圓角 17">
                  <a:extLst>
                    <a:ext uri="{FF2B5EF4-FFF2-40B4-BE49-F238E27FC236}">
                      <a16:creationId xmlns:a16="http://schemas.microsoft.com/office/drawing/2014/main" id="{E3114331-DB1A-5CAA-2884-93622DBB6D31}"/>
                    </a:ext>
                  </a:extLst>
                </p:cNvPr>
                <p:cNvSpPr/>
                <p:nvPr/>
              </p:nvSpPr>
              <p:spPr>
                <a:xfrm>
                  <a:off x="10608040" y="3325597"/>
                  <a:ext cx="832203" cy="250819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1F1E8E72-C0C0-29C8-D3B0-0DC4E3C15FF8}"/>
                    </a:ext>
                  </a:extLst>
                </p:cNvPr>
                <p:cNvSpPr/>
                <p:nvPr/>
              </p:nvSpPr>
              <p:spPr>
                <a:xfrm>
                  <a:off x="8802979" y="5833084"/>
                  <a:ext cx="832203" cy="250819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0000"/>
                      </a:solidFill>
                    </a:rPr>
                    <a:t>(4)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4D9F1C0F-FCB2-7CFC-A727-A1897FA1B0E1}"/>
                    </a:ext>
                  </a:extLst>
                </p:cNvPr>
                <p:cNvSpPr/>
                <p:nvPr/>
              </p:nvSpPr>
              <p:spPr>
                <a:xfrm>
                  <a:off x="8802979" y="3368837"/>
                  <a:ext cx="1805061" cy="68356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(3)</a:t>
                  </a:r>
                  <a:r>
                    <a:rPr lang="zh-TW" altLang="en-US" sz="16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選取製程所需要的</a:t>
                  </a:r>
                  <a:r>
                    <a:rPr lang="en-US" altLang="zh-TW" sz="16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library</a:t>
                  </a:r>
                  <a:r>
                    <a:rPr lang="zh-TW" altLang="en-US" sz="16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檔案</a:t>
                  </a:r>
                </a:p>
              </p:txBody>
            </p:sp>
          </p:grp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87C974A6-3F41-7B31-D1F9-063737EE0A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428"/>
              <a:stretch/>
            </p:blipFill>
            <p:spPr>
              <a:xfrm>
                <a:off x="7049812" y="4944899"/>
                <a:ext cx="4866620" cy="1742474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DF49101-E4CC-E80A-8595-926B24E64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2" t="15538" r="79489" b="81320"/>
            <a:stretch/>
          </p:blipFill>
          <p:spPr>
            <a:xfrm>
              <a:off x="7241858" y="2760053"/>
              <a:ext cx="736600" cy="14604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F4EAEE-FC66-2FE8-2A01-B3FCF9EC2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54" t="20036" r="673" b="77205"/>
            <a:stretch/>
          </p:blipFill>
          <p:spPr>
            <a:xfrm>
              <a:off x="8214359" y="2977352"/>
              <a:ext cx="3349637" cy="128251"/>
            </a:xfrm>
            <a:prstGeom prst="rect">
              <a:avLst/>
            </a:prstGeom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A6BAF233-D9AB-C0D5-D26D-A6F976D6575C}"/>
                </a:ext>
              </a:extLst>
            </p:cNvPr>
            <p:cNvSpPr/>
            <p:nvPr/>
          </p:nvSpPr>
          <p:spPr>
            <a:xfrm>
              <a:off x="10000780" y="2929359"/>
              <a:ext cx="1491082" cy="2242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9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500210-F04C-EA59-C456-DE4A14D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4525" cy="1325563"/>
          </a:xfrm>
        </p:spPr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chemeClr val="tx1"/>
                </a:solidFill>
              </a:rPr>
              <a:t>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40D375-6482-C816-B712-A77A75634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import_designs</a:t>
            </a:r>
            <a:r>
              <a:rPr lang="en-US" altLang="zh-TW" dirty="0"/>
              <a:t> -format </a:t>
            </a:r>
            <a:r>
              <a:rPr lang="en-US" altLang="zh-TW" dirty="0" err="1"/>
              <a:t>verilog</a:t>
            </a:r>
            <a:r>
              <a:rPr lang="en-US" altLang="zh-TW" dirty="0"/>
              <a:t> -top </a:t>
            </a:r>
            <a:r>
              <a:rPr lang="en-US" altLang="zh-TW" sz="1800" b="1" i="1" dirty="0">
                <a:solidFill>
                  <a:srgbClr val="FFFF00"/>
                </a:solidFill>
              </a:rPr>
              <a:t>$Your top </a:t>
            </a:r>
            <a:r>
              <a:rPr lang="en-US" altLang="zh-TW" sz="1800" b="1" i="1" dirty="0" err="1">
                <a:solidFill>
                  <a:srgbClr val="FFFF00"/>
                </a:solidFill>
              </a:rPr>
              <a:t>desgin</a:t>
            </a:r>
            <a:r>
              <a:rPr lang="en-US" altLang="zh-TW" sz="1800" b="1" i="1" dirty="0">
                <a:solidFill>
                  <a:srgbClr val="FFFF00"/>
                </a:solidFill>
              </a:rPr>
              <a:t> name</a:t>
            </a:r>
            <a:r>
              <a:rPr lang="en-US" altLang="zh-TW" dirty="0"/>
              <a:t> -</a:t>
            </a:r>
            <a:r>
              <a:rPr lang="en-US" altLang="zh-TW" dirty="0" err="1"/>
              <a:t>cel</a:t>
            </a:r>
            <a:r>
              <a:rPr lang="en-US" altLang="zh-TW" dirty="0"/>
              <a:t> </a:t>
            </a:r>
            <a:r>
              <a:rPr lang="en-US" altLang="zh-TW" sz="1800" b="1" i="1" dirty="0">
                <a:solidFill>
                  <a:srgbClr val="FFFF00"/>
                </a:solidFill>
              </a:rPr>
              <a:t>$Your module name</a:t>
            </a:r>
            <a:r>
              <a:rPr lang="en-US" altLang="zh-TW" b="1" dirty="0"/>
              <a:t> </a:t>
            </a:r>
            <a:r>
              <a:rPr lang="en-US" altLang="zh-TW" sz="1800" b="1" i="1" dirty="0">
                <a:solidFill>
                  <a:srgbClr val="FFFF00"/>
                </a:solidFill>
              </a:rPr>
              <a:t>$</a:t>
            </a:r>
            <a:r>
              <a:rPr lang="en-US" altLang="zh-TW" b="1" i="1" dirty="0">
                <a:solidFill>
                  <a:srgbClr val="FFFF00"/>
                </a:solidFill>
              </a:rPr>
              <a:t>your v file</a:t>
            </a:r>
            <a:endParaRPr lang="zh-TW" altLang="en-US" b="1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CCC00-4C13-262B-48C2-30F16A5C81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1600" kern="100" dirty="0">
                <a:effectLst/>
                <a:cs typeface="Times New Roman" panose="02020603050405020304" pitchFamily="18" charset="0"/>
              </a:rPr>
              <a:t>打開合成檔案</a:t>
            </a:r>
            <a:endParaRPr lang="en-US" altLang="zh-TW" sz="1600" kern="10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kern="100" dirty="0">
                <a:effectLst/>
                <a:cs typeface="Times New Roman" panose="02020603050405020304" pitchFamily="18" charset="0"/>
              </a:rPr>
              <a:t>(1)</a:t>
            </a:r>
            <a:r>
              <a:rPr lang="zh-TW" altLang="en-US" sz="1600" kern="100" dirty="0">
                <a:effectLst/>
                <a:cs typeface="Times New Roman" panose="02020603050405020304" pitchFamily="18" charset="0"/>
              </a:rPr>
              <a:t>左上角</a:t>
            </a:r>
            <a:r>
              <a:rPr lang="en-US" altLang="zh-TW" sz="1600" kern="100" dirty="0">
                <a:effectLst/>
                <a:cs typeface="Times New Roman" panose="02020603050405020304" pitchFamily="18" charset="0"/>
              </a:rPr>
              <a:t>File&gt;Import Designs</a:t>
            </a:r>
            <a:r>
              <a:rPr lang="zh-TW" altLang="en-US" sz="1600" kern="100" dirty="0">
                <a:effectLst/>
                <a:cs typeface="Times New Roman" panose="02020603050405020304" pitchFamily="18" charset="0"/>
              </a:rPr>
              <a:t>會出現下列視窗</a:t>
            </a:r>
            <a:endParaRPr lang="zh-TW" altLang="zh-TW" sz="1600" kern="1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CC177E-83E2-611C-21C7-42091AF9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57" y="2553652"/>
            <a:ext cx="4781868" cy="4117819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61F49D-A4A1-CACE-0B99-BE6798342E58}"/>
              </a:ext>
            </a:extLst>
          </p:cNvPr>
          <p:cNvSpPr/>
          <p:nvPr/>
        </p:nvSpPr>
        <p:spPr>
          <a:xfrm>
            <a:off x="9677400" y="3870325"/>
            <a:ext cx="1390650" cy="56673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選取你要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5DECAA0-EA8F-3236-A1BF-75468FCEA00C}"/>
              </a:ext>
            </a:extLst>
          </p:cNvPr>
          <p:cNvSpPr/>
          <p:nvPr/>
        </p:nvSpPr>
        <p:spPr>
          <a:xfrm>
            <a:off x="7696199" y="4522788"/>
            <a:ext cx="1609725" cy="56673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打上你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module name</a:t>
            </a:r>
          </a:p>
        </p:txBody>
      </p:sp>
    </p:spTree>
    <p:extLst>
      <p:ext uri="{BB962C8B-B14F-4D97-AF65-F5344CB8AC3E}">
        <p14:creationId xmlns:p14="http://schemas.microsoft.com/office/powerpoint/2010/main" val="231911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500210-F04C-EA59-C456-DE4A14D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4525" cy="1325563"/>
          </a:xfrm>
        </p:spPr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chemeClr val="tx1"/>
                </a:solidFill>
              </a:rPr>
              <a:t>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40D375-6482-C816-B712-A77A75634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無指令，看旁邊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CCC00-4C13-262B-48C2-30F16A5C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898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kern="100" dirty="0">
                <a:effectLst/>
                <a:cs typeface="Times New Roman" panose="02020603050405020304" pitchFamily="18" charset="0"/>
              </a:rPr>
              <a:t>點選完</a:t>
            </a:r>
            <a:r>
              <a:rPr lang="en-US" altLang="zh-TW" kern="100" dirty="0">
                <a:effectLst/>
                <a:cs typeface="Times New Roman" panose="02020603050405020304" pitchFamily="18" charset="0"/>
              </a:rPr>
              <a:t>OK</a:t>
            </a:r>
            <a:r>
              <a:rPr lang="zh-TW" altLang="en-US" kern="100" dirty="0">
                <a:effectLst/>
                <a:cs typeface="Times New Roman" panose="02020603050405020304" pitchFamily="18" charset="0"/>
              </a:rPr>
              <a:t>之後會出現下列的視窗</a:t>
            </a:r>
            <a:endParaRPr lang="zh-TW" altLang="zh-TW" kern="1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CAA951-B2C4-991D-A4E7-A0E28EB91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15" y="2787333"/>
            <a:ext cx="5271770" cy="3084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8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500210-F04C-EA59-C456-DE4A14D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4525" cy="1325563"/>
          </a:xfrm>
        </p:spPr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chemeClr val="tx1"/>
                </a:solidFill>
              </a:rPr>
              <a:t>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40D375-6482-C816-B712-A77A75634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551" y="1825625"/>
            <a:ext cx="5839250" cy="4351338"/>
          </a:xfrm>
        </p:spPr>
        <p:txBody>
          <a:bodyPr/>
          <a:lstStyle/>
          <a:p>
            <a:r>
              <a:rPr lang="en-US" altLang="zh-TW" dirty="0" err="1"/>
              <a:t>set_tlu_plus_files</a:t>
            </a:r>
            <a:r>
              <a:rPr lang="en-US" altLang="zh-TW" dirty="0"/>
              <a:t> -</a:t>
            </a:r>
            <a:r>
              <a:rPr lang="en-US" altLang="zh-TW" dirty="0" err="1"/>
              <a:t>max_tluplus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b="1" dirty="0" err="1">
                <a:solidFill>
                  <a:srgbClr val="FFFF00"/>
                </a:solidFill>
              </a:rPr>
              <a:t>usr</a:t>
            </a:r>
            <a:r>
              <a:rPr lang="en-US" altLang="zh-TW" b="1" dirty="0">
                <a:solidFill>
                  <a:srgbClr val="FFFF00"/>
                </a:solidFill>
              </a:rPr>
              <a:t>/cad/CBDK/CBDK_IC_Contest_v2.1/Astro/</a:t>
            </a:r>
            <a:r>
              <a:rPr lang="en-US" altLang="zh-TW" b="1" dirty="0" err="1">
                <a:solidFill>
                  <a:srgbClr val="FFFF00"/>
                </a:solidFill>
              </a:rPr>
              <a:t>tluplus</a:t>
            </a:r>
            <a:r>
              <a:rPr lang="en-US" altLang="zh-TW" b="1" dirty="0">
                <a:solidFill>
                  <a:srgbClr val="FFFF00"/>
                </a:solidFill>
              </a:rPr>
              <a:t>/t013s8mg_fsg_typical.tluplus </a:t>
            </a:r>
            <a:r>
              <a:rPr lang="en-US" altLang="zh-TW" dirty="0"/>
              <a:t>-tech2itf_map  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b="1" dirty="0" err="1">
                <a:solidFill>
                  <a:srgbClr val="FFFF00"/>
                </a:solidFill>
              </a:rPr>
              <a:t>usr</a:t>
            </a:r>
            <a:r>
              <a:rPr lang="en-US" altLang="zh-TW" b="1" dirty="0">
                <a:solidFill>
                  <a:srgbClr val="FFFF00"/>
                </a:solidFill>
              </a:rPr>
              <a:t>/cad/CBDK/CBDK_IC_Contest_v2.1/Astro/</a:t>
            </a:r>
            <a:r>
              <a:rPr lang="en-US" altLang="zh-TW" b="1" dirty="0" err="1">
                <a:solidFill>
                  <a:srgbClr val="FFFF00"/>
                </a:solidFill>
              </a:rPr>
              <a:t>tluplus</a:t>
            </a:r>
            <a:r>
              <a:rPr lang="en-US" altLang="zh-TW" b="1" dirty="0">
                <a:solidFill>
                  <a:srgbClr val="FFFF00"/>
                </a:solidFill>
              </a:rPr>
              <a:t>/t013s8mg_fsg.map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CCC00-4C13-262B-48C2-30F16A5C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62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(1)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點選左上方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File&gt;Set TLU+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 會出現下列視窗</a:t>
            </a:r>
            <a:endParaRPr lang="en-US" altLang="zh-TW" sz="1800" kern="1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35D79F-BE57-47A6-879D-3A28F77B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0" y="2571750"/>
            <a:ext cx="5158105" cy="36052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0AFF6A1-FFF1-E683-E5C0-F3D19E4D0D4A}"/>
              </a:ext>
            </a:extLst>
          </p:cNvPr>
          <p:cNvSpPr txBox="1"/>
          <p:nvPr/>
        </p:nvSpPr>
        <p:spPr>
          <a:xfrm>
            <a:off x="7962900" y="2687164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在製程資料夾中選取製程所需的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1800" kern="10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tluplus</a:t>
            </a:r>
            <a:r>
              <a:rPr lang="zh-TW" altLang="en-US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160DAE-B1B2-A5B4-3CB9-B0193835ED35}"/>
              </a:ext>
            </a:extLst>
          </p:cNvPr>
          <p:cNvSpPr txBox="1"/>
          <p:nvPr/>
        </p:nvSpPr>
        <p:spPr>
          <a:xfrm>
            <a:off x="8105775" y="3889265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在製程資料夾中選取製程所需要的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.map</a:t>
            </a:r>
            <a:r>
              <a:rPr lang="zh-TW" altLang="en-US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4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500210-F04C-EA59-C456-DE4A14D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4525" cy="1325563"/>
          </a:xfrm>
        </p:spPr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chemeClr val="tx1"/>
                </a:solidFill>
              </a:rPr>
              <a:t>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40D375-6482-C816-B712-A77A75634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read_sdc</a:t>
            </a:r>
            <a:r>
              <a:rPr lang="en-US" altLang="zh-TW" dirty="0"/>
              <a:t>  -version Latest  "</a:t>
            </a:r>
            <a:r>
              <a:rPr lang="en-US" altLang="zh-TW" b="1" i="1" dirty="0">
                <a:solidFill>
                  <a:srgbClr val="FFFF00"/>
                </a:solidFill>
              </a:rPr>
              <a:t>$your </a:t>
            </a:r>
            <a:r>
              <a:rPr lang="en-US" altLang="zh-TW" b="1" i="1" dirty="0" err="1">
                <a:solidFill>
                  <a:srgbClr val="FFFF00"/>
                </a:solidFill>
              </a:rPr>
              <a:t>sdc</a:t>
            </a:r>
            <a:r>
              <a:rPr lang="en-US" altLang="zh-TW" b="1" i="1" dirty="0">
                <a:solidFill>
                  <a:srgbClr val="FFFF00"/>
                </a:solidFill>
              </a:rPr>
              <a:t> file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source </a:t>
            </a:r>
            <a:r>
              <a:rPr lang="en-US" altLang="zh-TW" b="1" dirty="0" err="1">
                <a:solidFill>
                  <a:srgbClr val="FFFF00"/>
                </a:solidFill>
              </a:rPr>
              <a:t>xxx_APR.sdc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(IC</a:t>
            </a:r>
            <a:r>
              <a:rPr lang="zh-TW" altLang="en-US" dirty="0"/>
              <a:t>競賽只能用指令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5CCC00-4C13-262B-48C2-30F16A5C81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(1)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點選左上方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File&gt;Import&gt;Read SDC</a:t>
            </a:r>
          </a:p>
          <a:p>
            <a:pPr marL="0" indent="0">
              <a:buNone/>
            </a:pP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(2)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選取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Input file name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並且點選你用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design compiler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所創造出來的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.</a:t>
            </a:r>
            <a:r>
              <a:rPr lang="en-US" altLang="zh-TW" sz="1800" kern="100" dirty="0" err="1">
                <a:effectLst/>
                <a:cs typeface="Times New Roman" panose="02020603050405020304" pitchFamily="18" charset="0"/>
              </a:rPr>
              <a:t>sdc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檔</a:t>
            </a:r>
            <a:endParaRPr lang="en-US" altLang="zh-TW" sz="1800" kern="10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cs typeface="Times New Roman" panose="02020603050405020304" pitchFamily="18" charset="0"/>
              </a:rPr>
              <a:t>(3)</a:t>
            </a:r>
            <a:r>
              <a:rPr lang="zh-TW" altLang="en-US" sz="1800" kern="100" dirty="0">
                <a:cs typeface="Times New Roman" panose="02020603050405020304" pitchFamily="18" charset="0"/>
              </a:rPr>
              <a:t>點選</a:t>
            </a:r>
            <a:r>
              <a:rPr lang="en-US" altLang="zh-TW" sz="1800" kern="100" dirty="0">
                <a:cs typeface="Times New Roman" panose="02020603050405020304" pitchFamily="18" charset="0"/>
              </a:rPr>
              <a:t>OK</a:t>
            </a:r>
            <a:endParaRPr lang="en-US" altLang="zh-TW" sz="1800" kern="10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File&gt;Task&gt;ALL Tasks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切換頁面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只有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GUI</a:t>
            </a:r>
            <a:r>
              <a:rPr lang="zh-TW" altLang="en-US" sz="1800" kern="100" dirty="0">
                <a:effectLst/>
                <a:cs typeface="Times New Roman" panose="02020603050405020304" pitchFamily="18" charset="0"/>
              </a:rPr>
              <a:t>需要</a:t>
            </a:r>
            <a:r>
              <a:rPr lang="en-US" altLang="zh-TW" sz="1800" kern="100" dirty="0">
                <a:effectLst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BB7B51-F593-84BD-CAE3-4E78F495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699" y="3717231"/>
            <a:ext cx="3664710" cy="22306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2E6BB459-E2D9-214F-33AA-9BB8940027C1}"/>
              </a:ext>
            </a:extLst>
          </p:cNvPr>
          <p:cNvSpPr/>
          <p:nvPr/>
        </p:nvSpPr>
        <p:spPr>
          <a:xfrm>
            <a:off x="8330269" y="4074907"/>
            <a:ext cx="2357306" cy="346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D4DA563-F3F0-6518-BB2E-1FDDA5C84108}"/>
              </a:ext>
            </a:extLst>
          </p:cNvPr>
          <p:cNvSpPr/>
          <p:nvPr/>
        </p:nvSpPr>
        <p:spPr>
          <a:xfrm>
            <a:off x="7617204" y="5299699"/>
            <a:ext cx="939567" cy="346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154F6B-A6BE-C935-6808-6C722D7421F5}"/>
              </a:ext>
            </a:extLst>
          </p:cNvPr>
          <p:cNvSpPr txBox="1"/>
          <p:nvPr/>
        </p:nvSpPr>
        <p:spPr>
          <a:xfrm>
            <a:off x="9930381" y="4409342"/>
            <a:ext cx="75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</a:t>
            </a:r>
            <a:endParaRPr lang="zh-TW" altLang="en-US" sz="1800" kern="10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E8B2E3-9A42-E248-4182-DCED79D58763}"/>
              </a:ext>
            </a:extLst>
          </p:cNvPr>
          <p:cNvSpPr txBox="1"/>
          <p:nvPr/>
        </p:nvSpPr>
        <p:spPr>
          <a:xfrm>
            <a:off x="7148699" y="5248055"/>
            <a:ext cx="67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endParaRPr lang="zh-TW" altLang="en-US" sz="1800" kern="10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58654-D27E-7C28-89E3-90519D97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840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8CCA6-DE3D-2B86-B6FE-B7A968862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create_floorplan</a:t>
            </a:r>
            <a:r>
              <a:rPr lang="en-US" altLang="zh-TW" dirty="0"/>
              <a:t> -</a:t>
            </a:r>
            <a:r>
              <a:rPr lang="en-US" altLang="zh-TW" dirty="0" err="1"/>
              <a:t>core_aspect_ratio</a:t>
            </a:r>
            <a:r>
              <a:rPr lang="en-US" altLang="zh-TW" dirty="0"/>
              <a:t> 1 -</a:t>
            </a:r>
            <a:r>
              <a:rPr lang="en-US" altLang="zh-TW" dirty="0" err="1"/>
              <a:t>core_utilization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0.9</a:t>
            </a:r>
            <a:r>
              <a:rPr lang="en-US" altLang="zh-TW" dirty="0"/>
              <a:t> -</a:t>
            </a:r>
            <a:r>
              <a:rPr lang="en-US" altLang="zh-TW" dirty="0" err="1"/>
              <a:t>flip_first_row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68052A-9C0D-D5CD-16E8-09DB8591E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點選</a:t>
            </a:r>
            <a:r>
              <a:rPr lang="en-US" altLang="zh-TW" sz="2400" dirty="0"/>
              <a:t>Floorplan&gt;Create Floorplan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8CC19E-B8AA-9343-489E-C852FE03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78" y="2529776"/>
            <a:ext cx="44100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1EF0C-5959-6854-BEE8-46122D26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8850" cy="1325563"/>
          </a:xfrm>
        </p:spPr>
        <p:txBody>
          <a:bodyPr/>
          <a:lstStyle/>
          <a:p>
            <a:r>
              <a:rPr lang="en-US" altLang="zh-TW" dirty="0"/>
              <a:t>Floo</a:t>
            </a:r>
            <a:r>
              <a:rPr lang="en-US" altLang="zh-TW" dirty="0">
                <a:solidFill>
                  <a:schemeClr val="tx1"/>
                </a:solidFill>
              </a:rPr>
              <a:t>rplan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B7D42-C283-926D-839B-4F910A250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create_fp_placement</a:t>
            </a:r>
            <a:r>
              <a:rPr lang="en-US" altLang="zh-TW" dirty="0"/>
              <a:t> -</a:t>
            </a:r>
            <a:r>
              <a:rPr lang="en-US" altLang="zh-TW" dirty="0" err="1"/>
              <a:t>timing_driven</a:t>
            </a:r>
            <a:r>
              <a:rPr lang="en-US" altLang="zh-TW" dirty="0"/>
              <a:t> -</a:t>
            </a:r>
            <a:r>
              <a:rPr lang="en-US" altLang="zh-TW" dirty="0" err="1"/>
              <a:t>congestion_driven</a:t>
            </a:r>
            <a:r>
              <a:rPr lang="en-US" altLang="zh-TW" dirty="0"/>
              <a:t> -incremental all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10170-5369-A130-AF69-681313A7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099" y="1560352"/>
            <a:ext cx="5181600" cy="461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點選</a:t>
            </a:r>
            <a:r>
              <a:rPr lang="en-US" altLang="zh-TW" sz="2000" dirty="0"/>
              <a:t>Placement&gt;Place Macro and Standard Cells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直接點</a:t>
            </a:r>
            <a:r>
              <a:rPr lang="en-US" altLang="zh-TW" sz="2000" dirty="0"/>
              <a:t>OK</a:t>
            </a:r>
            <a:r>
              <a:rPr lang="zh-TW" altLang="en-US" sz="2000" dirty="0"/>
              <a:t>即可，會將</a:t>
            </a:r>
            <a:r>
              <a:rPr lang="en-US" altLang="zh-TW" sz="2000" dirty="0"/>
              <a:t>cell</a:t>
            </a:r>
            <a:r>
              <a:rPr lang="zh-TW" altLang="en-US" sz="2000" dirty="0"/>
              <a:t>擺放好，變成下方的樣子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D16902-9468-1A8E-812A-628B820A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20" y="2225247"/>
            <a:ext cx="4222115" cy="183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72530F-A2B2-1584-7C85-8AF4A4CB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7" y="4598877"/>
            <a:ext cx="2655570" cy="2112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47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1990</Words>
  <Application>Microsoft Office PowerPoint</Application>
  <PresentationFormat>寬螢幕</PresentationFormat>
  <Paragraphs>179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微軟正黑體</vt:lpstr>
      <vt:lpstr>Arial</vt:lpstr>
      <vt:lpstr>Calibri</vt:lpstr>
      <vt:lpstr>Office 佈景主題</vt:lpstr>
      <vt:lpstr>IC Compiler SOP</vt:lpstr>
      <vt:lpstr>事前準備與執行軟體</vt:lpstr>
      <vt:lpstr>Design Setup</vt:lpstr>
      <vt:lpstr>Design Setup</vt:lpstr>
      <vt:lpstr>Design Setup</vt:lpstr>
      <vt:lpstr>Design Setup</vt:lpstr>
      <vt:lpstr>Design Setup</vt:lpstr>
      <vt:lpstr>Floorplan</vt:lpstr>
      <vt:lpstr>Floorplan</vt:lpstr>
      <vt:lpstr>Floorplan</vt:lpstr>
      <vt:lpstr>Floorplan</vt:lpstr>
      <vt:lpstr>Floorplan</vt:lpstr>
      <vt:lpstr>Floorplan</vt:lpstr>
      <vt:lpstr>Floorplan</vt:lpstr>
      <vt:lpstr>PowerPoint 簡報</vt:lpstr>
      <vt:lpstr>Placement</vt:lpstr>
      <vt:lpstr>CTS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Output File</vt:lpstr>
      <vt:lpstr>Output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M103010208</dc:creator>
  <cp:lastModifiedBy>瑋倫 張</cp:lastModifiedBy>
  <cp:revision>1</cp:revision>
  <dcterms:created xsi:type="dcterms:W3CDTF">2023-01-04T06:22:06Z</dcterms:created>
  <dcterms:modified xsi:type="dcterms:W3CDTF">2023-01-08T05:35:16Z</dcterms:modified>
</cp:coreProperties>
</file>