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5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091BD-F9D6-4551-845F-94CF98EBB362}" type="doc">
      <dgm:prSet loTypeId="urn:microsoft.com/office/officeart/2008/layout/VerticalCurvedList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id-ID"/>
        </a:p>
      </dgm:t>
    </dgm:pt>
    <dgm:pt modelId="{B2171BFA-CBB0-4128-86E1-5534D85E5D19}">
      <dgm:prSet/>
      <dgm:spPr/>
      <dgm:t>
        <a:bodyPr/>
        <a:lstStyle/>
        <a:p>
          <a:r>
            <a:rPr lang="en-ID"/>
            <a:t>Makanan pokok di sejumlah tempat</a:t>
          </a:r>
          <a:endParaRPr lang="id-ID"/>
        </a:p>
      </dgm:t>
    </dgm:pt>
    <dgm:pt modelId="{9FE62EF5-3590-4ACE-BC8F-DA72293DEC29}" type="parTrans" cxnId="{D30E7527-B2B6-46E4-B4CB-EEE42C3FF718}">
      <dgm:prSet/>
      <dgm:spPr/>
      <dgm:t>
        <a:bodyPr/>
        <a:lstStyle/>
        <a:p>
          <a:endParaRPr lang="id-ID"/>
        </a:p>
      </dgm:t>
    </dgm:pt>
    <dgm:pt modelId="{1A629BF5-90CA-4526-8C45-9416E8746EB5}" type="sibTrans" cxnId="{D30E7527-B2B6-46E4-B4CB-EEE42C3FF718}">
      <dgm:prSet/>
      <dgm:spPr/>
      <dgm:t>
        <a:bodyPr/>
        <a:lstStyle/>
        <a:p>
          <a:endParaRPr lang="id-ID"/>
        </a:p>
      </dgm:t>
    </dgm:pt>
    <dgm:pt modelId="{F7E8DE09-550C-48B1-A56F-B56AB792DC09}">
      <dgm:prSet/>
      <dgm:spPr/>
      <dgm:t>
        <a:bodyPr/>
        <a:lstStyle/>
        <a:p>
          <a:r>
            <a:rPr lang="en-ID"/>
            <a:t>90% diproduksi dan dikosumsi di Asia</a:t>
          </a:r>
          <a:endParaRPr lang="id-ID"/>
        </a:p>
      </dgm:t>
    </dgm:pt>
    <dgm:pt modelId="{6F190A38-5562-4934-9FCC-536F8A950216}" type="parTrans" cxnId="{107C38FA-C7C5-4AEE-A4A1-F632048E3F09}">
      <dgm:prSet/>
      <dgm:spPr/>
      <dgm:t>
        <a:bodyPr/>
        <a:lstStyle/>
        <a:p>
          <a:endParaRPr lang="id-ID"/>
        </a:p>
      </dgm:t>
    </dgm:pt>
    <dgm:pt modelId="{1D5804DB-2714-40C1-9CE3-9A34B23EDF55}" type="sibTrans" cxnId="{107C38FA-C7C5-4AEE-A4A1-F632048E3F09}">
      <dgm:prSet/>
      <dgm:spPr/>
      <dgm:t>
        <a:bodyPr/>
        <a:lstStyle/>
        <a:p>
          <a:endParaRPr lang="id-ID"/>
        </a:p>
      </dgm:t>
    </dgm:pt>
    <dgm:pt modelId="{EE3FCEDD-94D3-4335-B3AC-5053737C8B99}">
      <dgm:prSet/>
      <dgm:spPr/>
      <dgm:t>
        <a:bodyPr/>
        <a:lstStyle/>
        <a:p>
          <a:r>
            <a:rPr lang="en-ID" dirty="0" err="1"/>
            <a:t>Maka</a:t>
          </a:r>
          <a:r>
            <a:rPr lang="en-ID" dirty="0"/>
            <a:t> </a:t>
          </a:r>
          <a:r>
            <a:rPr lang="en-ID" dirty="0" err="1"/>
            <a:t>dari</a:t>
          </a:r>
          <a:r>
            <a:rPr lang="en-ID" dirty="0"/>
            <a:t> </a:t>
          </a:r>
          <a:r>
            <a:rPr lang="en-ID" dirty="0" err="1"/>
            <a:t>itu</a:t>
          </a:r>
          <a:r>
            <a:rPr lang="en-ID" dirty="0"/>
            <a:t> </a:t>
          </a:r>
          <a:r>
            <a:rPr lang="en-ID" dirty="0" err="1"/>
            <a:t>mutu</a:t>
          </a:r>
          <a:r>
            <a:rPr lang="en-ID" dirty="0"/>
            <a:t> </a:t>
          </a:r>
          <a:r>
            <a:rPr lang="en-ID" dirty="0" err="1"/>
            <a:t>kualitas</a:t>
          </a:r>
          <a:r>
            <a:rPr lang="en-ID" dirty="0"/>
            <a:t> </a:t>
          </a:r>
          <a:r>
            <a:rPr lang="en-ID" dirty="0" err="1"/>
            <a:t>padi</a:t>
          </a:r>
          <a:r>
            <a:rPr lang="en-ID" dirty="0"/>
            <a:t> </a:t>
          </a:r>
          <a:r>
            <a:rPr lang="en-ID" dirty="0" err="1"/>
            <a:t>harus</a:t>
          </a:r>
          <a:r>
            <a:rPr lang="en-ID" dirty="0"/>
            <a:t> </a:t>
          </a:r>
          <a:r>
            <a:rPr lang="en-ID" dirty="0" err="1"/>
            <a:t>selalu</a:t>
          </a:r>
          <a:r>
            <a:rPr lang="en-ID" dirty="0"/>
            <a:t> </a:t>
          </a:r>
          <a:r>
            <a:rPr lang="en-ID" dirty="0" err="1"/>
            <a:t>ditingkatkan</a:t>
          </a:r>
          <a:endParaRPr lang="id-ID" dirty="0"/>
        </a:p>
      </dgm:t>
    </dgm:pt>
    <dgm:pt modelId="{6F05DD85-D42E-4B2C-8885-0B6EFBCE4B68}" type="parTrans" cxnId="{195C7D20-D548-438A-AC70-682FA664EE7E}">
      <dgm:prSet/>
      <dgm:spPr/>
      <dgm:t>
        <a:bodyPr/>
        <a:lstStyle/>
        <a:p>
          <a:endParaRPr lang="id-ID"/>
        </a:p>
      </dgm:t>
    </dgm:pt>
    <dgm:pt modelId="{7A7D541F-E332-42C6-926F-08DE00A8EE44}" type="sibTrans" cxnId="{195C7D20-D548-438A-AC70-682FA664EE7E}">
      <dgm:prSet/>
      <dgm:spPr/>
      <dgm:t>
        <a:bodyPr/>
        <a:lstStyle/>
        <a:p>
          <a:endParaRPr lang="id-ID"/>
        </a:p>
      </dgm:t>
    </dgm:pt>
    <dgm:pt modelId="{80EB89CD-EFB1-4911-AE2C-B82B7F54ACD2}" type="pres">
      <dgm:prSet presAssocID="{080091BD-F9D6-4551-845F-94CF98EBB362}" presName="Name0" presStyleCnt="0">
        <dgm:presLayoutVars>
          <dgm:chMax val="7"/>
          <dgm:chPref val="7"/>
          <dgm:dir/>
        </dgm:presLayoutVars>
      </dgm:prSet>
      <dgm:spPr/>
    </dgm:pt>
    <dgm:pt modelId="{E097DC53-060E-4A46-BB7F-F14193A95E39}" type="pres">
      <dgm:prSet presAssocID="{080091BD-F9D6-4551-845F-94CF98EBB362}" presName="Name1" presStyleCnt="0"/>
      <dgm:spPr/>
    </dgm:pt>
    <dgm:pt modelId="{74C8BE30-8935-4A5E-8D6F-DE731352D7A7}" type="pres">
      <dgm:prSet presAssocID="{080091BD-F9D6-4551-845F-94CF98EBB362}" presName="cycle" presStyleCnt="0"/>
      <dgm:spPr/>
    </dgm:pt>
    <dgm:pt modelId="{8B0FCE1E-E015-495C-B42E-3BC618B7CD36}" type="pres">
      <dgm:prSet presAssocID="{080091BD-F9D6-4551-845F-94CF98EBB362}" presName="srcNode" presStyleLbl="node1" presStyleIdx="0" presStyleCnt="3"/>
      <dgm:spPr/>
    </dgm:pt>
    <dgm:pt modelId="{8E80A628-C6E9-4571-B6F0-00EB1C852A77}" type="pres">
      <dgm:prSet presAssocID="{080091BD-F9D6-4551-845F-94CF98EBB362}" presName="conn" presStyleLbl="parChTrans1D2" presStyleIdx="0" presStyleCnt="1"/>
      <dgm:spPr/>
    </dgm:pt>
    <dgm:pt modelId="{014273EA-066C-437B-8512-DDA8D9CEE728}" type="pres">
      <dgm:prSet presAssocID="{080091BD-F9D6-4551-845F-94CF98EBB362}" presName="extraNode" presStyleLbl="node1" presStyleIdx="0" presStyleCnt="3"/>
      <dgm:spPr/>
    </dgm:pt>
    <dgm:pt modelId="{54524E83-D73A-4D6D-B7A1-E64730EFFD85}" type="pres">
      <dgm:prSet presAssocID="{080091BD-F9D6-4551-845F-94CF98EBB362}" presName="dstNode" presStyleLbl="node1" presStyleIdx="0" presStyleCnt="3"/>
      <dgm:spPr/>
    </dgm:pt>
    <dgm:pt modelId="{0065B9AF-6FD3-40A9-8EC7-06A797726335}" type="pres">
      <dgm:prSet presAssocID="{B2171BFA-CBB0-4128-86E1-5534D85E5D19}" presName="text_1" presStyleLbl="node1" presStyleIdx="0" presStyleCnt="3">
        <dgm:presLayoutVars>
          <dgm:bulletEnabled val="1"/>
        </dgm:presLayoutVars>
      </dgm:prSet>
      <dgm:spPr/>
    </dgm:pt>
    <dgm:pt modelId="{BC082C11-4D35-4021-BE04-925D0C81EF4F}" type="pres">
      <dgm:prSet presAssocID="{B2171BFA-CBB0-4128-86E1-5534D85E5D19}" presName="accent_1" presStyleCnt="0"/>
      <dgm:spPr/>
    </dgm:pt>
    <dgm:pt modelId="{9586B696-930C-434F-9AD0-28AE2EB8E3CE}" type="pres">
      <dgm:prSet presAssocID="{B2171BFA-CBB0-4128-86E1-5534D85E5D19}" presName="accentRepeatNode" presStyleLbl="solidFgAcc1" presStyleIdx="0" presStyleCnt="3"/>
      <dgm:spPr/>
    </dgm:pt>
    <dgm:pt modelId="{DB2787CD-1171-47E1-AD33-F56B3DFC44CA}" type="pres">
      <dgm:prSet presAssocID="{F7E8DE09-550C-48B1-A56F-B56AB792DC09}" presName="text_2" presStyleLbl="node1" presStyleIdx="1" presStyleCnt="3">
        <dgm:presLayoutVars>
          <dgm:bulletEnabled val="1"/>
        </dgm:presLayoutVars>
      </dgm:prSet>
      <dgm:spPr/>
    </dgm:pt>
    <dgm:pt modelId="{439861C2-4198-4F4B-BFFF-42B72488DF06}" type="pres">
      <dgm:prSet presAssocID="{F7E8DE09-550C-48B1-A56F-B56AB792DC09}" presName="accent_2" presStyleCnt="0"/>
      <dgm:spPr/>
    </dgm:pt>
    <dgm:pt modelId="{EADF0A43-792D-4049-A380-9F01E200837C}" type="pres">
      <dgm:prSet presAssocID="{F7E8DE09-550C-48B1-A56F-B56AB792DC09}" presName="accentRepeatNode" presStyleLbl="solidFgAcc1" presStyleIdx="1" presStyleCnt="3"/>
      <dgm:spPr/>
    </dgm:pt>
    <dgm:pt modelId="{90E278D1-A239-48F5-A236-EC27ACE5730A}" type="pres">
      <dgm:prSet presAssocID="{EE3FCEDD-94D3-4335-B3AC-5053737C8B99}" presName="text_3" presStyleLbl="node1" presStyleIdx="2" presStyleCnt="3">
        <dgm:presLayoutVars>
          <dgm:bulletEnabled val="1"/>
        </dgm:presLayoutVars>
      </dgm:prSet>
      <dgm:spPr/>
    </dgm:pt>
    <dgm:pt modelId="{68F5092C-EF3D-471F-8D82-9292552041C2}" type="pres">
      <dgm:prSet presAssocID="{EE3FCEDD-94D3-4335-B3AC-5053737C8B99}" presName="accent_3" presStyleCnt="0"/>
      <dgm:spPr/>
    </dgm:pt>
    <dgm:pt modelId="{1F122AD8-69A1-4992-B640-0212A08F2549}" type="pres">
      <dgm:prSet presAssocID="{EE3FCEDD-94D3-4335-B3AC-5053737C8B99}" presName="accentRepeatNode" presStyleLbl="solidFgAcc1" presStyleIdx="2" presStyleCnt="3"/>
      <dgm:spPr/>
    </dgm:pt>
  </dgm:ptLst>
  <dgm:cxnLst>
    <dgm:cxn modelId="{195C7D20-D548-438A-AC70-682FA664EE7E}" srcId="{080091BD-F9D6-4551-845F-94CF98EBB362}" destId="{EE3FCEDD-94D3-4335-B3AC-5053737C8B99}" srcOrd="2" destOrd="0" parTransId="{6F05DD85-D42E-4B2C-8885-0B6EFBCE4B68}" sibTransId="{7A7D541F-E332-42C6-926F-08DE00A8EE44}"/>
    <dgm:cxn modelId="{D30E7527-B2B6-46E4-B4CB-EEE42C3FF718}" srcId="{080091BD-F9D6-4551-845F-94CF98EBB362}" destId="{B2171BFA-CBB0-4128-86E1-5534D85E5D19}" srcOrd="0" destOrd="0" parTransId="{9FE62EF5-3590-4ACE-BC8F-DA72293DEC29}" sibTransId="{1A629BF5-90CA-4526-8C45-9416E8746EB5}"/>
    <dgm:cxn modelId="{1D66192B-9472-4EFF-B301-D1BC85423B98}" type="presOf" srcId="{1A629BF5-90CA-4526-8C45-9416E8746EB5}" destId="{8E80A628-C6E9-4571-B6F0-00EB1C852A77}" srcOrd="0" destOrd="0" presId="urn:microsoft.com/office/officeart/2008/layout/VerticalCurvedList"/>
    <dgm:cxn modelId="{C7858B51-D67A-4F4C-ABAD-DD28010CA7C5}" type="presOf" srcId="{080091BD-F9D6-4551-845F-94CF98EBB362}" destId="{80EB89CD-EFB1-4911-AE2C-B82B7F54ACD2}" srcOrd="0" destOrd="0" presId="urn:microsoft.com/office/officeart/2008/layout/VerticalCurvedList"/>
    <dgm:cxn modelId="{3AA5E280-BC5D-4A08-99D8-FCC21DB6B63E}" type="presOf" srcId="{F7E8DE09-550C-48B1-A56F-B56AB792DC09}" destId="{DB2787CD-1171-47E1-AD33-F56B3DFC44CA}" srcOrd="0" destOrd="0" presId="urn:microsoft.com/office/officeart/2008/layout/VerticalCurvedList"/>
    <dgm:cxn modelId="{4795F2A0-A06F-4623-9E92-86EB985A2F72}" type="presOf" srcId="{B2171BFA-CBB0-4128-86E1-5534D85E5D19}" destId="{0065B9AF-6FD3-40A9-8EC7-06A797726335}" srcOrd="0" destOrd="0" presId="urn:microsoft.com/office/officeart/2008/layout/VerticalCurvedList"/>
    <dgm:cxn modelId="{87927FF0-EE84-446C-8C51-68176B5FE367}" type="presOf" srcId="{EE3FCEDD-94D3-4335-B3AC-5053737C8B99}" destId="{90E278D1-A239-48F5-A236-EC27ACE5730A}" srcOrd="0" destOrd="0" presId="urn:microsoft.com/office/officeart/2008/layout/VerticalCurvedList"/>
    <dgm:cxn modelId="{107C38FA-C7C5-4AEE-A4A1-F632048E3F09}" srcId="{080091BD-F9D6-4551-845F-94CF98EBB362}" destId="{F7E8DE09-550C-48B1-A56F-B56AB792DC09}" srcOrd="1" destOrd="0" parTransId="{6F190A38-5562-4934-9FCC-536F8A950216}" sibTransId="{1D5804DB-2714-40C1-9CE3-9A34B23EDF55}"/>
    <dgm:cxn modelId="{F67FF3E1-F62C-4BF2-8D85-D0E545B451F2}" type="presParOf" srcId="{80EB89CD-EFB1-4911-AE2C-B82B7F54ACD2}" destId="{E097DC53-060E-4A46-BB7F-F14193A95E39}" srcOrd="0" destOrd="0" presId="urn:microsoft.com/office/officeart/2008/layout/VerticalCurvedList"/>
    <dgm:cxn modelId="{58A256AF-23B2-4587-B2DA-56C4E5C89F74}" type="presParOf" srcId="{E097DC53-060E-4A46-BB7F-F14193A95E39}" destId="{74C8BE30-8935-4A5E-8D6F-DE731352D7A7}" srcOrd="0" destOrd="0" presId="urn:microsoft.com/office/officeart/2008/layout/VerticalCurvedList"/>
    <dgm:cxn modelId="{26C3E50E-DCD5-4AD1-ADDA-D61AC15BDDF3}" type="presParOf" srcId="{74C8BE30-8935-4A5E-8D6F-DE731352D7A7}" destId="{8B0FCE1E-E015-495C-B42E-3BC618B7CD36}" srcOrd="0" destOrd="0" presId="urn:microsoft.com/office/officeart/2008/layout/VerticalCurvedList"/>
    <dgm:cxn modelId="{49A3CB82-BC63-45FB-A19B-C3DF8C197830}" type="presParOf" srcId="{74C8BE30-8935-4A5E-8D6F-DE731352D7A7}" destId="{8E80A628-C6E9-4571-B6F0-00EB1C852A77}" srcOrd="1" destOrd="0" presId="urn:microsoft.com/office/officeart/2008/layout/VerticalCurvedList"/>
    <dgm:cxn modelId="{48354997-7002-45AE-A14B-C264F02757C0}" type="presParOf" srcId="{74C8BE30-8935-4A5E-8D6F-DE731352D7A7}" destId="{014273EA-066C-437B-8512-DDA8D9CEE728}" srcOrd="2" destOrd="0" presId="urn:microsoft.com/office/officeart/2008/layout/VerticalCurvedList"/>
    <dgm:cxn modelId="{C1122335-56AF-48C6-86F7-317ECDBC38E7}" type="presParOf" srcId="{74C8BE30-8935-4A5E-8D6F-DE731352D7A7}" destId="{54524E83-D73A-4D6D-B7A1-E64730EFFD85}" srcOrd="3" destOrd="0" presId="urn:microsoft.com/office/officeart/2008/layout/VerticalCurvedList"/>
    <dgm:cxn modelId="{A9FA9156-B014-499E-82C6-6A18694948D7}" type="presParOf" srcId="{E097DC53-060E-4A46-BB7F-F14193A95E39}" destId="{0065B9AF-6FD3-40A9-8EC7-06A797726335}" srcOrd="1" destOrd="0" presId="urn:microsoft.com/office/officeart/2008/layout/VerticalCurvedList"/>
    <dgm:cxn modelId="{5BA2C282-1F76-4D7F-9687-534EFA970B0D}" type="presParOf" srcId="{E097DC53-060E-4A46-BB7F-F14193A95E39}" destId="{BC082C11-4D35-4021-BE04-925D0C81EF4F}" srcOrd="2" destOrd="0" presId="urn:microsoft.com/office/officeart/2008/layout/VerticalCurvedList"/>
    <dgm:cxn modelId="{FA299323-33EA-44EF-B436-3177DEE3BA09}" type="presParOf" srcId="{BC082C11-4D35-4021-BE04-925D0C81EF4F}" destId="{9586B696-930C-434F-9AD0-28AE2EB8E3CE}" srcOrd="0" destOrd="0" presId="urn:microsoft.com/office/officeart/2008/layout/VerticalCurvedList"/>
    <dgm:cxn modelId="{E5968B03-A3CA-41A0-B759-DD1E6035D11C}" type="presParOf" srcId="{E097DC53-060E-4A46-BB7F-F14193A95E39}" destId="{DB2787CD-1171-47E1-AD33-F56B3DFC44CA}" srcOrd="3" destOrd="0" presId="urn:microsoft.com/office/officeart/2008/layout/VerticalCurvedList"/>
    <dgm:cxn modelId="{18172D7B-51E1-4D8D-B936-33C35E22294D}" type="presParOf" srcId="{E097DC53-060E-4A46-BB7F-F14193A95E39}" destId="{439861C2-4198-4F4B-BFFF-42B72488DF06}" srcOrd="4" destOrd="0" presId="urn:microsoft.com/office/officeart/2008/layout/VerticalCurvedList"/>
    <dgm:cxn modelId="{764D0BC7-FF4E-440D-835F-E8F573176264}" type="presParOf" srcId="{439861C2-4198-4F4B-BFFF-42B72488DF06}" destId="{EADF0A43-792D-4049-A380-9F01E200837C}" srcOrd="0" destOrd="0" presId="urn:microsoft.com/office/officeart/2008/layout/VerticalCurvedList"/>
    <dgm:cxn modelId="{B3F65D5F-A885-4B15-BBF9-489E4407E5D2}" type="presParOf" srcId="{E097DC53-060E-4A46-BB7F-F14193A95E39}" destId="{90E278D1-A239-48F5-A236-EC27ACE5730A}" srcOrd="5" destOrd="0" presId="urn:microsoft.com/office/officeart/2008/layout/VerticalCurvedList"/>
    <dgm:cxn modelId="{779591FF-0E3B-4939-9E66-D049ABD2DDB9}" type="presParOf" srcId="{E097DC53-060E-4A46-BB7F-F14193A95E39}" destId="{68F5092C-EF3D-471F-8D82-9292552041C2}" srcOrd="6" destOrd="0" presId="urn:microsoft.com/office/officeart/2008/layout/VerticalCurvedList"/>
    <dgm:cxn modelId="{041AB226-B893-4F8B-B424-B86EF80939EF}" type="presParOf" srcId="{68F5092C-EF3D-471F-8D82-9292552041C2}" destId="{1F122AD8-69A1-4992-B640-0212A08F254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9AE600-4ED4-47E1-B3F2-ABCCD6EFCAC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id-ID"/>
        </a:p>
      </dgm:t>
    </dgm:pt>
    <dgm:pt modelId="{D337E14C-1956-4BD0-8D07-7D31C9D30E43}">
      <dgm:prSet/>
      <dgm:spPr/>
      <dgm:t>
        <a:bodyPr/>
        <a:lstStyle/>
        <a:p>
          <a:r>
            <a:rPr lang="en-ID" dirty="0" err="1"/>
            <a:t>Objektif</a:t>
          </a:r>
          <a:r>
            <a:rPr lang="en-ID" dirty="0"/>
            <a:t>,</a:t>
          </a:r>
          <a:endParaRPr lang="id-ID" dirty="0"/>
        </a:p>
      </dgm:t>
    </dgm:pt>
    <dgm:pt modelId="{7C5479E6-8B3C-415A-B742-807559012348}" type="parTrans" cxnId="{B449DAA2-209F-4790-BE3A-FE6AEA95327F}">
      <dgm:prSet/>
      <dgm:spPr/>
      <dgm:t>
        <a:bodyPr/>
        <a:lstStyle/>
        <a:p>
          <a:endParaRPr lang="id-ID"/>
        </a:p>
      </dgm:t>
    </dgm:pt>
    <dgm:pt modelId="{635685A2-B894-4F0C-A769-9F2F9E34B109}" type="sibTrans" cxnId="{B449DAA2-209F-4790-BE3A-FE6AEA95327F}">
      <dgm:prSet/>
      <dgm:spPr/>
      <dgm:t>
        <a:bodyPr/>
        <a:lstStyle/>
        <a:p>
          <a:endParaRPr lang="id-ID"/>
        </a:p>
      </dgm:t>
    </dgm:pt>
    <dgm:pt modelId="{AD81E55E-7AE1-48D2-8CEE-5E6982B5EB91}">
      <dgm:prSet/>
      <dgm:spPr/>
      <dgm:t>
        <a:bodyPr/>
        <a:lstStyle/>
        <a:p>
          <a:r>
            <a:rPr lang="en-ID"/>
            <a:t>Konsisten,</a:t>
          </a:r>
          <a:endParaRPr lang="id-ID"/>
        </a:p>
      </dgm:t>
    </dgm:pt>
    <dgm:pt modelId="{BE065E55-2A58-4D53-B9BA-2B912022CC61}" type="parTrans" cxnId="{D960EDAE-496F-4D35-9081-DBC74BB86A90}">
      <dgm:prSet/>
      <dgm:spPr/>
      <dgm:t>
        <a:bodyPr/>
        <a:lstStyle/>
        <a:p>
          <a:endParaRPr lang="id-ID"/>
        </a:p>
      </dgm:t>
    </dgm:pt>
    <dgm:pt modelId="{B668C145-1F10-4735-ADE4-573B7354E84E}" type="sibTrans" cxnId="{D960EDAE-496F-4D35-9081-DBC74BB86A90}">
      <dgm:prSet/>
      <dgm:spPr/>
      <dgm:t>
        <a:bodyPr/>
        <a:lstStyle/>
        <a:p>
          <a:endParaRPr lang="id-ID"/>
        </a:p>
      </dgm:t>
    </dgm:pt>
    <dgm:pt modelId="{6D1FD93C-C445-4E19-BB88-FBC17305D8D7}">
      <dgm:prSet/>
      <dgm:spPr/>
      <dgm:t>
        <a:bodyPr/>
        <a:lstStyle/>
        <a:p>
          <a:r>
            <a:rPr lang="en-ID" dirty="0"/>
            <a:t>dan </a:t>
          </a:r>
          <a:r>
            <a:rPr lang="en-ID" dirty="0" err="1"/>
            <a:t>Kuantitatif</a:t>
          </a:r>
          <a:r>
            <a:rPr lang="en-ID" dirty="0"/>
            <a:t>.</a:t>
          </a:r>
          <a:endParaRPr lang="id-ID" dirty="0"/>
        </a:p>
      </dgm:t>
    </dgm:pt>
    <dgm:pt modelId="{BCCAEF02-D19E-4A24-A217-F3C93842E21B}" type="parTrans" cxnId="{494DB5AB-B247-482D-90D7-09C5CE9C5C5F}">
      <dgm:prSet/>
      <dgm:spPr/>
      <dgm:t>
        <a:bodyPr/>
        <a:lstStyle/>
        <a:p>
          <a:endParaRPr lang="id-ID"/>
        </a:p>
      </dgm:t>
    </dgm:pt>
    <dgm:pt modelId="{233337BE-B184-46F8-8F96-22C7C11159EE}" type="sibTrans" cxnId="{494DB5AB-B247-482D-90D7-09C5CE9C5C5F}">
      <dgm:prSet/>
      <dgm:spPr/>
      <dgm:t>
        <a:bodyPr/>
        <a:lstStyle/>
        <a:p>
          <a:endParaRPr lang="id-ID"/>
        </a:p>
      </dgm:t>
    </dgm:pt>
    <dgm:pt modelId="{4042B669-511A-4DFF-B2E9-5CD84B1D4722}" type="pres">
      <dgm:prSet presAssocID="{9A9AE600-4ED4-47E1-B3F2-ABCCD6EFCACA}" presName="Name0" presStyleCnt="0">
        <dgm:presLayoutVars>
          <dgm:chMax val="7"/>
          <dgm:chPref val="7"/>
          <dgm:dir/>
        </dgm:presLayoutVars>
      </dgm:prSet>
      <dgm:spPr/>
    </dgm:pt>
    <dgm:pt modelId="{906DF569-A95D-4C5B-A703-28E1F07EA484}" type="pres">
      <dgm:prSet presAssocID="{9A9AE600-4ED4-47E1-B3F2-ABCCD6EFCACA}" presName="Name1" presStyleCnt="0"/>
      <dgm:spPr/>
    </dgm:pt>
    <dgm:pt modelId="{06697A3F-68AB-40A3-AB8B-24F26B0519D3}" type="pres">
      <dgm:prSet presAssocID="{9A9AE600-4ED4-47E1-B3F2-ABCCD6EFCACA}" presName="cycle" presStyleCnt="0"/>
      <dgm:spPr/>
    </dgm:pt>
    <dgm:pt modelId="{0C848AEE-5B7D-4FD3-8998-4CAC1DCE2826}" type="pres">
      <dgm:prSet presAssocID="{9A9AE600-4ED4-47E1-B3F2-ABCCD6EFCACA}" presName="srcNode" presStyleLbl="node1" presStyleIdx="0" presStyleCnt="3"/>
      <dgm:spPr/>
    </dgm:pt>
    <dgm:pt modelId="{F92D22D8-F95F-4616-8E4D-D32DBE6360BE}" type="pres">
      <dgm:prSet presAssocID="{9A9AE600-4ED4-47E1-B3F2-ABCCD6EFCACA}" presName="conn" presStyleLbl="parChTrans1D2" presStyleIdx="0" presStyleCnt="1"/>
      <dgm:spPr/>
    </dgm:pt>
    <dgm:pt modelId="{D88002BF-78C6-43E1-ACB0-12D91065503E}" type="pres">
      <dgm:prSet presAssocID="{9A9AE600-4ED4-47E1-B3F2-ABCCD6EFCACA}" presName="extraNode" presStyleLbl="node1" presStyleIdx="0" presStyleCnt="3"/>
      <dgm:spPr/>
    </dgm:pt>
    <dgm:pt modelId="{3B47E824-64CB-4ECD-90F5-E01309287458}" type="pres">
      <dgm:prSet presAssocID="{9A9AE600-4ED4-47E1-B3F2-ABCCD6EFCACA}" presName="dstNode" presStyleLbl="node1" presStyleIdx="0" presStyleCnt="3"/>
      <dgm:spPr/>
    </dgm:pt>
    <dgm:pt modelId="{0C58769F-0D45-4D13-A290-44F1742AC6C8}" type="pres">
      <dgm:prSet presAssocID="{D337E14C-1956-4BD0-8D07-7D31C9D30E43}" presName="text_1" presStyleLbl="node1" presStyleIdx="0" presStyleCnt="3">
        <dgm:presLayoutVars>
          <dgm:bulletEnabled val="1"/>
        </dgm:presLayoutVars>
      </dgm:prSet>
      <dgm:spPr/>
    </dgm:pt>
    <dgm:pt modelId="{B8FA2774-38C7-4EAF-9E5A-B571ACD5949B}" type="pres">
      <dgm:prSet presAssocID="{D337E14C-1956-4BD0-8D07-7D31C9D30E43}" presName="accent_1" presStyleCnt="0"/>
      <dgm:spPr/>
    </dgm:pt>
    <dgm:pt modelId="{CD739FA4-E09E-4FD1-B18A-374FFAE87A28}" type="pres">
      <dgm:prSet presAssocID="{D337E14C-1956-4BD0-8D07-7D31C9D30E43}" presName="accentRepeatNode" presStyleLbl="solidFgAcc1" presStyleIdx="0" presStyleCnt="3"/>
      <dgm:spPr/>
    </dgm:pt>
    <dgm:pt modelId="{063014D4-ABD8-49D6-87FE-4C2D645E0A7A}" type="pres">
      <dgm:prSet presAssocID="{AD81E55E-7AE1-48D2-8CEE-5E6982B5EB91}" presName="text_2" presStyleLbl="node1" presStyleIdx="1" presStyleCnt="3">
        <dgm:presLayoutVars>
          <dgm:bulletEnabled val="1"/>
        </dgm:presLayoutVars>
      </dgm:prSet>
      <dgm:spPr/>
    </dgm:pt>
    <dgm:pt modelId="{E3108E97-4A48-48A0-9A61-4B7F8AF478F7}" type="pres">
      <dgm:prSet presAssocID="{AD81E55E-7AE1-48D2-8CEE-5E6982B5EB91}" presName="accent_2" presStyleCnt="0"/>
      <dgm:spPr/>
    </dgm:pt>
    <dgm:pt modelId="{5602B15B-D9BB-4262-9793-1CAAC22620D2}" type="pres">
      <dgm:prSet presAssocID="{AD81E55E-7AE1-48D2-8CEE-5E6982B5EB91}" presName="accentRepeatNode" presStyleLbl="solidFgAcc1" presStyleIdx="1" presStyleCnt="3"/>
      <dgm:spPr/>
    </dgm:pt>
    <dgm:pt modelId="{013E8E57-C46F-42F7-A387-1E788B4F8514}" type="pres">
      <dgm:prSet presAssocID="{6D1FD93C-C445-4E19-BB88-FBC17305D8D7}" presName="text_3" presStyleLbl="node1" presStyleIdx="2" presStyleCnt="3">
        <dgm:presLayoutVars>
          <dgm:bulletEnabled val="1"/>
        </dgm:presLayoutVars>
      </dgm:prSet>
      <dgm:spPr/>
    </dgm:pt>
    <dgm:pt modelId="{6BB8991A-3D16-4D86-8224-C9009F6595CC}" type="pres">
      <dgm:prSet presAssocID="{6D1FD93C-C445-4E19-BB88-FBC17305D8D7}" presName="accent_3" presStyleCnt="0"/>
      <dgm:spPr/>
    </dgm:pt>
    <dgm:pt modelId="{544CB8E0-5682-4F25-BCEA-2048B41B5178}" type="pres">
      <dgm:prSet presAssocID="{6D1FD93C-C445-4E19-BB88-FBC17305D8D7}" presName="accentRepeatNode" presStyleLbl="solidFgAcc1" presStyleIdx="2" presStyleCnt="3"/>
      <dgm:spPr/>
    </dgm:pt>
  </dgm:ptLst>
  <dgm:cxnLst>
    <dgm:cxn modelId="{E628CC12-E757-4679-AE48-18DB21FFA258}" type="presOf" srcId="{635685A2-B894-4F0C-A769-9F2F9E34B109}" destId="{F92D22D8-F95F-4616-8E4D-D32DBE6360BE}" srcOrd="0" destOrd="0" presId="urn:microsoft.com/office/officeart/2008/layout/VerticalCurvedList"/>
    <dgm:cxn modelId="{601DDD79-0BBA-48F6-93B8-74A5AB5E76CA}" type="presOf" srcId="{6D1FD93C-C445-4E19-BB88-FBC17305D8D7}" destId="{013E8E57-C46F-42F7-A387-1E788B4F8514}" srcOrd="0" destOrd="0" presId="urn:microsoft.com/office/officeart/2008/layout/VerticalCurvedList"/>
    <dgm:cxn modelId="{78ED4888-0DB9-464C-885F-7C681CE52267}" type="presOf" srcId="{AD81E55E-7AE1-48D2-8CEE-5E6982B5EB91}" destId="{063014D4-ABD8-49D6-87FE-4C2D645E0A7A}" srcOrd="0" destOrd="0" presId="urn:microsoft.com/office/officeart/2008/layout/VerticalCurvedList"/>
    <dgm:cxn modelId="{23A4419F-603F-40CB-95C1-7DA17BE68482}" type="presOf" srcId="{D337E14C-1956-4BD0-8D07-7D31C9D30E43}" destId="{0C58769F-0D45-4D13-A290-44F1742AC6C8}" srcOrd="0" destOrd="0" presId="urn:microsoft.com/office/officeart/2008/layout/VerticalCurvedList"/>
    <dgm:cxn modelId="{B449DAA2-209F-4790-BE3A-FE6AEA95327F}" srcId="{9A9AE600-4ED4-47E1-B3F2-ABCCD6EFCACA}" destId="{D337E14C-1956-4BD0-8D07-7D31C9D30E43}" srcOrd="0" destOrd="0" parTransId="{7C5479E6-8B3C-415A-B742-807559012348}" sibTransId="{635685A2-B894-4F0C-A769-9F2F9E34B109}"/>
    <dgm:cxn modelId="{494DB5AB-B247-482D-90D7-09C5CE9C5C5F}" srcId="{9A9AE600-4ED4-47E1-B3F2-ABCCD6EFCACA}" destId="{6D1FD93C-C445-4E19-BB88-FBC17305D8D7}" srcOrd="2" destOrd="0" parTransId="{BCCAEF02-D19E-4A24-A217-F3C93842E21B}" sibTransId="{233337BE-B184-46F8-8F96-22C7C11159EE}"/>
    <dgm:cxn modelId="{D960EDAE-496F-4D35-9081-DBC74BB86A90}" srcId="{9A9AE600-4ED4-47E1-B3F2-ABCCD6EFCACA}" destId="{AD81E55E-7AE1-48D2-8CEE-5E6982B5EB91}" srcOrd="1" destOrd="0" parTransId="{BE065E55-2A58-4D53-B9BA-2B912022CC61}" sibTransId="{B668C145-1F10-4735-ADE4-573B7354E84E}"/>
    <dgm:cxn modelId="{0D0367BC-BAE1-46F2-93AB-E465AF5C5B1F}" type="presOf" srcId="{9A9AE600-4ED4-47E1-B3F2-ABCCD6EFCACA}" destId="{4042B669-511A-4DFF-B2E9-5CD84B1D4722}" srcOrd="0" destOrd="0" presId="urn:microsoft.com/office/officeart/2008/layout/VerticalCurvedList"/>
    <dgm:cxn modelId="{2385BFD9-3DEA-4060-899A-0CCE134E8832}" type="presParOf" srcId="{4042B669-511A-4DFF-B2E9-5CD84B1D4722}" destId="{906DF569-A95D-4C5B-A703-28E1F07EA484}" srcOrd="0" destOrd="0" presId="urn:microsoft.com/office/officeart/2008/layout/VerticalCurvedList"/>
    <dgm:cxn modelId="{2179C0EF-ED61-49FE-9BAA-700B742B8BBE}" type="presParOf" srcId="{906DF569-A95D-4C5B-A703-28E1F07EA484}" destId="{06697A3F-68AB-40A3-AB8B-24F26B0519D3}" srcOrd="0" destOrd="0" presId="urn:microsoft.com/office/officeart/2008/layout/VerticalCurvedList"/>
    <dgm:cxn modelId="{ADBD892F-72C9-4C91-8E5C-F59A76AEBB61}" type="presParOf" srcId="{06697A3F-68AB-40A3-AB8B-24F26B0519D3}" destId="{0C848AEE-5B7D-4FD3-8998-4CAC1DCE2826}" srcOrd="0" destOrd="0" presId="urn:microsoft.com/office/officeart/2008/layout/VerticalCurvedList"/>
    <dgm:cxn modelId="{31156308-4B8A-47C1-A86B-85A9895D6725}" type="presParOf" srcId="{06697A3F-68AB-40A3-AB8B-24F26B0519D3}" destId="{F92D22D8-F95F-4616-8E4D-D32DBE6360BE}" srcOrd="1" destOrd="0" presId="urn:microsoft.com/office/officeart/2008/layout/VerticalCurvedList"/>
    <dgm:cxn modelId="{78B62B04-B351-48AA-821B-F55D1B8E59AF}" type="presParOf" srcId="{06697A3F-68AB-40A3-AB8B-24F26B0519D3}" destId="{D88002BF-78C6-43E1-ACB0-12D91065503E}" srcOrd="2" destOrd="0" presId="urn:microsoft.com/office/officeart/2008/layout/VerticalCurvedList"/>
    <dgm:cxn modelId="{38BEDDB9-1A76-4015-B779-D74A2CB7C7C3}" type="presParOf" srcId="{06697A3F-68AB-40A3-AB8B-24F26B0519D3}" destId="{3B47E824-64CB-4ECD-90F5-E01309287458}" srcOrd="3" destOrd="0" presId="urn:microsoft.com/office/officeart/2008/layout/VerticalCurvedList"/>
    <dgm:cxn modelId="{441E2595-8347-45C8-8BAA-59786FB32F25}" type="presParOf" srcId="{906DF569-A95D-4C5B-A703-28E1F07EA484}" destId="{0C58769F-0D45-4D13-A290-44F1742AC6C8}" srcOrd="1" destOrd="0" presId="urn:microsoft.com/office/officeart/2008/layout/VerticalCurvedList"/>
    <dgm:cxn modelId="{3A85B3ED-2633-43D1-9AF1-F68FC7A66629}" type="presParOf" srcId="{906DF569-A95D-4C5B-A703-28E1F07EA484}" destId="{B8FA2774-38C7-4EAF-9E5A-B571ACD5949B}" srcOrd="2" destOrd="0" presId="urn:microsoft.com/office/officeart/2008/layout/VerticalCurvedList"/>
    <dgm:cxn modelId="{0B0149D4-CACC-446E-B485-0266B602A487}" type="presParOf" srcId="{B8FA2774-38C7-4EAF-9E5A-B571ACD5949B}" destId="{CD739FA4-E09E-4FD1-B18A-374FFAE87A28}" srcOrd="0" destOrd="0" presId="urn:microsoft.com/office/officeart/2008/layout/VerticalCurvedList"/>
    <dgm:cxn modelId="{1D735171-8CED-44FD-A35E-AD97C8B82B2B}" type="presParOf" srcId="{906DF569-A95D-4C5B-A703-28E1F07EA484}" destId="{063014D4-ABD8-49D6-87FE-4C2D645E0A7A}" srcOrd="3" destOrd="0" presId="urn:microsoft.com/office/officeart/2008/layout/VerticalCurvedList"/>
    <dgm:cxn modelId="{3FDFC7FF-A5DA-4D46-B638-AE81C7441F2B}" type="presParOf" srcId="{906DF569-A95D-4C5B-A703-28E1F07EA484}" destId="{E3108E97-4A48-48A0-9A61-4B7F8AF478F7}" srcOrd="4" destOrd="0" presId="urn:microsoft.com/office/officeart/2008/layout/VerticalCurvedList"/>
    <dgm:cxn modelId="{6265FA4E-3D56-459B-BE55-4E78AD4970FA}" type="presParOf" srcId="{E3108E97-4A48-48A0-9A61-4B7F8AF478F7}" destId="{5602B15B-D9BB-4262-9793-1CAAC22620D2}" srcOrd="0" destOrd="0" presId="urn:microsoft.com/office/officeart/2008/layout/VerticalCurvedList"/>
    <dgm:cxn modelId="{A2996AB3-637B-4B70-BC71-6224E98E793D}" type="presParOf" srcId="{906DF569-A95D-4C5B-A703-28E1F07EA484}" destId="{013E8E57-C46F-42F7-A387-1E788B4F8514}" srcOrd="5" destOrd="0" presId="urn:microsoft.com/office/officeart/2008/layout/VerticalCurvedList"/>
    <dgm:cxn modelId="{E063C051-2929-4513-826A-397C6AD444FE}" type="presParOf" srcId="{906DF569-A95D-4C5B-A703-28E1F07EA484}" destId="{6BB8991A-3D16-4D86-8224-C9009F6595CC}" srcOrd="6" destOrd="0" presId="urn:microsoft.com/office/officeart/2008/layout/VerticalCurvedList"/>
    <dgm:cxn modelId="{15DB580E-443C-4644-B2C4-F6BD899C3025}" type="presParOf" srcId="{6BB8991A-3D16-4D86-8224-C9009F6595CC}" destId="{544CB8E0-5682-4F25-BCEA-2048B41B517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0A628-C6E9-4571-B6F0-00EB1C852A77}">
      <dsp:nvSpPr>
        <dsp:cNvPr id="0" name=""/>
        <dsp:cNvSpPr/>
      </dsp:nvSpPr>
      <dsp:spPr>
        <a:xfrm>
          <a:off x="-2294604" y="-354787"/>
          <a:ext cx="2740900" cy="2740900"/>
        </a:xfrm>
        <a:prstGeom prst="blockArc">
          <a:avLst>
            <a:gd name="adj1" fmla="val 18900000"/>
            <a:gd name="adj2" fmla="val 2700000"/>
            <a:gd name="adj3" fmla="val 788"/>
          </a:avLst>
        </a:pr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65B9AF-6FD3-40A9-8EC7-06A797726335}">
      <dsp:nvSpPr>
        <dsp:cNvPr id="0" name=""/>
        <dsp:cNvSpPr/>
      </dsp:nvSpPr>
      <dsp:spPr>
        <a:xfrm>
          <a:off x="286897" y="203132"/>
          <a:ext cx="2433219" cy="4062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247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/>
            <a:t>Makanan pokok di sejumlah tempat</a:t>
          </a:r>
          <a:endParaRPr lang="id-ID" sz="1200" kern="1200"/>
        </a:p>
      </dsp:txBody>
      <dsp:txXfrm>
        <a:off x="286897" y="203132"/>
        <a:ext cx="2433219" cy="406265"/>
      </dsp:txXfrm>
    </dsp:sp>
    <dsp:sp modelId="{9586B696-930C-434F-9AD0-28AE2EB8E3CE}">
      <dsp:nvSpPr>
        <dsp:cNvPr id="0" name=""/>
        <dsp:cNvSpPr/>
      </dsp:nvSpPr>
      <dsp:spPr>
        <a:xfrm>
          <a:off x="32981" y="152349"/>
          <a:ext cx="507831" cy="5078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787CD-1171-47E1-AD33-F56B3DFC44CA}">
      <dsp:nvSpPr>
        <dsp:cNvPr id="0" name=""/>
        <dsp:cNvSpPr/>
      </dsp:nvSpPr>
      <dsp:spPr>
        <a:xfrm>
          <a:off x="434574" y="812530"/>
          <a:ext cx="2285542" cy="4062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247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/>
            <a:t>90% diproduksi dan dikosumsi di Asia</a:t>
          </a:r>
          <a:endParaRPr lang="id-ID" sz="1200" kern="1200"/>
        </a:p>
      </dsp:txBody>
      <dsp:txXfrm>
        <a:off x="434574" y="812530"/>
        <a:ext cx="2285542" cy="406265"/>
      </dsp:txXfrm>
    </dsp:sp>
    <dsp:sp modelId="{EADF0A43-792D-4049-A380-9F01E200837C}">
      <dsp:nvSpPr>
        <dsp:cNvPr id="0" name=""/>
        <dsp:cNvSpPr/>
      </dsp:nvSpPr>
      <dsp:spPr>
        <a:xfrm>
          <a:off x="180659" y="761746"/>
          <a:ext cx="507831" cy="5078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278D1-A239-48F5-A236-EC27ACE5730A}">
      <dsp:nvSpPr>
        <dsp:cNvPr id="0" name=""/>
        <dsp:cNvSpPr/>
      </dsp:nvSpPr>
      <dsp:spPr>
        <a:xfrm>
          <a:off x="286897" y="1421927"/>
          <a:ext cx="2433219" cy="4062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247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 err="1"/>
            <a:t>Maka</a:t>
          </a:r>
          <a:r>
            <a:rPr lang="en-ID" sz="1200" kern="1200" dirty="0"/>
            <a:t> </a:t>
          </a:r>
          <a:r>
            <a:rPr lang="en-ID" sz="1200" kern="1200" dirty="0" err="1"/>
            <a:t>dari</a:t>
          </a:r>
          <a:r>
            <a:rPr lang="en-ID" sz="1200" kern="1200" dirty="0"/>
            <a:t> </a:t>
          </a:r>
          <a:r>
            <a:rPr lang="en-ID" sz="1200" kern="1200" dirty="0" err="1"/>
            <a:t>itu</a:t>
          </a:r>
          <a:r>
            <a:rPr lang="en-ID" sz="1200" kern="1200" dirty="0"/>
            <a:t> </a:t>
          </a:r>
          <a:r>
            <a:rPr lang="en-ID" sz="1200" kern="1200" dirty="0" err="1"/>
            <a:t>mutu</a:t>
          </a:r>
          <a:r>
            <a:rPr lang="en-ID" sz="1200" kern="1200" dirty="0"/>
            <a:t> </a:t>
          </a:r>
          <a:r>
            <a:rPr lang="en-ID" sz="1200" kern="1200" dirty="0" err="1"/>
            <a:t>kualitas</a:t>
          </a:r>
          <a:r>
            <a:rPr lang="en-ID" sz="1200" kern="1200" dirty="0"/>
            <a:t> </a:t>
          </a:r>
          <a:r>
            <a:rPr lang="en-ID" sz="1200" kern="1200" dirty="0" err="1"/>
            <a:t>padi</a:t>
          </a:r>
          <a:r>
            <a:rPr lang="en-ID" sz="1200" kern="1200" dirty="0"/>
            <a:t> </a:t>
          </a:r>
          <a:r>
            <a:rPr lang="en-ID" sz="1200" kern="1200" dirty="0" err="1"/>
            <a:t>harus</a:t>
          </a:r>
          <a:r>
            <a:rPr lang="en-ID" sz="1200" kern="1200" dirty="0"/>
            <a:t> </a:t>
          </a:r>
          <a:r>
            <a:rPr lang="en-ID" sz="1200" kern="1200" dirty="0" err="1"/>
            <a:t>selalu</a:t>
          </a:r>
          <a:r>
            <a:rPr lang="en-ID" sz="1200" kern="1200" dirty="0"/>
            <a:t> </a:t>
          </a:r>
          <a:r>
            <a:rPr lang="en-ID" sz="1200" kern="1200" dirty="0" err="1"/>
            <a:t>ditingkatkan</a:t>
          </a:r>
          <a:endParaRPr lang="id-ID" sz="1200" kern="1200" dirty="0"/>
        </a:p>
      </dsp:txBody>
      <dsp:txXfrm>
        <a:off x="286897" y="1421927"/>
        <a:ext cx="2433219" cy="406265"/>
      </dsp:txXfrm>
    </dsp:sp>
    <dsp:sp modelId="{1F122AD8-69A1-4992-B640-0212A08F2549}">
      <dsp:nvSpPr>
        <dsp:cNvPr id="0" name=""/>
        <dsp:cNvSpPr/>
      </dsp:nvSpPr>
      <dsp:spPr>
        <a:xfrm>
          <a:off x="32981" y="1371144"/>
          <a:ext cx="507831" cy="5078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D22D8-F95F-4616-8E4D-D32DBE6360BE}">
      <dsp:nvSpPr>
        <dsp:cNvPr id="0" name=""/>
        <dsp:cNvSpPr/>
      </dsp:nvSpPr>
      <dsp:spPr>
        <a:xfrm>
          <a:off x="-1349115" y="-211048"/>
          <a:ext cx="1617728" cy="1617728"/>
        </a:xfrm>
        <a:prstGeom prst="blockArc">
          <a:avLst>
            <a:gd name="adj1" fmla="val 18900000"/>
            <a:gd name="adj2" fmla="val 2700000"/>
            <a:gd name="adj3" fmla="val 1335"/>
          </a:avLst>
        </a:pr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8769F-0D45-4D13-A290-44F1742AC6C8}">
      <dsp:nvSpPr>
        <dsp:cNvPr id="0" name=""/>
        <dsp:cNvSpPr/>
      </dsp:nvSpPr>
      <dsp:spPr>
        <a:xfrm>
          <a:off x="172569" y="119563"/>
          <a:ext cx="2035622" cy="2391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06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300" kern="1200" dirty="0" err="1"/>
            <a:t>Objektif</a:t>
          </a:r>
          <a:r>
            <a:rPr lang="en-ID" sz="1300" kern="1200" dirty="0"/>
            <a:t>,</a:t>
          </a:r>
          <a:endParaRPr lang="id-ID" sz="1300" kern="1200" dirty="0"/>
        </a:p>
      </dsp:txBody>
      <dsp:txXfrm>
        <a:off x="172569" y="119563"/>
        <a:ext cx="2035622" cy="239126"/>
      </dsp:txXfrm>
    </dsp:sp>
    <dsp:sp modelId="{CD739FA4-E09E-4FD1-B18A-374FFAE87A28}">
      <dsp:nvSpPr>
        <dsp:cNvPr id="0" name=""/>
        <dsp:cNvSpPr/>
      </dsp:nvSpPr>
      <dsp:spPr>
        <a:xfrm>
          <a:off x="23115" y="89672"/>
          <a:ext cx="298907" cy="298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014D4-ABD8-49D6-87FE-4C2D645E0A7A}">
      <dsp:nvSpPr>
        <dsp:cNvPr id="0" name=""/>
        <dsp:cNvSpPr/>
      </dsp:nvSpPr>
      <dsp:spPr>
        <a:xfrm>
          <a:off x="259491" y="478252"/>
          <a:ext cx="1948700" cy="239126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06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300" kern="1200"/>
            <a:t>Konsisten,</a:t>
          </a:r>
          <a:endParaRPr lang="id-ID" sz="1300" kern="1200"/>
        </a:p>
      </dsp:txBody>
      <dsp:txXfrm>
        <a:off x="259491" y="478252"/>
        <a:ext cx="1948700" cy="239126"/>
      </dsp:txXfrm>
    </dsp:sp>
    <dsp:sp modelId="{5602B15B-D9BB-4262-9793-1CAAC22620D2}">
      <dsp:nvSpPr>
        <dsp:cNvPr id="0" name=""/>
        <dsp:cNvSpPr/>
      </dsp:nvSpPr>
      <dsp:spPr>
        <a:xfrm>
          <a:off x="110038" y="448361"/>
          <a:ext cx="298907" cy="298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E8E57-C46F-42F7-A387-1E788B4F8514}">
      <dsp:nvSpPr>
        <dsp:cNvPr id="0" name=""/>
        <dsp:cNvSpPr/>
      </dsp:nvSpPr>
      <dsp:spPr>
        <a:xfrm>
          <a:off x="172569" y="836941"/>
          <a:ext cx="2035622" cy="239126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06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300" kern="1200" dirty="0"/>
            <a:t>dan </a:t>
          </a:r>
          <a:r>
            <a:rPr lang="en-ID" sz="1300" kern="1200" dirty="0" err="1"/>
            <a:t>Kuantitatif</a:t>
          </a:r>
          <a:r>
            <a:rPr lang="en-ID" sz="1300" kern="1200" dirty="0"/>
            <a:t>.</a:t>
          </a:r>
          <a:endParaRPr lang="id-ID" sz="1300" kern="1200" dirty="0"/>
        </a:p>
      </dsp:txBody>
      <dsp:txXfrm>
        <a:off x="172569" y="836941"/>
        <a:ext cx="2035622" cy="239126"/>
      </dsp:txXfrm>
    </dsp:sp>
    <dsp:sp modelId="{544CB8E0-5682-4F25-BCEA-2048B41B5178}">
      <dsp:nvSpPr>
        <dsp:cNvPr id="0" name=""/>
        <dsp:cNvSpPr/>
      </dsp:nvSpPr>
      <dsp:spPr>
        <a:xfrm>
          <a:off x="23115" y="807050"/>
          <a:ext cx="298907" cy="298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2DA8-2903-47B7-A502-9E651432DAD4}" type="datetimeFigureOut">
              <a:rPr lang="id-ID" smtClean="0"/>
              <a:t>26/05/2018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162B8DE-19BD-4237-8556-F37210290597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8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2DA8-2903-47B7-A502-9E651432DAD4}" type="datetimeFigureOut">
              <a:rPr lang="id-ID" smtClean="0"/>
              <a:t>26/05/2018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8DE-19BD-4237-8556-F37210290597}" type="slidenum">
              <a:rPr lang="id-ID" smtClean="0"/>
              <a:t>‹#›</a:t>
            </a:fld>
            <a:endParaRPr lang="id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83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2DA8-2903-47B7-A502-9E651432DAD4}" type="datetimeFigureOut">
              <a:rPr lang="id-ID" smtClean="0"/>
              <a:t>26/05/2018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8DE-19BD-4237-8556-F37210290597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42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2DA8-2903-47B7-A502-9E651432DAD4}" type="datetimeFigureOut">
              <a:rPr lang="id-ID" smtClean="0"/>
              <a:t>26/05/2018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8DE-19BD-4237-8556-F37210290597}" type="slidenum">
              <a:rPr lang="id-ID" smtClean="0"/>
              <a:t>‹#›</a:t>
            </a:fld>
            <a:endParaRPr lang="id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2DA8-2903-47B7-A502-9E651432DAD4}" type="datetimeFigureOut">
              <a:rPr lang="id-ID" smtClean="0"/>
              <a:t>26/05/2018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8DE-19BD-4237-8556-F37210290597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49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2DA8-2903-47B7-A502-9E651432DAD4}" type="datetimeFigureOut">
              <a:rPr lang="id-ID" smtClean="0"/>
              <a:t>26/05/2018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8DE-19BD-4237-8556-F37210290597}" type="slidenum">
              <a:rPr lang="id-ID" smtClean="0"/>
              <a:t>‹#›</a:t>
            </a:fld>
            <a:endParaRPr lang="id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79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2DA8-2903-47B7-A502-9E651432DAD4}" type="datetimeFigureOut">
              <a:rPr lang="id-ID" smtClean="0"/>
              <a:t>26/05/2018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8DE-19BD-4237-8556-F37210290597}" type="slidenum">
              <a:rPr lang="id-ID" smtClean="0"/>
              <a:t>‹#›</a:t>
            </a:fld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47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2DA8-2903-47B7-A502-9E651432DAD4}" type="datetimeFigureOut">
              <a:rPr lang="id-ID" smtClean="0"/>
              <a:t>26/05/2018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8DE-19BD-4237-8556-F37210290597}" type="slidenum">
              <a:rPr lang="id-ID" smtClean="0"/>
              <a:t>‹#›</a:t>
            </a:fld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6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2DA8-2903-47B7-A502-9E651432DAD4}" type="datetimeFigureOut">
              <a:rPr lang="id-ID" smtClean="0"/>
              <a:t>26/05/2018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8DE-19BD-4237-8556-F372102905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071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2DA8-2903-47B7-A502-9E651432DAD4}" type="datetimeFigureOut">
              <a:rPr lang="id-ID" smtClean="0"/>
              <a:t>26/05/2018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8DE-19BD-4237-8556-F37210290597}" type="slidenum">
              <a:rPr lang="id-ID" smtClean="0"/>
              <a:t>‹#›</a:t>
            </a:fld>
            <a:endParaRPr lang="id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0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AB72DA8-2903-47B7-A502-9E651432DAD4}" type="datetimeFigureOut">
              <a:rPr lang="id-ID" smtClean="0"/>
              <a:t>26/05/2018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8DE-19BD-4237-8556-F37210290597}" type="slidenum">
              <a:rPr lang="id-ID" smtClean="0"/>
              <a:t>‹#›</a:t>
            </a:fld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58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72DA8-2903-47B7-A502-9E651432DAD4}" type="datetimeFigureOut">
              <a:rPr lang="id-ID" smtClean="0"/>
              <a:t>26/05/2018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162B8DE-19BD-4237-8556-F37210290597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02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8.png"/><Relationship Id="rId2" Type="http://schemas.openxmlformats.org/officeDocument/2006/relationships/image" Target="../media/image3.jp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6.png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Relationship Id="rId14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398A-657B-47EF-86A4-9E79125A7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Beras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3B23D-75EB-4A16-82E6-BBFDEF32C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/>
          </a:bodyPr>
          <a:lstStyle/>
          <a:p>
            <a:r>
              <a:rPr lang="en-ID" dirty="0" err="1"/>
              <a:t>Yukiharu</a:t>
            </a:r>
            <a:r>
              <a:rPr lang="en-ID" dirty="0"/>
              <a:t> OGAWA		</a:t>
            </a:r>
            <a:r>
              <a:rPr lang="en-ID" dirty="0" err="1"/>
              <a:t>Penerjamah</a:t>
            </a:r>
            <a:r>
              <a:rPr lang="en-ID" dirty="0"/>
              <a:t> :	 Sufyan </a:t>
            </a:r>
            <a:r>
              <a:rPr lang="en-ID" dirty="0" err="1"/>
              <a:t>saori</a:t>
            </a:r>
            <a:endParaRPr lang="en-ID" dirty="0"/>
          </a:p>
          <a:p>
            <a:r>
              <a:rPr lang="en-ID" i="1" dirty="0"/>
              <a:t>Chiba University					</a:t>
            </a:r>
            <a:r>
              <a:rPr lang="en-ID" dirty="0" err="1"/>
              <a:t>Universitas</a:t>
            </a:r>
            <a:r>
              <a:rPr lang="en-ID" dirty="0"/>
              <a:t> </a:t>
            </a:r>
            <a:r>
              <a:rPr lang="en-ID" dirty="0" err="1"/>
              <a:t>padjadjaran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19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F5C5-34D6-4947-957D-0BD463C3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bg1"/>
                </a:solidFill>
              </a:rPr>
              <a:t>Pendahuluan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19ECF9-4CC4-4833-A5EE-9062764CB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89317"/>
            <a:ext cx="1593963" cy="1659763"/>
          </a:xfr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69097D-38EF-4A5B-A3C5-5FBD44D5B0FF}"/>
              </a:ext>
            </a:extLst>
          </p:cNvPr>
          <p:cNvSpPr/>
          <p:nvPr/>
        </p:nvSpPr>
        <p:spPr>
          <a:xfrm>
            <a:off x="1362035" y="3736166"/>
            <a:ext cx="1683507" cy="290286"/>
          </a:xfrm>
          <a:prstGeom prst="roundRect">
            <a:avLst/>
          </a:prstGeom>
          <a:solidFill>
            <a:srgbClr val="00B050">
              <a:tint val="66000"/>
              <a:satMod val="160000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i="1" dirty="0"/>
              <a:t>Oryza sativa</a:t>
            </a:r>
            <a:r>
              <a:rPr lang="en-ID" dirty="0"/>
              <a:t> L.</a:t>
            </a:r>
            <a:endParaRPr lang="id-ID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A4EB4CC-2369-43DC-A1CE-E5E621950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1004122"/>
              </p:ext>
            </p:extLst>
          </p:nvPr>
        </p:nvGraphicFramePr>
        <p:xfrm>
          <a:off x="3352800" y="1989317"/>
          <a:ext cx="2743200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39BF7AB-86CD-4192-952F-824B93FD7579}"/>
              </a:ext>
            </a:extLst>
          </p:cNvPr>
          <p:cNvCxnSpPr>
            <a:cxnSpLocks/>
          </p:cNvCxnSpPr>
          <p:nvPr/>
        </p:nvCxnSpPr>
        <p:spPr>
          <a:xfrm flipV="1">
            <a:off x="6096001" y="3091543"/>
            <a:ext cx="624113" cy="55754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picture containing LEGO&#10;&#10;Description generated with high confidence">
            <a:extLst>
              <a:ext uri="{FF2B5EF4-FFF2-40B4-BE49-F238E27FC236}">
                <a16:creationId xmlns:a16="http://schemas.microsoft.com/office/drawing/2014/main" id="{CC71141D-A9A7-4647-84EF-1BD0DC29CC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18" y="1722489"/>
            <a:ext cx="2859924" cy="2144943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0B94508-61AF-4EDE-A2D0-031664A5863C}"/>
              </a:ext>
            </a:extLst>
          </p:cNvPr>
          <p:cNvSpPr/>
          <p:nvPr/>
        </p:nvSpPr>
        <p:spPr>
          <a:xfrm>
            <a:off x="6918112" y="3875499"/>
            <a:ext cx="2263004" cy="435244"/>
          </a:xfrm>
          <a:prstGeom prst="roundRect">
            <a:avLst/>
          </a:prstGeom>
          <a:solidFill>
            <a:srgbClr val="00B050">
              <a:tint val="66000"/>
              <a:satMod val="160000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i="1" dirty="0" err="1"/>
              <a:t>Dilakukan</a:t>
            </a:r>
            <a:r>
              <a:rPr lang="en-ID" i="1" dirty="0"/>
              <a:t> </a:t>
            </a:r>
            <a:r>
              <a:rPr lang="en-ID" i="1" dirty="0" err="1"/>
              <a:t>penelitian</a:t>
            </a:r>
            <a:endParaRPr lang="id-ID" dirty="0"/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3A9002A1-A653-41F7-A79F-E8962EC910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3350158"/>
              </p:ext>
            </p:extLst>
          </p:nvPr>
        </p:nvGraphicFramePr>
        <p:xfrm>
          <a:off x="9628477" y="2453448"/>
          <a:ext cx="2218076" cy="1195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BCD2AA9B-A1BE-4159-9069-5A673EE8CDE9}"/>
              </a:ext>
            </a:extLst>
          </p:cNvPr>
          <p:cNvSpPr/>
          <p:nvPr/>
        </p:nvSpPr>
        <p:spPr>
          <a:xfrm>
            <a:off x="9657926" y="1917797"/>
            <a:ext cx="23791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600" dirty="0" err="1">
                <a:solidFill>
                  <a:schemeClr val="bg1"/>
                </a:solidFill>
              </a:rPr>
              <a:t>Meningkatkan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Kualitas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Beras</a:t>
            </a:r>
            <a:r>
              <a:rPr lang="en-ID" sz="1600" dirty="0">
                <a:solidFill>
                  <a:schemeClr val="bg1"/>
                </a:solidFill>
              </a:rPr>
              <a:t>, </a:t>
            </a:r>
            <a:r>
              <a:rPr lang="en-ID" sz="1600" dirty="0" err="1">
                <a:solidFill>
                  <a:schemeClr val="bg1"/>
                </a:solidFill>
              </a:rPr>
              <a:t>secara</a:t>
            </a:r>
            <a:r>
              <a:rPr lang="en-ID" sz="16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35" name="Picture 3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CE6DA24-4975-4FC5-9030-0463165438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947" y="4573768"/>
            <a:ext cx="2263004" cy="13278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6313CF-BA57-4D7F-881A-D1ED0ADAE827}"/>
              </a:ext>
            </a:extLst>
          </p:cNvPr>
          <p:cNvCxnSpPr>
            <a:stCxn id="35" idx="3"/>
          </p:cNvCxnSpPr>
          <p:nvPr/>
        </p:nvCxnSpPr>
        <p:spPr>
          <a:xfrm>
            <a:off x="9346951" y="5237694"/>
            <a:ext cx="1321049" cy="164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D89638-83AE-4168-A0E6-9D4071689328}"/>
              </a:ext>
            </a:extLst>
          </p:cNvPr>
          <p:cNvCxnSpPr/>
          <p:nvPr/>
        </p:nvCxnSpPr>
        <p:spPr>
          <a:xfrm flipV="1">
            <a:off x="10668000" y="3736166"/>
            <a:ext cx="0" cy="15180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49C3329-22B2-4081-868E-6D0DA752489C}"/>
              </a:ext>
            </a:extLst>
          </p:cNvPr>
          <p:cNvSpPr/>
          <p:nvPr/>
        </p:nvSpPr>
        <p:spPr>
          <a:xfrm>
            <a:off x="6918112" y="6114029"/>
            <a:ext cx="2263004" cy="435244"/>
          </a:xfrm>
          <a:prstGeom prst="roundRect">
            <a:avLst/>
          </a:prstGeom>
          <a:solidFill>
            <a:srgbClr val="00B050">
              <a:tint val="66000"/>
              <a:satMod val="160000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i="1" dirty="0" err="1"/>
              <a:t>Ilmu</a:t>
            </a:r>
            <a:r>
              <a:rPr lang="en-ID" i="1" dirty="0"/>
              <a:t> </a:t>
            </a:r>
            <a:r>
              <a:rPr lang="en-ID" i="1" dirty="0" err="1"/>
              <a:t>Komputer</a:t>
            </a:r>
            <a:endParaRPr lang="en-ID" i="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197371C-5104-4255-865C-00B8C7C7AE51}"/>
              </a:ext>
            </a:extLst>
          </p:cNvPr>
          <p:cNvSpPr/>
          <p:nvPr/>
        </p:nvSpPr>
        <p:spPr>
          <a:xfrm>
            <a:off x="10007475" y="4658534"/>
            <a:ext cx="1321043" cy="247197"/>
          </a:xfrm>
          <a:prstGeom prst="roundRect">
            <a:avLst/>
          </a:prstGeom>
          <a:solidFill>
            <a:srgbClr val="00B050">
              <a:tint val="66000"/>
              <a:satMod val="160000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i="1" dirty="0"/>
              <a:t>Computer vision</a:t>
            </a:r>
            <a:endParaRPr lang="en-ID" i="1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08A9BE-FFE4-496E-9A48-4AF65375E444}"/>
              </a:ext>
            </a:extLst>
          </p:cNvPr>
          <p:cNvCxnSpPr>
            <a:stCxn id="25" idx="1"/>
          </p:cNvCxnSpPr>
          <p:nvPr/>
        </p:nvCxnSpPr>
        <p:spPr>
          <a:xfrm flipH="1">
            <a:off x="6578018" y="4093121"/>
            <a:ext cx="340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175F7-6DD3-4C7B-A80D-841092EC1D28}"/>
              </a:ext>
            </a:extLst>
          </p:cNvPr>
          <p:cNvCxnSpPr/>
          <p:nvPr/>
        </p:nvCxnSpPr>
        <p:spPr>
          <a:xfrm flipH="1">
            <a:off x="6578018" y="6331651"/>
            <a:ext cx="340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98B2C0-2C88-453F-AB2A-B551FE21D4C6}"/>
              </a:ext>
            </a:extLst>
          </p:cNvPr>
          <p:cNvCxnSpPr/>
          <p:nvPr/>
        </p:nvCxnSpPr>
        <p:spPr>
          <a:xfrm>
            <a:off x="6578018" y="4093121"/>
            <a:ext cx="0" cy="2238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Picture 52" descr="A picture containing photo, indoor, cake, clothing&#10;&#10;Description generated with high confidence">
            <a:extLst>
              <a:ext uri="{FF2B5EF4-FFF2-40B4-BE49-F238E27FC236}">
                <a16:creationId xmlns:a16="http://schemas.microsoft.com/office/drawing/2014/main" id="{7C8BFFCC-E952-46DB-9753-48F9A4BF16D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79" y="5327441"/>
            <a:ext cx="1013995" cy="1221832"/>
          </a:xfrm>
          <a:prstGeom prst="rect">
            <a:avLst/>
          </a:prstGeom>
        </p:spPr>
      </p:pic>
      <p:pic>
        <p:nvPicPr>
          <p:cNvPr id="57" name="Picture 56" descr="A bowl of white rice on a plate&#10;&#10;Description generated with high confidence">
            <a:extLst>
              <a:ext uri="{FF2B5EF4-FFF2-40B4-BE49-F238E27FC236}">
                <a16:creationId xmlns:a16="http://schemas.microsoft.com/office/drawing/2014/main" id="{AAD4810C-8B64-425F-B382-683C583AF77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57" y="5628803"/>
            <a:ext cx="1064686" cy="849356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EAB4865-BAAA-43D1-BCAD-4F49B58304B3}"/>
              </a:ext>
            </a:extLst>
          </p:cNvPr>
          <p:cNvCxnSpPr>
            <a:cxnSpLocks/>
          </p:cNvCxnSpPr>
          <p:nvPr/>
        </p:nvCxnSpPr>
        <p:spPr>
          <a:xfrm flipH="1">
            <a:off x="3213100" y="5109029"/>
            <a:ext cx="33649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02743D-6E92-4108-A048-F58D607E83D6}"/>
              </a:ext>
            </a:extLst>
          </p:cNvPr>
          <p:cNvCxnSpPr/>
          <p:nvPr/>
        </p:nvCxnSpPr>
        <p:spPr>
          <a:xfrm>
            <a:off x="3213100" y="5109029"/>
            <a:ext cx="0" cy="792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97207E5-986C-46F0-9A54-D48B3B896798}"/>
              </a:ext>
            </a:extLst>
          </p:cNvPr>
          <p:cNvCxnSpPr>
            <a:cxnSpLocks/>
          </p:cNvCxnSpPr>
          <p:nvPr/>
        </p:nvCxnSpPr>
        <p:spPr>
          <a:xfrm flipH="1">
            <a:off x="2763157" y="5901619"/>
            <a:ext cx="44994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46C0AF7-E921-4F6B-9187-F4E5135FA60E}"/>
              </a:ext>
            </a:extLst>
          </p:cNvPr>
          <p:cNvCxnSpPr>
            <a:cxnSpLocks/>
          </p:cNvCxnSpPr>
          <p:nvPr/>
        </p:nvCxnSpPr>
        <p:spPr>
          <a:xfrm>
            <a:off x="3187214" y="5907263"/>
            <a:ext cx="44994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E09472C-BF6E-410D-92DD-F9117AB599CA}"/>
              </a:ext>
            </a:extLst>
          </p:cNvPr>
          <p:cNvSpPr/>
          <p:nvPr/>
        </p:nvSpPr>
        <p:spPr>
          <a:xfrm>
            <a:off x="4218561" y="4802960"/>
            <a:ext cx="1769247" cy="247197"/>
          </a:xfrm>
          <a:prstGeom prst="roundRect">
            <a:avLst/>
          </a:prstGeom>
          <a:solidFill>
            <a:srgbClr val="00B050">
              <a:tint val="66000"/>
              <a:satMod val="160000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Pembagian</a:t>
            </a:r>
            <a:r>
              <a:rPr lang="en-ID" sz="1400" dirty="0"/>
              <a:t> </a:t>
            </a:r>
            <a:r>
              <a:rPr lang="en-ID" sz="1400" dirty="0" err="1"/>
              <a:t>penelitian</a:t>
            </a:r>
            <a:endParaRPr lang="en-ID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71C0BAD-2E8D-4DDA-988A-0AD75CB75C40}"/>
              </a:ext>
            </a:extLst>
          </p:cNvPr>
          <p:cNvSpPr/>
          <p:nvPr/>
        </p:nvSpPr>
        <p:spPr>
          <a:xfrm>
            <a:off x="1457977" y="6478160"/>
            <a:ext cx="1444880" cy="290286"/>
          </a:xfrm>
          <a:prstGeom prst="roundRect">
            <a:avLst/>
          </a:prstGeom>
          <a:solidFill>
            <a:srgbClr val="00B050">
              <a:tint val="66000"/>
              <a:satMod val="160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Beras</a:t>
            </a:r>
            <a:r>
              <a:rPr lang="en-ID" sz="1400" dirty="0"/>
              <a:t> (</a:t>
            </a:r>
            <a:r>
              <a:rPr lang="en-ID" sz="1400" dirty="0" err="1"/>
              <a:t>mentah</a:t>
            </a:r>
            <a:r>
              <a:rPr lang="en-ID" sz="1400" dirty="0"/>
              <a:t>)</a:t>
            </a:r>
            <a:endParaRPr lang="en-ID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AB2F58A-3CC7-4FCF-B973-25CA9A497896}"/>
              </a:ext>
            </a:extLst>
          </p:cNvPr>
          <p:cNvSpPr/>
          <p:nvPr/>
        </p:nvSpPr>
        <p:spPr>
          <a:xfrm>
            <a:off x="3623446" y="6466333"/>
            <a:ext cx="1444880" cy="290286"/>
          </a:xfrm>
          <a:prstGeom prst="roundRect">
            <a:avLst/>
          </a:prstGeom>
          <a:solidFill>
            <a:srgbClr val="00B050">
              <a:tint val="66000"/>
              <a:satMod val="160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Nasi (</a:t>
            </a:r>
            <a:r>
              <a:rPr lang="en-ID" sz="1400" dirty="0" err="1"/>
              <a:t>dimasak</a:t>
            </a:r>
            <a:r>
              <a:rPr lang="en-ID" sz="1400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7139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BFBF-B5D5-4CD8-8EA1-6A48035F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/>
              <a:t>Beras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0F0C-4A9C-4F77-A4F5-75F652DD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74374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</TotalTime>
  <Words>62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Evaluasi Kualitas Beras</vt:lpstr>
      <vt:lpstr>Pendahuluan</vt:lpstr>
      <vt:lpstr>Kualitas Beras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Sufyan Saori</dc:creator>
  <cp:lastModifiedBy>Sufyan Saori</cp:lastModifiedBy>
  <cp:revision>8</cp:revision>
  <dcterms:created xsi:type="dcterms:W3CDTF">2018-05-26T16:29:11Z</dcterms:created>
  <dcterms:modified xsi:type="dcterms:W3CDTF">2018-05-26T17:29:18Z</dcterms:modified>
</cp:coreProperties>
</file>