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57" r:id="rId5"/>
    <p:sldId id="258" r:id="rId6"/>
    <p:sldId id="263" r:id="rId7"/>
    <p:sldId id="264" r:id="rId8"/>
    <p:sldId id="261" r:id="rId9"/>
    <p:sldId id="262" r:id="rId10"/>
    <p:sldId id="272" r:id="rId11"/>
    <p:sldId id="273" r:id="rId12"/>
    <p:sldId id="265" r:id="rId13"/>
    <p:sldId id="266" r:id="rId14"/>
    <p:sldId id="267" r:id="rId15"/>
    <p:sldId id="269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98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98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09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813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429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327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8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8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F79B6B-0812-497F-960A-34F4B3529522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8CCCF5-C91E-4173-BF19-430C51C54DE2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24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l97/Puzzy/blob/master/step1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ABD3-69CC-4E34-A7DC-73DDDC5E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ID"/>
              <a:t>Fuzzy Quantification Theory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FBA79-11A7-4CED-82DC-5EA41EAE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ID"/>
              <a:t>Sufyan Saori</a:t>
            </a:r>
          </a:p>
          <a:p>
            <a:r>
              <a:rPr lang="en-ID"/>
              <a:t>140810150068</a:t>
            </a:r>
          </a:p>
          <a:p>
            <a:r>
              <a:rPr lang="en-ID"/>
              <a:t>Teknik Informatika Unpad 2018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933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772C-DB60-43D4-A693-0F81E0A0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1914"/>
            <a:ext cx="9601200" cy="5385486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/>
              <a:t>	P</a:t>
            </a:r>
            <a:r>
              <a:rPr lang="id-ID" dirty="0"/>
              <a:t>ada Tabel 1 menunjukkan karakteristik Fuzzy </a:t>
            </a:r>
            <a:r>
              <a:rPr lang="id-ID" dirty="0" err="1"/>
              <a:t>Quantification</a:t>
            </a:r>
            <a:r>
              <a:rPr lang="id-ID" dirty="0"/>
              <a:t> </a:t>
            </a:r>
            <a:r>
              <a:rPr lang="id-ID" dirty="0" err="1"/>
              <a:t>Theory</a:t>
            </a:r>
            <a:r>
              <a:rPr lang="id-ID" dirty="0"/>
              <a:t> I.</a:t>
            </a:r>
            <a:r>
              <a:rPr lang="en-ID" dirty="0"/>
              <a:t> </a:t>
            </a:r>
            <a:r>
              <a:rPr lang="id-ID" dirty="0"/>
              <a:t>Pada tabel tersebut terdapat n buah sampel. </a:t>
            </a:r>
            <a:r>
              <a:rPr lang="id-ID" dirty="0" err="1"/>
              <a:t>External</a:t>
            </a:r>
            <a:r>
              <a:rPr lang="id-ID" dirty="0"/>
              <a:t> Standard (y) menunjukkan</a:t>
            </a:r>
            <a:r>
              <a:rPr lang="en-ID" dirty="0"/>
              <a:t> </a:t>
            </a:r>
            <a:r>
              <a:rPr lang="id-ID" dirty="0"/>
              <a:t>fungsi tujuan. </a:t>
            </a:r>
            <a:r>
              <a:rPr lang="id-ID" dirty="0" err="1"/>
              <a:t>yk</a:t>
            </a:r>
            <a:r>
              <a:rPr lang="id-ID" dirty="0"/>
              <a:t> adalah fungsi tujuan dari sampel </a:t>
            </a:r>
            <a:r>
              <a:rPr lang="id-ID" dirty="0" err="1"/>
              <a:t>ke-k</a:t>
            </a:r>
            <a:r>
              <a:rPr lang="id-ID" dirty="0"/>
              <a:t>. µi(k) adalah derajat suatu</a:t>
            </a:r>
            <a:r>
              <a:rPr lang="en-ID" dirty="0"/>
              <a:t> </a:t>
            </a:r>
            <a:r>
              <a:rPr lang="id-ID" dirty="0"/>
              <a:t>tanggapan terhadap kategori </a:t>
            </a:r>
            <a:r>
              <a:rPr lang="id-ID" dirty="0" err="1"/>
              <a:t>kulitatif</a:t>
            </a:r>
            <a:r>
              <a:rPr lang="id-ID" dirty="0"/>
              <a:t> </a:t>
            </a:r>
            <a:r>
              <a:rPr lang="id-ID" dirty="0" err="1"/>
              <a:t>ke-i</a:t>
            </a:r>
            <a:r>
              <a:rPr lang="id-ID" dirty="0"/>
              <a:t> (i=1,2, ..., P) pada sampel </a:t>
            </a:r>
            <a:r>
              <a:rPr lang="id-ID" dirty="0" err="1"/>
              <a:t>ke-k</a:t>
            </a:r>
            <a:r>
              <a:rPr lang="id-ID" dirty="0"/>
              <a:t> yang</a:t>
            </a:r>
            <a:r>
              <a:rPr lang="en-ID" dirty="0"/>
              <a:t> </a:t>
            </a:r>
            <a:r>
              <a:rPr lang="id-ID" dirty="0"/>
              <a:t>diberi nilai [0, 1].</a:t>
            </a:r>
          </a:p>
          <a:p>
            <a:pPr marL="0" indent="0" algn="just">
              <a:buNone/>
            </a:pPr>
            <a:r>
              <a:rPr lang="en-ID" dirty="0"/>
              <a:t>	</a:t>
            </a:r>
            <a:r>
              <a:rPr lang="id-ID" dirty="0"/>
              <a:t>Fuzzy </a:t>
            </a:r>
            <a:r>
              <a:rPr lang="id-ID" dirty="0" err="1"/>
              <a:t>Quantification</a:t>
            </a:r>
            <a:r>
              <a:rPr lang="id-ID" dirty="0"/>
              <a:t> </a:t>
            </a:r>
            <a:r>
              <a:rPr lang="id-ID" dirty="0" err="1"/>
              <a:t>Theory</a:t>
            </a:r>
            <a:r>
              <a:rPr lang="id-ID" dirty="0"/>
              <a:t> I sama halnya menentukan suatu fungsi linear</a:t>
            </a:r>
            <a:r>
              <a:rPr lang="en-ID" dirty="0"/>
              <a:t> </a:t>
            </a:r>
            <a:r>
              <a:rPr lang="id-ID" dirty="0"/>
              <a:t>dari beberapa kategori (</a:t>
            </a:r>
            <a:r>
              <a:rPr lang="id-ID" dirty="0" err="1"/>
              <a:t>Terano</a:t>
            </a:r>
            <a:r>
              <a:rPr lang="id-ID" dirty="0"/>
              <a:t> </a:t>
            </a:r>
            <a:r>
              <a:rPr lang="id-ID" dirty="0" err="1"/>
              <a:t>et</a:t>
            </a:r>
            <a:r>
              <a:rPr lang="id-ID" dirty="0"/>
              <a:t> </a:t>
            </a:r>
            <a:r>
              <a:rPr lang="id-ID" dirty="0" err="1"/>
              <a:t>al.</a:t>
            </a:r>
            <a:r>
              <a:rPr lang="id-ID" dirty="0"/>
              <a:t>, 1992):</a:t>
            </a: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	</a:t>
            </a:r>
            <a:r>
              <a:rPr lang="id-ID" dirty="0"/>
              <a:t>Persamaan 1, tentu saja diharapkan variasi tujuan memberikan nilai </a:t>
            </a:r>
            <a:r>
              <a:rPr lang="id-ID" dirty="0" err="1"/>
              <a:t>error</a:t>
            </a:r>
            <a:r>
              <a:rPr lang="en-ID" dirty="0"/>
              <a:t> </a:t>
            </a:r>
            <a:r>
              <a:rPr lang="id-ID" dirty="0"/>
              <a:t>yang sangat kecil. Untuk keperluan tersebut, dapat disusun bentuk matriks: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CC131-CCD5-41D6-82DB-000DC137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83" y="2555532"/>
            <a:ext cx="6705600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79A61-322F-40C2-B451-F0F5600BE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83" y="4137581"/>
            <a:ext cx="6896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1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1772C-DB60-43D4-A693-0F81E0A09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481914"/>
                <a:ext cx="9601200" cy="5385486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demikian</a:t>
                </a:r>
                <a:r>
                  <a:rPr lang="en-ID" dirty="0"/>
                  <a:t>, error variance </a:t>
                </a:r>
                <a:r>
                  <a:rPr lang="en-ID" dirty="0" err="1"/>
                  <a:t>untuk</a:t>
                </a:r>
                <a:r>
                  <a:rPr lang="en-ID" dirty="0"/>
                  <a:t> fuzzy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:</a:t>
                </a:r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r>
                  <a:rPr lang="en-ID" dirty="0"/>
                  <a:t>	</a:t>
                </a:r>
                <a:r>
                  <a:rPr lang="en-ID" dirty="0" err="1"/>
                  <a:t>Bobot</a:t>
                </a:r>
                <a:r>
                  <a:rPr lang="en-ID" dirty="0"/>
                  <a:t> </a:t>
                </a:r>
                <a:r>
                  <a:rPr lang="en-ID" dirty="0" err="1"/>
                  <a:t>kategori</a:t>
                </a:r>
                <a:r>
                  <a:rPr lang="en-ID" dirty="0"/>
                  <a:t> a yang </a:t>
                </a:r>
                <a:r>
                  <a:rPr lang="en-ID" dirty="0" err="1"/>
                  <a:t>meminimumkan</a:t>
                </a:r>
                <a:r>
                  <a:rPr lang="en-ID" dirty="0"/>
                  <a:t> error variance </a:t>
                </a:r>
                <a:r>
                  <a:rPr lang="en-ID" dirty="0" err="1"/>
                  <a:t>diberikan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</a:p>
              <a:p>
                <a:pPr marL="0" indent="0" algn="just">
                  <a:buNone/>
                </a:pPr>
                <a:endParaRPr lang="en-ID" dirty="0"/>
              </a:p>
              <a:p>
                <a:pPr marL="0" indent="0" algn="just"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1772C-DB60-43D4-A693-0F81E0A09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481914"/>
                <a:ext cx="9601200" cy="5385486"/>
              </a:xfrm>
              <a:blipFill>
                <a:blip r:embed="rId2"/>
                <a:stretch>
                  <a:fillRect l="-635" r="-6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820C5F7-F68C-45B6-AF67-3AA5B216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41" y="580510"/>
            <a:ext cx="6734175" cy="21431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E7DAE7-D406-49F1-BEB1-411C0CDE2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566" y="3174657"/>
            <a:ext cx="6724650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653322-2649-4738-888A-BB1501E90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566" y="5634939"/>
            <a:ext cx="6734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3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E710-5854-442B-9480-4FE843E5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Cara </a:t>
            </a:r>
            <a:r>
              <a:rPr lang="en-ID" dirty="0" err="1"/>
              <a:t>kerja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A5C3-A741-47C8-BCAE-15B841A3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Normalkan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</a:t>
            </a:r>
            <a:r>
              <a:rPr lang="en-ID" dirty="0" err="1"/>
              <a:t>grup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[0 1]</a:t>
            </a:r>
          </a:p>
          <a:p>
            <a:r>
              <a:rPr lang="en-ID" dirty="0" err="1"/>
              <a:t>Tentukan</a:t>
            </a:r>
            <a:r>
              <a:rPr lang="en-ID" dirty="0"/>
              <a:t> 2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</a:p>
          <a:p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variable</a:t>
            </a:r>
          </a:p>
          <a:p>
            <a:r>
              <a:rPr lang="en-ID" dirty="0" err="1"/>
              <a:t>Catat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persamaan</a:t>
            </a:r>
            <a:endParaRPr lang="en-ID" dirty="0"/>
          </a:p>
          <a:p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yang </a:t>
            </a:r>
            <a:r>
              <a:rPr lang="en-ID" dirty="0" err="1"/>
              <a:t>pengaruhnya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224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79F6-E97A-4834-911A-2234A5B8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0B44-2558-4F0C-A06B-CD0B544C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8670"/>
            <a:ext cx="9601200" cy="4458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tingginya</a:t>
            </a:r>
            <a:r>
              <a:rPr lang="en-ID" dirty="0"/>
              <a:t> total-</a:t>
            </a:r>
            <a:r>
              <a:rPr lang="en-ID" dirty="0" err="1"/>
              <a:t>penjualan</a:t>
            </a:r>
            <a:r>
              <a:rPr lang="en-ID" dirty="0"/>
              <a:t> per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laba</a:t>
            </a:r>
            <a:r>
              <a:rPr lang="en-ID" dirty="0"/>
              <a:t> yang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industi</a:t>
            </a:r>
            <a:r>
              <a:rPr lang="en-ID" dirty="0"/>
              <a:t> di </a:t>
            </a:r>
            <a:r>
              <a:rPr lang="en-ID" dirty="0" err="1"/>
              <a:t>daerahnya</a:t>
            </a:r>
            <a:r>
              <a:rPr lang="en-ID" dirty="0"/>
              <a:t>. Setelah </a:t>
            </a:r>
            <a:r>
              <a:rPr lang="en-ID" dirty="0" err="1"/>
              <a:t>pengumpulan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6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diantaranya</a:t>
            </a:r>
            <a:r>
              <a:rPr lang="en-ID" dirty="0"/>
              <a:t> :</a:t>
            </a:r>
          </a:p>
          <a:p>
            <a:pPr lvl="1"/>
            <a:r>
              <a:rPr lang="en-ID" dirty="0" err="1"/>
              <a:t>Mengendalikan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kerja</a:t>
            </a:r>
            <a:endParaRPr lang="en-ID" dirty="0"/>
          </a:p>
          <a:p>
            <a:pPr lvl="1"/>
            <a:r>
              <a:rPr lang="en-ID" dirty="0" err="1"/>
              <a:t>Penyediaan</a:t>
            </a:r>
            <a:r>
              <a:rPr lang="en-ID" dirty="0"/>
              <a:t> modal</a:t>
            </a:r>
          </a:p>
          <a:p>
            <a:pPr lvl="1"/>
            <a:r>
              <a:rPr lang="en-ID" dirty="0" err="1"/>
              <a:t>Penyedian</a:t>
            </a:r>
            <a:r>
              <a:rPr lang="en-ID" dirty="0"/>
              <a:t> material</a:t>
            </a:r>
          </a:p>
          <a:p>
            <a:pPr lvl="1"/>
            <a:r>
              <a:rPr lang="en-ID" dirty="0" err="1"/>
              <a:t>Pemakaian</a:t>
            </a:r>
            <a:r>
              <a:rPr lang="en-ID" dirty="0"/>
              <a:t> </a:t>
            </a:r>
            <a:r>
              <a:rPr lang="en-ID" dirty="0" err="1"/>
              <a:t>teknologi</a:t>
            </a:r>
            <a:endParaRPr lang="en-ID" dirty="0"/>
          </a:p>
          <a:p>
            <a:pPr lvl="1"/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  <a:p>
            <a:pPr lvl="1"/>
            <a:r>
              <a:rPr lang="en-ID" dirty="0" err="1"/>
              <a:t>Manajerial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Data </a:t>
            </a:r>
            <a:r>
              <a:rPr lang="en-ID" dirty="0" err="1"/>
              <a:t>tertera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 dataRaw1, dataRaw2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066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2754-5999-4C8E-AA85-71A610AF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Let’s Code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E7F0-D15F-4F6A-BA5D-6AF1B33D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Source : </a:t>
            </a:r>
            <a:r>
              <a:rPr lang="en-ID" dirty="0">
                <a:hlinkClick r:id="rId2"/>
              </a:rPr>
              <a:t>https://github.com/lol97/Puzzy/blob/master/step1.py</a:t>
            </a:r>
            <a:r>
              <a:rPr lang="en-ID" dirty="0"/>
              <a:t> </a:t>
            </a:r>
          </a:p>
          <a:p>
            <a:r>
              <a:rPr lang="en-ID" dirty="0"/>
              <a:t>Programming Language : Python 3.6</a:t>
            </a:r>
          </a:p>
          <a:p>
            <a:r>
              <a:rPr lang="en-ID" dirty="0"/>
              <a:t>Library:</a:t>
            </a:r>
          </a:p>
          <a:p>
            <a:pPr lvl="1"/>
            <a:r>
              <a:rPr lang="en-ID" dirty="0" err="1"/>
              <a:t>numpy</a:t>
            </a:r>
            <a:endParaRPr lang="en-ID" dirty="0"/>
          </a:p>
          <a:p>
            <a:pPr lvl="1"/>
            <a:r>
              <a:rPr lang="en-ID" dirty="0" err="1"/>
              <a:t>opencv</a:t>
            </a:r>
            <a:endParaRPr lang="en-ID" dirty="0"/>
          </a:p>
          <a:p>
            <a:pPr lvl="1"/>
            <a:r>
              <a:rPr lang="en-ID" dirty="0"/>
              <a:t>matplotlib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427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50E4-4905-405E-B40C-E8CA885E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Grup</a:t>
            </a:r>
            <a:r>
              <a:rPr lang="en-ID" dirty="0"/>
              <a:t> Lain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B429CF-8523-4F8C-BE05-EF0FDA2AA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297460"/>
            <a:ext cx="9255211" cy="54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7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8AE-5BA7-4C73-AFA7-C9661013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Grup</a:t>
            </a:r>
            <a:r>
              <a:rPr lang="en-ID" dirty="0"/>
              <a:t> 1 (Tenaga </a:t>
            </a:r>
            <a:r>
              <a:rPr lang="en-ID" dirty="0" err="1"/>
              <a:t>Kerja</a:t>
            </a:r>
            <a:r>
              <a:rPr lang="en-ID" dirty="0"/>
              <a:t>)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72568-9CFE-49E9-92A8-FA3690F44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42187"/>
            <a:ext cx="8798011" cy="51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8AE-5BA7-4C73-AFA7-C9661013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Grup</a:t>
            </a:r>
            <a:r>
              <a:rPr lang="en-ID" dirty="0"/>
              <a:t> 2 (Modal)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DF2628-9D14-4E53-BFF2-2E0A0317D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8723870" cy="51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2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8AE-5BA7-4C73-AFA7-C9661013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Grup</a:t>
            </a:r>
            <a:r>
              <a:rPr lang="en-ID" dirty="0"/>
              <a:t> 3 (Material)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9C455-1A53-4547-8E9C-C88999BC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85102"/>
            <a:ext cx="9308757" cy="54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6986-3B70-47F0-BF80-B2804A53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ID"/>
              <a:t>Pokok Bahasan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4992-9799-49E6-B4F4-CF39C4B1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ID"/>
              <a:t>Pendahuluan </a:t>
            </a:r>
            <a:r>
              <a:rPr lang="en-ID" i="1"/>
              <a:t>Fuzzy Quantification Theory.</a:t>
            </a:r>
          </a:p>
          <a:p>
            <a:r>
              <a:rPr lang="en-ID" i="1"/>
              <a:t>Fuzzy Quantification Theory </a:t>
            </a:r>
            <a:r>
              <a:rPr lang="en-ID"/>
              <a:t>I</a:t>
            </a:r>
            <a:endParaRPr lang="en-ID" i="1"/>
          </a:p>
          <a:p>
            <a:pPr lvl="1"/>
            <a:r>
              <a:rPr lang="en-ID"/>
              <a:t>Soal</a:t>
            </a:r>
          </a:p>
          <a:p>
            <a:pPr lvl="1"/>
            <a:r>
              <a:rPr lang="en-ID"/>
              <a:t>Program </a:t>
            </a:r>
          </a:p>
          <a:p>
            <a:r>
              <a:rPr lang="en-ID" i="1"/>
              <a:t>Fuzzy Quantification Theory 2</a:t>
            </a:r>
          </a:p>
          <a:p>
            <a:pPr lvl="1"/>
            <a:r>
              <a:rPr lang="en-ID"/>
              <a:t>Soal</a:t>
            </a:r>
          </a:p>
          <a:p>
            <a:pPr lvl="1"/>
            <a:r>
              <a:rPr lang="en-ID"/>
              <a:t>Program</a:t>
            </a:r>
          </a:p>
          <a:p>
            <a:r>
              <a:rPr lang="en-ID"/>
              <a:t>Kesimpulan</a:t>
            </a:r>
          </a:p>
          <a:p>
            <a:pPr marL="0" indent="0">
              <a:buNone/>
            </a:pPr>
            <a:endParaRPr lang="en-ID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357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0B63-562C-438F-836C-764931E8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F1C2-A5D6-4223-A3D3-BFF015F5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7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24D3-9AF8-4A98-AC38-BA914732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3140-D4BA-4126-A70A-A97E7C6E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Biasanya</a:t>
            </a:r>
            <a:r>
              <a:rPr lang="en-ID" dirty="0"/>
              <a:t>,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pendapat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direpresentasikan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b="1" dirty="0" err="1"/>
              <a:t>kualitatif</a:t>
            </a:r>
            <a:r>
              <a:rPr lang="en-ID" dirty="0"/>
              <a:t> (</a:t>
            </a:r>
            <a:r>
              <a:rPr lang="en-ID" dirty="0" err="1"/>
              <a:t>baik,buruk,cukup,puas</a:t>
            </a:r>
            <a:r>
              <a:rPr lang="en-ID" dirty="0"/>
              <a:t> </a:t>
            </a:r>
            <a:r>
              <a:rPr lang="en-ID" dirty="0" err="1"/>
              <a:t>dsb</a:t>
            </a:r>
            <a:r>
              <a:rPr lang="en-ID" dirty="0"/>
              <a:t>), </a:t>
            </a:r>
            <a:r>
              <a:rPr lang="en-ID" dirty="0" err="1"/>
              <a:t>padahal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pendapat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b="1" dirty="0" err="1"/>
              <a:t>numeris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b="1" dirty="0" err="1"/>
              <a:t>metode</a:t>
            </a:r>
            <a:r>
              <a:rPr lang="en-ID" b="1" dirty="0"/>
              <a:t> </a:t>
            </a:r>
            <a:r>
              <a:rPr lang="en-ID" b="1" dirty="0" err="1"/>
              <a:t>kuantifikasi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526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38E5-C1EB-479F-AB7E-E27542D4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ID" i="1"/>
              <a:t>Fuzzy Quantification Theory</a:t>
            </a:r>
            <a:endParaRPr lang="id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6FEC-2D74-4CA4-96E7-31CCC33A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mengendalikan</a:t>
            </a:r>
            <a:r>
              <a:rPr lang="en-ID" dirty="0"/>
              <a:t> data-data </a:t>
            </a:r>
            <a:r>
              <a:rPr lang="en-ID" dirty="0" err="1"/>
              <a:t>kualitatif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fuzzy.</a:t>
            </a:r>
          </a:p>
          <a:p>
            <a:r>
              <a:rPr lang="en-ID" dirty="0" err="1"/>
              <a:t>Pengendalian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kejadian-kejadian</a:t>
            </a:r>
            <a:r>
              <a:rPr lang="en-ID" dirty="0"/>
              <a:t> fuzzy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rentang</a:t>
            </a:r>
            <a:r>
              <a:rPr lang="en-ID" dirty="0"/>
              <a:t> [0, 1] yang </a:t>
            </a:r>
            <a:r>
              <a:rPr lang="en-ID" dirty="0" err="1"/>
              <a:t>mengekspreksikan</a:t>
            </a:r>
            <a:r>
              <a:rPr lang="en-ID" dirty="0"/>
              <a:t> </a:t>
            </a:r>
            <a:r>
              <a:rPr lang="en-ID" dirty="0" err="1"/>
              <a:t>pendapat-pendapat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kualitatif</a:t>
            </a:r>
            <a:r>
              <a:rPr lang="en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97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9581-5F98-4F8B-A78D-A604D226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07773"/>
            <a:ext cx="9601200" cy="5459627"/>
          </a:xfrm>
        </p:spPr>
        <p:txBody>
          <a:bodyPr/>
          <a:lstStyle/>
          <a:p>
            <a:r>
              <a:rPr lang="en-ID" dirty="0"/>
              <a:t>Apabila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sempel</a:t>
            </a:r>
            <a:r>
              <a:rPr lang="en-ID" dirty="0"/>
              <a:t> data </a:t>
            </a:r>
            <a:r>
              <a:rPr lang="en-ID" dirty="0" err="1"/>
              <a:t>Xk</a:t>
            </a:r>
            <a:r>
              <a:rPr lang="en-ID" dirty="0"/>
              <a:t> (k=1,2,…n),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keanggotaan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fuzzy </a:t>
            </a:r>
            <a:r>
              <a:rPr lang="en-ID" dirty="0" err="1"/>
              <a:t>grup</a:t>
            </a:r>
            <a:r>
              <a:rPr lang="en-ID" dirty="0"/>
              <a:t> B </a:t>
            </a:r>
            <a:r>
              <a:rPr lang="en-ID" dirty="0" err="1"/>
              <a:t>adalah</a:t>
            </a:r>
            <a:r>
              <a:rPr lang="en-ID" dirty="0"/>
              <a:t> µB[</a:t>
            </a:r>
            <a:r>
              <a:rPr lang="en-ID" dirty="0" err="1"/>
              <a:t>Xk</a:t>
            </a:r>
            <a:r>
              <a:rPr lang="en-ID" dirty="0"/>
              <a:t>],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S fuzzy </a:t>
            </a:r>
            <a:r>
              <a:rPr lang="en-ID" dirty="0" err="1"/>
              <a:t>grup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total mean m </a:t>
            </a:r>
            <a:r>
              <a:rPr lang="en-ID" dirty="0" err="1"/>
              <a:t>dan</a:t>
            </a:r>
            <a:r>
              <a:rPr lang="en-ID" dirty="0"/>
              <a:t> mean </a:t>
            </a:r>
            <a:r>
              <a:rPr lang="en-ID" dirty="0" err="1"/>
              <a:t>mbi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=1,2,3,…S)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8F852-C91A-4E9E-89A4-FC9B5BDA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31" y="1466334"/>
            <a:ext cx="6896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4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9581-5F98-4F8B-A78D-A604D226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07773"/>
            <a:ext cx="9601200" cy="5459627"/>
          </a:xfrm>
        </p:spPr>
        <p:txBody>
          <a:bodyPr/>
          <a:lstStyle/>
          <a:p>
            <a:r>
              <a:rPr lang="en-ID" dirty="0"/>
              <a:t>Total </a:t>
            </a:r>
            <a:r>
              <a:rPr lang="en-ID" dirty="0" err="1"/>
              <a:t>variansi</a:t>
            </a:r>
            <a:r>
              <a:rPr lang="en-ID" dirty="0"/>
              <a:t> T, </a:t>
            </a:r>
            <a:r>
              <a:rPr lang="en-ID" dirty="0" err="1"/>
              <a:t>variansi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fuzzy group B,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variansi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fuzzy group 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B6261-C227-48D1-8908-8A737DAEA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0"/>
          <a:stretch/>
        </p:blipFill>
        <p:spPr>
          <a:xfrm>
            <a:off x="2462212" y="1112107"/>
            <a:ext cx="7267575" cy="22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97D3-9C12-4D88-9D42-6AE189BA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Fuzzy Quantification Theory 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9372D-A637-4CC0-AC72-D00443CC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527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90467-3BC5-4706-8F02-D7E7B9E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Fuzzy Quantification Theory I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C4A46E-8674-4D58-B418-1439DC7E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Tujuan dari Fuzzy </a:t>
            </a:r>
            <a:r>
              <a:rPr lang="id-ID" dirty="0" err="1"/>
              <a:t>Quantification</a:t>
            </a:r>
            <a:r>
              <a:rPr lang="id-ID" dirty="0"/>
              <a:t> </a:t>
            </a:r>
            <a:r>
              <a:rPr lang="id-ID" dirty="0" err="1"/>
              <a:t>Theory</a:t>
            </a:r>
            <a:r>
              <a:rPr lang="id-ID" dirty="0"/>
              <a:t> I (analisis regresi kualitatif) adalah</a:t>
            </a:r>
            <a:r>
              <a:rPr lang="en-ID" dirty="0"/>
              <a:t> </a:t>
            </a:r>
            <a:r>
              <a:rPr lang="id-ID" dirty="0"/>
              <a:t>menentukan hubungan antara variabel kualitatif yang diberikan dengan nilai</a:t>
            </a:r>
            <a:r>
              <a:rPr lang="en-ID" dirty="0"/>
              <a:t> </a:t>
            </a:r>
            <a:r>
              <a:rPr lang="id-ID" dirty="0"/>
              <a:t>antara 0 sampai 1, dan variabel-variabel numeris dalam fuzzy </a:t>
            </a:r>
            <a:r>
              <a:rPr lang="id-ID" dirty="0" err="1"/>
              <a:t>group</a:t>
            </a:r>
            <a:r>
              <a:rPr lang="id-ID" dirty="0"/>
              <a:t> yang</a:t>
            </a:r>
            <a:r>
              <a:rPr lang="en-ID" dirty="0"/>
              <a:t> </a:t>
            </a:r>
            <a:r>
              <a:rPr lang="id-ID" dirty="0"/>
              <a:t>diberikan dalam sampel</a:t>
            </a:r>
            <a:r>
              <a:rPr lang="en-ID" dirty="0"/>
              <a:t>.</a:t>
            </a: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4D8DD5-728F-4A7C-A14A-B4F8B679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86" y="3390900"/>
            <a:ext cx="729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43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74</TotalTime>
  <Words>331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Cambria Math</vt:lpstr>
      <vt:lpstr>Franklin Gothic Book</vt:lpstr>
      <vt:lpstr>Crop</vt:lpstr>
      <vt:lpstr>Fuzzy Quantification Theory</vt:lpstr>
      <vt:lpstr>Pokok Bahasan</vt:lpstr>
      <vt:lpstr>Pendahuluan</vt:lpstr>
      <vt:lpstr>Pendahuluan</vt:lpstr>
      <vt:lpstr>Fuzzy Quantification Theory</vt:lpstr>
      <vt:lpstr>PowerPoint Presentation</vt:lpstr>
      <vt:lpstr>PowerPoint Presentation</vt:lpstr>
      <vt:lpstr>Fuzzy Quantification Theory I</vt:lpstr>
      <vt:lpstr>Fuzzy Quantification Theory I</vt:lpstr>
      <vt:lpstr>PowerPoint Presentation</vt:lpstr>
      <vt:lpstr>PowerPoint Presentation</vt:lpstr>
      <vt:lpstr>Cara kerja</vt:lpstr>
      <vt:lpstr>Contoh Soal</vt:lpstr>
      <vt:lpstr>Let’s Code</vt:lpstr>
      <vt:lpstr>Tanpa Pengaruh Grup Lain</vt:lpstr>
      <vt:lpstr>Grup 1 (Tenaga Kerja)</vt:lpstr>
      <vt:lpstr>Grup 2 (Modal)</vt:lpstr>
      <vt:lpstr>Grup 3 (Material)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Quantification Theory</dc:title>
  <dc:creator>Sufyan Saori</dc:creator>
  <cp:lastModifiedBy>Sufyan Saori</cp:lastModifiedBy>
  <cp:revision>9</cp:revision>
  <dcterms:created xsi:type="dcterms:W3CDTF">2018-04-21T09:41:21Z</dcterms:created>
  <dcterms:modified xsi:type="dcterms:W3CDTF">2018-04-22T20:18:35Z</dcterms:modified>
</cp:coreProperties>
</file>