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3" r:id="rId3"/>
    <p:sldId id="257" r:id="rId4"/>
    <p:sldId id="267" r:id="rId5"/>
    <p:sldId id="265" r:id="rId6"/>
    <p:sldId id="268" r:id="rId7"/>
    <p:sldId id="269"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F1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71803-F9D2-4918-B59E-1C0BF6CAB7DA}" v="119" dt="2025-04-21T00:43:29.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93" d="100"/>
          <a:sy n="93" d="100"/>
        </p:scale>
        <p:origin x="92"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morobabatunde1@gmail.com" userId="9d96c2de052ea1f8" providerId="LiveId" clId="{E4371803-F9D2-4918-B59E-1C0BF6CAB7DA}"/>
    <pc:docChg chg="undo redo custSel addSld delSld modSld modMainMaster">
      <pc:chgData name="elemorobabatunde1@gmail.com" userId="9d96c2de052ea1f8" providerId="LiveId" clId="{E4371803-F9D2-4918-B59E-1C0BF6CAB7DA}" dt="2025-04-21T00:47:12.429" v="1008" actId="113"/>
      <pc:docMkLst>
        <pc:docMk/>
      </pc:docMkLst>
      <pc:sldChg chg="addSp delSp modSp mod modTransition delDesignElem">
        <pc:chgData name="elemorobabatunde1@gmail.com" userId="9d96c2de052ea1f8" providerId="LiveId" clId="{E4371803-F9D2-4918-B59E-1C0BF6CAB7DA}" dt="2025-04-21T00:43:29.012" v="992" actId="2711"/>
        <pc:sldMkLst>
          <pc:docMk/>
          <pc:sldMk cId="1713102583" sldId="256"/>
        </pc:sldMkLst>
        <pc:spChg chg="mod">
          <ac:chgData name="elemorobabatunde1@gmail.com" userId="9d96c2de052ea1f8" providerId="LiveId" clId="{E4371803-F9D2-4918-B59E-1C0BF6CAB7DA}" dt="2025-04-21T00:43:29.012" v="992" actId="2711"/>
          <ac:spMkLst>
            <pc:docMk/>
            <pc:sldMk cId="1713102583" sldId="256"/>
            <ac:spMk id="9" creationId="{B76E0C8E-69EB-C987-1711-1D030CBB7B0C}"/>
          </ac:spMkLst>
        </pc:spChg>
        <pc:spChg chg="add del">
          <ac:chgData name="elemorobabatunde1@gmail.com" userId="9d96c2de052ea1f8" providerId="LiveId" clId="{E4371803-F9D2-4918-B59E-1C0BF6CAB7DA}" dt="2025-04-20T23:52:58.849" v="838"/>
          <ac:spMkLst>
            <pc:docMk/>
            <pc:sldMk cId="1713102583" sldId="256"/>
            <ac:spMk id="57" creationId="{22A397E7-BF60-45B2-84C7-B074B76C37A7}"/>
          </ac:spMkLst>
        </pc:spChg>
        <pc:spChg chg="add del">
          <ac:chgData name="elemorobabatunde1@gmail.com" userId="9d96c2de052ea1f8" providerId="LiveId" clId="{E4371803-F9D2-4918-B59E-1C0BF6CAB7DA}" dt="2025-04-20T23:52:58.849" v="838"/>
          <ac:spMkLst>
            <pc:docMk/>
            <pc:sldMk cId="1713102583" sldId="256"/>
            <ac:spMk id="59" creationId="{890DEF05-784E-4B61-89E4-04C4ECF4E5A0}"/>
          </ac:spMkLst>
        </pc:spChg>
        <pc:grpChg chg="mod">
          <ac:chgData name="elemorobabatunde1@gmail.com" userId="9d96c2de052ea1f8" providerId="LiveId" clId="{E4371803-F9D2-4918-B59E-1C0BF6CAB7DA}" dt="2025-04-21T00:06:48.786" v="878"/>
          <ac:grpSpMkLst>
            <pc:docMk/>
            <pc:sldMk cId="1713102583" sldId="256"/>
            <ac:grpSpMk id="10" creationId="{BF5905C2-2810-8C3E-8958-B03536B61566}"/>
          </ac:grpSpMkLst>
        </pc:grpChg>
        <pc:inkChg chg="add">
          <ac:chgData name="elemorobabatunde1@gmail.com" userId="9d96c2de052ea1f8" providerId="LiveId" clId="{E4371803-F9D2-4918-B59E-1C0BF6CAB7DA}" dt="2025-04-21T00:06:45.830" v="872" actId="9405"/>
          <ac:inkMkLst>
            <pc:docMk/>
            <pc:sldMk cId="1713102583" sldId="256"/>
            <ac:inkMk id="3" creationId="{C6B4CAFB-AAFD-0D32-9191-D6443F1703BA}"/>
          </ac:inkMkLst>
        </pc:inkChg>
        <pc:inkChg chg="add mod">
          <ac:chgData name="elemorobabatunde1@gmail.com" userId="9d96c2de052ea1f8" providerId="LiveId" clId="{E4371803-F9D2-4918-B59E-1C0BF6CAB7DA}" dt="2025-04-21T00:06:48.786" v="878"/>
          <ac:inkMkLst>
            <pc:docMk/>
            <pc:sldMk cId="1713102583" sldId="256"/>
            <ac:inkMk id="4" creationId="{D5AE8A6E-1856-35EB-AF37-44E395E3C84B}"/>
          </ac:inkMkLst>
        </pc:inkChg>
        <pc:inkChg chg="add mod">
          <ac:chgData name="elemorobabatunde1@gmail.com" userId="9d96c2de052ea1f8" providerId="LiveId" clId="{E4371803-F9D2-4918-B59E-1C0BF6CAB7DA}" dt="2025-04-21T00:06:48.786" v="878"/>
          <ac:inkMkLst>
            <pc:docMk/>
            <pc:sldMk cId="1713102583" sldId="256"/>
            <ac:inkMk id="5" creationId="{4208F881-4CFB-8E6D-6BE1-BDA9A2F58FD4}"/>
          </ac:inkMkLst>
        </pc:inkChg>
        <pc:inkChg chg="add mod">
          <ac:chgData name="elemorobabatunde1@gmail.com" userId="9d96c2de052ea1f8" providerId="LiveId" clId="{E4371803-F9D2-4918-B59E-1C0BF6CAB7DA}" dt="2025-04-21T00:06:48.786" v="878"/>
          <ac:inkMkLst>
            <pc:docMk/>
            <pc:sldMk cId="1713102583" sldId="256"/>
            <ac:inkMk id="6" creationId="{384E6248-50EC-15B1-CE13-6D72D50F5758}"/>
          </ac:inkMkLst>
        </pc:inkChg>
        <pc:inkChg chg="add mod">
          <ac:chgData name="elemorobabatunde1@gmail.com" userId="9d96c2de052ea1f8" providerId="LiveId" clId="{E4371803-F9D2-4918-B59E-1C0BF6CAB7DA}" dt="2025-04-21T00:06:48.786" v="878"/>
          <ac:inkMkLst>
            <pc:docMk/>
            <pc:sldMk cId="1713102583" sldId="256"/>
            <ac:inkMk id="7" creationId="{36B1937A-A704-949E-2E1A-2197514C5498}"/>
          </ac:inkMkLst>
        </pc:inkChg>
        <pc:inkChg chg="add mod">
          <ac:chgData name="elemorobabatunde1@gmail.com" userId="9d96c2de052ea1f8" providerId="LiveId" clId="{E4371803-F9D2-4918-B59E-1C0BF6CAB7DA}" dt="2025-04-21T00:06:48.786" v="878"/>
          <ac:inkMkLst>
            <pc:docMk/>
            <pc:sldMk cId="1713102583" sldId="256"/>
            <ac:inkMk id="8" creationId="{4630BF87-BA0F-7BB1-D16E-8DFA1F388FC1}"/>
          </ac:inkMkLst>
        </pc:inkChg>
        <pc:cxnChg chg="add del">
          <ac:chgData name="elemorobabatunde1@gmail.com" userId="9d96c2de052ea1f8" providerId="LiveId" clId="{E4371803-F9D2-4918-B59E-1C0BF6CAB7DA}" dt="2025-04-20T23:52:58.849" v="838"/>
          <ac:cxnSpMkLst>
            <pc:docMk/>
            <pc:sldMk cId="1713102583" sldId="256"/>
            <ac:cxnSpMk id="61" creationId="{C41BAEC7-F7B0-4224-8B18-8F74B7D87F0B}"/>
          </ac:cxnSpMkLst>
        </pc:cxnChg>
      </pc:sldChg>
      <pc:sldChg chg="addSp delSp modSp mod modTransition setBg delDesignElem">
        <pc:chgData name="elemorobabatunde1@gmail.com" userId="9d96c2de052ea1f8" providerId="LiveId" clId="{E4371803-F9D2-4918-B59E-1C0BF6CAB7DA}" dt="2025-04-21T00:42:54.230" v="990"/>
        <pc:sldMkLst>
          <pc:docMk/>
          <pc:sldMk cId="2783791862" sldId="257"/>
        </pc:sldMkLst>
        <pc:spChg chg="del mod">
          <ac:chgData name="elemorobabatunde1@gmail.com" userId="9d96c2de052ea1f8" providerId="LiveId" clId="{E4371803-F9D2-4918-B59E-1C0BF6CAB7DA}" dt="2025-04-20T00:56:00.866" v="593" actId="21"/>
          <ac:spMkLst>
            <pc:docMk/>
            <pc:sldMk cId="2783791862" sldId="257"/>
            <ac:spMk id="5" creationId="{048DC69C-20B7-B1DA-0C7E-0719EB4410B4}"/>
          </ac:spMkLst>
        </pc:spChg>
        <pc:spChg chg="add mod">
          <ac:chgData name="elemorobabatunde1@gmail.com" userId="9d96c2de052ea1f8" providerId="LiveId" clId="{E4371803-F9D2-4918-B59E-1C0BF6CAB7DA}" dt="2025-04-20T00:22:53.712" v="326" actId="20577"/>
          <ac:spMkLst>
            <pc:docMk/>
            <pc:sldMk cId="2783791862" sldId="257"/>
            <ac:spMk id="8" creationId="{59051E37-E033-687B-C26F-C43926789983}"/>
          </ac:spMkLst>
        </pc:spChg>
        <pc:spChg chg="add">
          <ac:chgData name="elemorobabatunde1@gmail.com" userId="9d96c2de052ea1f8" providerId="LiveId" clId="{E4371803-F9D2-4918-B59E-1C0BF6CAB7DA}" dt="2025-04-20T00:32:16.190" v="488"/>
          <ac:spMkLst>
            <pc:docMk/>
            <pc:sldMk cId="2783791862" sldId="257"/>
            <ac:spMk id="9" creationId="{85FA1A5D-6FC4-14E3-542F-654635E74954}"/>
          </ac:spMkLst>
        </pc:spChg>
        <pc:spChg chg="add del">
          <ac:chgData name="elemorobabatunde1@gmail.com" userId="9d96c2de052ea1f8" providerId="LiveId" clId="{E4371803-F9D2-4918-B59E-1C0BF6CAB7DA}" dt="2025-04-20T00:20:59.677" v="297" actId="26606"/>
          <ac:spMkLst>
            <pc:docMk/>
            <pc:sldMk cId="2783791862" sldId="257"/>
            <ac:spMk id="10" creationId="{DEE2AD96-B495-4E06-9291-B71706F728CB}"/>
          </ac:spMkLst>
        </pc:spChg>
        <pc:spChg chg="add mod">
          <ac:chgData name="elemorobabatunde1@gmail.com" userId="9d96c2de052ea1f8" providerId="LiveId" clId="{E4371803-F9D2-4918-B59E-1C0BF6CAB7DA}" dt="2025-04-20T00:32:33.834" v="492"/>
          <ac:spMkLst>
            <pc:docMk/>
            <pc:sldMk cId="2783791862" sldId="257"/>
            <ac:spMk id="11" creationId="{7B1F406B-9141-FEDD-8525-DF79622EE851}"/>
          </ac:spMkLst>
        </pc:spChg>
        <pc:spChg chg="add">
          <ac:chgData name="elemorobabatunde1@gmail.com" userId="9d96c2de052ea1f8" providerId="LiveId" clId="{E4371803-F9D2-4918-B59E-1C0BF6CAB7DA}" dt="2025-04-20T00:18:21.098" v="286" actId="26606"/>
          <ac:spMkLst>
            <pc:docMk/>
            <pc:sldMk cId="2783791862" sldId="257"/>
            <ac:spMk id="12" creationId="{53CF6D67-C5A8-4ADD-9E8E-1E38CA1D3166}"/>
          </ac:spMkLst>
        </pc:spChg>
        <pc:spChg chg="add del">
          <ac:chgData name="elemorobabatunde1@gmail.com" userId="9d96c2de052ea1f8" providerId="LiveId" clId="{E4371803-F9D2-4918-B59E-1C0BF6CAB7DA}" dt="2025-04-20T00:20:59.677" v="297" actId="26606"/>
          <ac:spMkLst>
            <pc:docMk/>
            <pc:sldMk cId="2783791862" sldId="257"/>
            <ac:spMk id="14" creationId="{86909FA0-B515-4681-B7A8-FA281D133B94}"/>
          </ac:spMkLst>
        </pc:spChg>
        <pc:spChg chg="add del mod">
          <ac:chgData name="elemorobabatunde1@gmail.com" userId="9d96c2de052ea1f8" providerId="LiveId" clId="{E4371803-F9D2-4918-B59E-1C0BF6CAB7DA}" dt="2025-04-20T00:56:34.804" v="600" actId="47"/>
          <ac:spMkLst>
            <pc:docMk/>
            <pc:sldMk cId="2783791862" sldId="257"/>
            <ac:spMk id="15" creationId="{EABAEA79-10F1-136E-2DE2-7A76118DAA49}"/>
          </ac:spMkLst>
        </pc:spChg>
        <pc:spChg chg="add del">
          <ac:chgData name="elemorobabatunde1@gmail.com" userId="9d96c2de052ea1f8" providerId="LiveId" clId="{E4371803-F9D2-4918-B59E-1C0BF6CAB7DA}" dt="2025-04-20T00:20:59.677" v="297" actId="26606"/>
          <ac:spMkLst>
            <pc:docMk/>
            <pc:sldMk cId="2783791862" sldId="257"/>
            <ac:spMk id="16" creationId="{21C9FE86-FCC3-4A31-AA1C-C882262B7FE7}"/>
          </ac:spMkLst>
        </pc:spChg>
        <pc:spChg chg="add mod">
          <ac:chgData name="elemorobabatunde1@gmail.com" userId="9d96c2de052ea1f8" providerId="LiveId" clId="{E4371803-F9D2-4918-B59E-1C0BF6CAB7DA}" dt="2025-04-20T00:59:40.881" v="660" actId="113"/>
          <ac:spMkLst>
            <pc:docMk/>
            <pc:sldMk cId="2783791862" sldId="257"/>
            <ac:spMk id="17" creationId="{1699AAC0-1EA9-C9C4-343A-02FDFCBFC222}"/>
          </ac:spMkLst>
        </pc:spChg>
        <pc:spChg chg="add del">
          <ac:chgData name="elemorobabatunde1@gmail.com" userId="9d96c2de052ea1f8" providerId="LiveId" clId="{E4371803-F9D2-4918-B59E-1C0BF6CAB7DA}" dt="2025-04-20T00:20:59.677" v="297" actId="26606"/>
          <ac:spMkLst>
            <pc:docMk/>
            <pc:sldMk cId="2783791862" sldId="257"/>
            <ac:spMk id="18" creationId="{7D96243B-ECED-4B71-8E06-AE9A285EAD20}"/>
          </ac:spMkLst>
        </pc:spChg>
        <pc:spChg chg="add del">
          <ac:chgData name="elemorobabatunde1@gmail.com" userId="9d96c2de052ea1f8" providerId="LiveId" clId="{E4371803-F9D2-4918-B59E-1C0BF6CAB7DA}" dt="2025-04-20T00:20:59.677" v="297" actId="26606"/>
          <ac:spMkLst>
            <pc:docMk/>
            <pc:sldMk cId="2783791862" sldId="257"/>
            <ac:spMk id="20" creationId="{A09989E4-EFDC-4A90-A633-E0525FB4139E}"/>
          </ac:spMkLst>
        </pc:spChg>
        <pc:spChg chg="add del">
          <ac:chgData name="elemorobabatunde1@gmail.com" userId="9d96c2de052ea1f8" providerId="LiveId" clId="{E4371803-F9D2-4918-B59E-1C0BF6CAB7DA}" dt="2025-04-20T23:52:58.849" v="838"/>
          <ac:spMkLst>
            <pc:docMk/>
            <pc:sldMk cId="2783791862" sldId="257"/>
            <ac:spMk id="25" creationId="{1B15ED52-F352-441B-82BF-E0EA34836D08}"/>
          </ac:spMkLst>
        </pc:spChg>
        <pc:spChg chg="add del">
          <ac:chgData name="elemorobabatunde1@gmail.com" userId="9d96c2de052ea1f8" providerId="LiveId" clId="{E4371803-F9D2-4918-B59E-1C0BF6CAB7DA}" dt="2025-04-20T23:52:58.849" v="838"/>
          <ac:spMkLst>
            <pc:docMk/>
            <pc:sldMk cId="2783791862" sldId="257"/>
            <ac:spMk id="27" creationId="{3B2E3793-BFE6-45A2-9B7B-E18844431C99}"/>
          </ac:spMkLst>
        </pc:spChg>
        <pc:spChg chg="add del">
          <ac:chgData name="elemorobabatunde1@gmail.com" userId="9d96c2de052ea1f8" providerId="LiveId" clId="{E4371803-F9D2-4918-B59E-1C0BF6CAB7DA}" dt="2025-04-20T23:52:58.849" v="838"/>
          <ac:spMkLst>
            <pc:docMk/>
            <pc:sldMk cId="2783791862" sldId="257"/>
            <ac:spMk id="29" creationId="{BC4C4868-CB8F-4AF9-9CDB-8108F2C19B67}"/>
          </ac:spMkLst>
        </pc:spChg>
        <pc:spChg chg="add del">
          <ac:chgData name="elemorobabatunde1@gmail.com" userId="9d96c2de052ea1f8" providerId="LiveId" clId="{E4371803-F9D2-4918-B59E-1C0BF6CAB7DA}" dt="2025-04-20T23:52:58.849" v="838"/>
          <ac:spMkLst>
            <pc:docMk/>
            <pc:sldMk cId="2783791862" sldId="257"/>
            <ac:spMk id="31" creationId="{375E0459-6403-40CD-989D-56A4407CA12E}"/>
          </ac:spMkLst>
        </pc:spChg>
        <pc:spChg chg="add del">
          <ac:chgData name="elemorobabatunde1@gmail.com" userId="9d96c2de052ea1f8" providerId="LiveId" clId="{E4371803-F9D2-4918-B59E-1C0BF6CAB7DA}" dt="2025-04-20T23:52:58.849" v="838"/>
          <ac:spMkLst>
            <pc:docMk/>
            <pc:sldMk cId="2783791862" sldId="257"/>
            <ac:spMk id="33" creationId="{53E5B1A8-3AC9-4BD1-9BBC-78CA94F2D1BA}"/>
          </ac:spMkLst>
        </pc:spChg>
        <pc:grpChg chg="mod">
          <ac:chgData name="elemorobabatunde1@gmail.com" userId="9d96c2de052ea1f8" providerId="LiveId" clId="{E4371803-F9D2-4918-B59E-1C0BF6CAB7DA}" dt="2025-04-20T23:59:58.542" v="849"/>
          <ac:grpSpMkLst>
            <pc:docMk/>
            <pc:sldMk cId="2783791862" sldId="257"/>
            <ac:grpSpMk id="30" creationId="{633B810F-D7A6-BB78-011B-7CFC23EDA442}"/>
          </ac:grpSpMkLst>
        </pc:grpChg>
        <pc:grpChg chg="mod">
          <ac:chgData name="elemorobabatunde1@gmail.com" userId="9d96c2de052ea1f8" providerId="LiveId" clId="{E4371803-F9D2-4918-B59E-1C0BF6CAB7DA}" dt="2025-04-21T00:06:40.923" v="871"/>
          <ac:grpSpMkLst>
            <pc:docMk/>
            <pc:sldMk cId="2783791862" sldId="257"/>
            <ac:grpSpMk id="46" creationId="{7A3406E4-7B7D-EB06-E3F8-C785EDF8EC9D}"/>
          </ac:grpSpMkLst>
        </pc:grpChg>
        <pc:inkChg chg="add">
          <ac:chgData name="elemorobabatunde1@gmail.com" userId="9d96c2de052ea1f8" providerId="LiveId" clId="{E4371803-F9D2-4918-B59E-1C0BF6CAB7DA}" dt="2025-04-20T23:59:48.689" v="842" actId="9405"/>
          <ac:inkMkLst>
            <pc:docMk/>
            <pc:sldMk cId="2783791862" sldId="257"/>
            <ac:inkMk id="19" creationId="{789A3158-76ED-49CF-1692-CF361402376B}"/>
          </ac:inkMkLst>
        </pc:inkChg>
        <pc:inkChg chg="add">
          <ac:chgData name="elemorobabatunde1@gmail.com" userId="9d96c2de052ea1f8" providerId="LiveId" clId="{E4371803-F9D2-4918-B59E-1C0BF6CAB7DA}" dt="2025-04-20T23:59:50.815" v="843" actId="9405"/>
          <ac:inkMkLst>
            <pc:docMk/>
            <pc:sldMk cId="2783791862" sldId="257"/>
            <ac:inkMk id="21" creationId="{3549CE36-8ADF-D796-E1E2-1A86B1024316}"/>
          </ac:inkMkLst>
        </pc:inkChg>
        <pc:inkChg chg="add">
          <ac:chgData name="elemorobabatunde1@gmail.com" userId="9d96c2de052ea1f8" providerId="LiveId" clId="{E4371803-F9D2-4918-B59E-1C0BF6CAB7DA}" dt="2025-04-20T23:59:54.971" v="844" actId="9405"/>
          <ac:inkMkLst>
            <pc:docMk/>
            <pc:sldMk cId="2783791862" sldId="257"/>
            <ac:inkMk id="22" creationId="{9DF0A6C9-5F8A-E5B9-0056-C16D6E05FCF9}"/>
          </ac:inkMkLst>
        </pc:inkChg>
        <pc:inkChg chg="add mod">
          <ac:chgData name="elemorobabatunde1@gmail.com" userId="9d96c2de052ea1f8" providerId="LiveId" clId="{E4371803-F9D2-4918-B59E-1C0BF6CAB7DA}" dt="2025-04-20T23:59:58.542" v="849"/>
          <ac:inkMkLst>
            <pc:docMk/>
            <pc:sldMk cId="2783791862" sldId="257"/>
            <ac:inkMk id="23" creationId="{557CACD2-812A-0D5B-B00A-35E5222376E4}"/>
          </ac:inkMkLst>
        </pc:inkChg>
        <pc:inkChg chg="add mod">
          <ac:chgData name="elemorobabatunde1@gmail.com" userId="9d96c2de052ea1f8" providerId="LiveId" clId="{E4371803-F9D2-4918-B59E-1C0BF6CAB7DA}" dt="2025-04-20T23:59:58.542" v="849"/>
          <ac:inkMkLst>
            <pc:docMk/>
            <pc:sldMk cId="2783791862" sldId="257"/>
            <ac:inkMk id="24" creationId="{F8A9DDDF-D218-0304-412C-1D5CF6A746F6}"/>
          </ac:inkMkLst>
        </pc:inkChg>
        <pc:inkChg chg="add mod">
          <ac:chgData name="elemorobabatunde1@gmail.com" userId="9d96c2de052ea1f8" providerId="LiveId" clId="{E4371803-F9D2-4918-B59E-1C0BF6CAB7DA}" dt="2025-04-20T23:59:58.542" v="849"/>
          <ac:inkMkLst>
            <pc:docMk/>
            <pc:sldMk cId="2783791862" sldId="257"/>
            <ac:inkMk id="26" creationId="{D1FF1B06-DE55-5C70-2739-4C1CA37D29C8}"/>
          </ac:inkMkLst>
        </pc:inkChg>
        <pc:inkChg chg="add mod">
          <ac:chgData name="elemorobabatunde1@gmail.com" userId="9d96c2de052ea1f8" providerId="LiveId" clId="{E4371803-F9D2-4918-B59E-1C0BF6CAB7DA}" dt="2025-04-20T23:59:58.542" v="849"/>
          <ac:inkMkLst>
            <pc:docMk/>
            <pc:sldMk cId="2783791862" sldId="257"/>
            <ac:inkMk id="28" creationId="{FD558031-6BBE-1E7F-3F60-227A260CCE49}"/>
          </ac:inkMkLst>
        </pc:inkChg>
        <pc:inkChg chg="add">
          <ac:chgData name="elemorobabatunde1@gmail.com" userId="9d96c2de052ea1f8" providerId="LiveId" clId="{E4371803-F9D2-4918-B59E-1C0BF6CAB7DA}" dt="2025-04-20T23:59:59.274" v="850" actId="9405"/>
          <ac:inkMkLst>
            <pc:docMk/>
            <pc:sldMk cId="2783791862" sldId="257"/>
            <ac:inkMk id="32" creationId="{DAD0D87E-D55D-7C3A-BA14-49EF4289E4A2}"/>
          </ac:inkMkLst>
        </pc:inkChg>
        <pc:inkChg chg="add">
          <ac:chgData name="elemorobabatunde1@gmail.com" userId="9d96c2de052ea1f8" providerId="LiveId" clId="{E4371803-F9D2-4918-B59E-1C0BF6CAB7DA}" dt="2025-04-21T00:00:01.433" v="851" actId="9405"/>
          <ac:inkMkLst>
            <pc:docMk/>
            <pc:sldMk cId="2783791862" sldId="257"/>
            <ac:inkMk id="34" creationId="{BBEE2B34-1182-D90B-19E2-2EC340E5B953}"/>
          </ac:inkMkLst>
        </pc:inkChg>
        <pc:inkChg chg="add">
          <ac:chgData name="elemorobabatunde1@gmail.com" userId="9d96c2de052ea1f8" providerId="LiveId" clId="{E4371803-F9D2-4918-B59E-1C0BF6CAB7DA}" dt="2025-04-21T00:00:02.820" v="852" actId="9405"/>
          <ac:inkMkLst>
            <pc:docMk/>
            <pc:sldMk cId="2783791862" sldId="257"/>
            <ac:inkMk id="35" creationId="{C7ED54E4-6B08-CA35-315C-29CB2AF10912}"/>
          </ac:inkMkLst>
        </pc:inkChg>
        <pc:inkChg chg="add">
          <ac:chgData name="elemorobabatunde1@gmail.com" userId="9d96c2de052ea1f8" providerId="LiveId" clId="{E4371803-F9D2-4918-B59E-1C0BF6CAB7DA}" dt="2025-04-21T00:00:59.230" v="854" actId="9405"/>
          <ac:inkMkLst>
            <pc:docMk/>
            <pc:sldMk cId="2783791862" sldId="257"/>
            <ac:inkMk id="36" creationId="{D67E6568-76CF-7129-3334-F1E19DA8FE1F}"/>
          </ac:inkMkLst>
        </pc:inkChg>
        <pc:inkChg chg="add">
          <ac:chgData name="elemorobabatunde1@gmail.com" userId="9d96c2de052ea1f8" providerId="LiveId" clId="{E4371803-F9D2-4918-B59E-1C0BF6CAB7DA}" dt="2025-04-21T00:03:08.045" v="855" actId="9405"/>
          <ac:inkMkLst>
            <pc:docMk/>
            <pc:sldMk cId="2783791862" sldId="257"/>
            <ac:inkMk id="37" creationId="{AA1D83F0-5583-E56C-4319-FAFC98D1A231}"/>
          </ac:inkMkLst>
        </pc:inkChg>
        <pc:inkChg chg="add">
          <ac:chgData name="elemorobabatunde1@gmail.com" userId="9d96c2de052ea1f8" providerId="LiveId" clId="{E4371803-F9D2-4918-B59E-1C0BF6CAB7DA}" dt="2025-04-21T00:03:09.531" v="856" actId="9405"/>
          <ac:inkMkLst>
            <pc:docMk/>
            <pc:sldMk cId="2783791862" sldId="257"/>
            <ac:inkMk id="38" creationId="{69CE7DCC-731D-E67C-8812-4E928105A072}"/>
          </ac:inkMkLst>
        </pc:inkChg>
        <pc:inkChg chg="add">
          <ac:chgData name="elemorobabatunde1@gmail.com" userId="9d96c2de052ea1f8" providerId="LiveId" clId="{E4371803-F9D2-4918-B59E-1C0BF6CAB7DA}" dt="2025-04-21T00:03:11.958" v="857" actId="9405"/>
          <ac:inkMkLst>
            <pc:docMk/>
            <pc:sldMk cId="2783791862" sldId="257"/>
            <ac:inkMk id="39" creationId="{C7FDF8F7-D0AA-DE9C-4982-A9554249A172}"/>
          </ac:inkMkLst>
        </pc:inkChg>
        <pc:inkChg chg="add">
          <ac:chgData name="elemorobabatunde1@gmail.com" userId="9d96c2de052ea1f8" providerId="LiveId" clId="{E4371803-F9D2-4918-B59E-1C0BF6CAB7DA}" dt="2025-04-21T00:03:23.338" v="858" actId="9405"/>
          <ac:inkMkLst>
            <pc:docMk/>
            <pc:sldMk cId="2783791862" sldId="257"/>
            <ac:inkMk id="40" creationId="{7B57DF7D-6FFA-069B-1BCF-895C2952AE06}"/>
          </ac:inkMkLst>
        </pc:inkChg>
        <pc:inkChg chg="add">
          <ac:chgData name="elemorobabatunde1@gmail.com" userId="9d96c2de052ea1f8" providerId="LiveId" clId="{E4371803-F9D2-4918-B59E-1C0BF6CAB7DA}" dt="2025-04-21T00:03:24.637" v="859" actId="9405"/>
          <ac:inkMkLst>
            <pc:docMk/>
            <pc:sldMk cId="2783791862" sldId="257"/>
            <ac:inkMk id="41" creationId="{BBF845FA-282E-B779-F0B8-6CBE1D17C16A}"/>
          </ac:inkMkLst>
        </pc:inkChg>
        <pc:inkChg chg="add">
          <ac:chgData name="elemorobabatunde1@gmail.com" userId="9d96c2de052ea1f8" providerId="LiveId" clId="{E4371803-F9D2-4918-B59E-1C0BF6CAB7DA}" dt="2025-04-21T00:06:38.472" v="867" actId="9405"/>
          <ac:inkMkLst>
            <pc:docMk/>
            <pc:sldMk cId="2783791862" sldId="257"/>
            <ac:inkMk id="42" creationId="{D09EDD56-2A3D-6413-E68F-87DD97697881}"/>
          </ac:inkMkLst>
        </pc:inkChg>
        <pc:inkChg chg="add mod">
          <ac:chgData name="elemorobabatunde1@gmail.com" userId="9d96c2de052ea1f8" providerId="LiveId" clId="{E4371803-F9D2-4918-B59E-1C0BF6CAB7DA}" dt="2025-04-21T00:06:40.923" v="871"/>
          <ac:inkMkLst>
            <pc:docMk/>
            <pc:sldMk cId="2783791862" sldId="257"/>
            <ac:inkMk id="43" creationId="{B7B34EA2-A96C-1FF6-6B45-6712CFEC28BB}"/>
          </ac:inkMkLst>
        </pc:inkChg>
        <pc:inkChg chg="add mod">
          <ac:chgData name="elemorobabatunde1@gmail.com" userId="9d96c2de052ea1f8" providerId="LiveId" clId="{E4371803-F9D2-4918-B59E-1C0BF6CAB7DA}" dt="2025-04-21T00:06:40.923" v="871"/>
          <ac:inkMkLst>
            <pc:docMk/>
            <pc:sldMk cId="2783791862" sldId="257"/>
            <ac:inkMk id="44" creationId="{AF94E5B8-1137-9B56-6F30-327DF8EEDCB7}"/>
          </ac:inkMkLst>
        </pc:inkChg>
        <pc:inkChg chg="add mod">
          <ac:chgData name="elemorobabatunde1@gmail.com" userId="9d96c2de052ea1f8" providerId="LiveId" clId="{E4371803-F9D2-4918-B59E-1C0BF6CAB7DA}" dt="2025-04-21T00:06:40.923" v="871"/>
          <ac:inkMkLst>
            <pc:docMk/>
            <pc:sldMk cId="2783791862" sldId="257"/>
            <ac:inkMk id="45" creationId="{83D9E11E-2882-DBD9-B99E-807043B40092}"/>
          </ac:inkMkLst>
        </pc:inkChg>
        <pc:cxnChg chg="add mod">
          <ac:chgData name="elemorobabatunde1@gmail.com" userId="9d96c2de052ea1f8" providerId="LiveId" clId="{E4371803-F9D2-4918-B59E-1C0BF6CAB7DA}" dt="2025-04-20T00:20:54.894" v="296" actId="14100"/>
          <ac:cxnSpMkLst>
            <pc:docMk/>
            <pc:sldMk cId="2783791862" sldId="257"/>
            <ac:cxnSpMk id="2" creationId="{4C875A57-D4F4-FD2F-AB22-217C4CE74721}"/>
          </ac:cxnSpMkLst>
        </pc:cxnChg>
        <pc:cxnChg chg="add mod">
          <ac:chgData name="elemorobabatunde1@gmail.com" userId="9d96c2de052ea1f8" providerId="LiveId" clId="{E4371803-F9D2-4918-B59E-1C0BF6CAB7DA}" dt="2025-04-20T00:20:53.249" v="294" actId="14100"/>
          <ac:cxnSpMkLst>
            <pc:docMk/>
            <pc:sldMk cId="2783791862" sldId="257"/>
            <ac:cxnSpMk id="6" creationId="{318A45FE-FA42-8590-0427-EC9C52E7CC18}"/>
          </ac:cxnSpMkLst>
        </pc:cxnChg>
      </pc:sldChg>
      <pc:sldChg chg="addSp delSp modSp del mod">
        <pc:chgData name="elemorobabatunde1@gmail.com" userId="9d96c2de052ea1f8" providerId="LiveId" clId="{E4371803-F9D2-4918-B59E-1C0BF6CAB7DA}" dt="2025-04-20T01:30:57.182" v="792" actId="2696"/>
        <pc:sldMkLst>
          <pc:docMk/>
          <pc:sldMk cId="126061105" sldId="258"/>
        </pc:sldMkLst>
        <pc:spChg chg="add del mod">
          <ac:chgData name="elemorobabatunde1@gmail.com" userId="9d96c2de052ea1f8" providerId="LiveId" clId="{E4371803-F9D2-4918-B59E-1C0BF6CAB7DA}" dt="2025-04-20T01:26:51.536" v="759" actId="21"/>
          <ac:spMkLst>
            <pc:docMk/>
            <pc:sldMk cId="126061105" sldId="258"/>
            <ac:spMk id="3" creationId="{22574D10-D28A-87CE-3576-ACA505CFEFF1}"/>
          </ac:spMkLst>
        </pc:spChg>
      </pc:sldChg>
      <pc:sldChg chg="addSp delSp modSp del mod">
        <pc:chgData name="elemorobabatunde1@gmail.com" userId="9d96c2de052ea1f8" providerId="LiveId" clId="{E4371803-F9D2-4918-B59E-1C0BF6CAB7DA}" dt="2025-04-21T00:29:40.996" v="919" actId="2696"/>
        <pc:sldMkLst>
          <pc:docMk/>
          <pc:sldMk cId="2612853970" sldId="259"/>
        </pc:sldMkLst>
        <pc:spChg chg="add del mod">
          <ac:chgData name="elemorobabatunde1@gmail.com" userId="9d96c2de052ea1f8" providerId="LiveId" clId="{E4371803-F9D2-4918-B59E-1C0BF6CAB7DA}" dt="2025-04-21T00:16:54.046" v="899" actId="21"/>
          <ac:spMkLst>
            <pc:docMk/>
            <pc:sldMk cId="2612853970" sldId="259"/>
            <ac:spMk id="3" creationId="{B3C8565D-5C8E-A433-FF11-5137B83FA58F}"/>
          </ac:spMkLst>
        </pc:spChg>
      </pc:sldChg>
      <pc:sldChg chg="modSp del mod">
        <pc:chgData name="elemorobabatunde1@gmail.com" userId="9d96c2de052ea1f8" providerId="LiveId" clId="{E4371803-F9D2-4918-B59E-1C0BF6CAB7DA}" dt="2025-04-21T00:32:29.320" v="975" actId="2696"/>
        <pc:sldMkLst>
          <pc:docMk/>
          <pc:sldMk cId="430381804" sldId="260"/>
        </pc:sldMkLst>
        <pc:spChg chg="mod">
          <ac:chgData name="elemorobabatunde1@gmail.com" userId="9d96c2de052ea1f8" providerId="LiveId" clId="{E4371803-F9D2-4918-B59E-1C0BF6CAB7DA}" dt="2025-04-21T00:29:49.016" v="920" actId="21"/>
          <ac:spMkLst>
            <pc:docMk/>
            <pc:sldMk cId="430381804" sldId="260"/>
            <ac:spMk id="3" creationId="{B0776D0B-8834-DE8F-1F06-37B75A828A0B}"/>
          </ac:spMkLst>
        </pc:spChg>
      </pc:sldChg>
      <pc:sldChg chg="delSp modSp del mod">
        <pc:chgData name="elemorobabatunde1@gmail.com" userId="9d96c2de052ea1f8" providerId="LiveId" clId="{E4371803-F9D2-4918-B59E-1C0BF6CAB7DA}" dt="2025-04-21T00:33:08.030" v="982" actId="2696"/>
        <pc:sldMkLst>
          <pc:docMk/>
          <pc:sldMk cId="1201318573" sldId="261"/>
        </pc:sldMkLst>
        <pc:spChg chg="del mod">
          <ac:chgData name="elemorobabatunde1@gmail.com" userId="9d96c2de052ea1f8" providerId="LiveId" clId="{E4371803-F9D2-4918-B59E-1C0BF6CAB7DA}" dt="2025-04-21T00:32:46.601" v="979"/>
          <ac:spMkLst>
            <pc:docMk/>
            <pc:sldMk cId="1201318573" sldId="261"/>
            <ac:spMk id="3" creationId="{171C2B9D-87C8-B3B3-9C9E-01059F464D98}"/>
          </ac:spMkLst>
        </pc:spChg>
      </pc:sldChg>
      <pc:sldChg chg="addSp modSp new del mod setBg">
        <pc:chgData name="elemorobabatunde1@gmail.com" userId="9d96c2de052ea1f8" providerId="LiveId" clId="{E4371803-F9D2-4918-B59E-1C0BF6CAB7DA}" dt="2025-04-20T00:07:22.528" v="241" actId="2696"/>
        <pc:sldMkLst>
          <pc:docMk/>
          <pc:sldMk cId="541939969" sldId="262"/>
        </pc:sldMkLst>
        <pc:picChg chg="add mod">
          <ac:chgData name="elemorobabatunde1@gmail.com" userId="9d96c2de052ea1f8" providerId="LiveId" clId="{E4371803-F9D2-4918-B59E-1C0BF6CAB7DA}" dt="2025-04-20T00:03:57.483" v="158" actId="14100"/>
          <ac:picMkLst>
            <pc:docMk/>
            <pc:sldMk cId="541939969" sldId="262"/>
            <ac:picMk id="1026" creationId="{DB0B469C-C048-39BC-E064-7F20FCB61B6A}"/>
          </ac:picMkLst>
        </pc:picChg>
      </pc:sldChg>
      <pc:sldChg chg="new del">
        <pc:chgData name="elemorobabatunde1@gmail.com" userId="9d96c2de052ea1f8" providerId="LiveId" clId="{E4371803-F9D2-4918-B59E-1C0BF6CAB7DA}" dt="2025-04-19T23:48:36.763" v="1" actId="680"/>
        <pc:sldMkLst>
          <pc:docMk/>
          <pc:sldMk cId="2783970251" sldId="262"/>
        </pc:sldMkLst>
      </pc:sldChg>
      <pc:sldChg chg="addSp delSp modSp add mod modTransition setBg">
        <pc:chgData name="elemorobabatunde1@gmail.com" userId="9d96c2de052ea1f8" providerId="LiveId" clId="{E4371803-F9D2-4918-B59E-1C0BF6CAB7DA}" dt="2025-04-21T00:46:14.604" v="1005" actId="14100"/>
        <pc:sldMkLst>
          <pc:docMk/>
          <pc:sldMk cId="181956928" sldId="263"/>
        </pc:sldMkLst>
        <pc:spChg chg="add mod ord">
          <ac:chgData name="elemorobabatunde1@gmail.com" userId="9d96c2de052ea1f8" providerId="LiveId" clId="{E4371803-F9D2-4918-B59E-1C0BF6CAB7DA}" dt="2025-04-21T00:44:00.878" v="994" actId="255"/>
          <ac:spMkLst>
            <pc:docMk/>
            <pc:sldMk cId="181956928" sldId="263"/>
            <ac:spMk id="3" creationId="{E19E5B38-D4C3-5716-7E3C-810F47B301AD}"/>
          </ac:spMkLst>
        </pc:spChg>
        <pc:spChg chg="add mod">
          <ac:chgData name="elemorobabatunde1@gmail.com" userId="9d96c2de052ea1f8" providerId="LiveId" clId="{E4371803-F9D2-4918-B59E-1C0BF6CAB7DA}" dt="2025-04-20T00:08:59.680" v="249" actId="1076"/>
          <ac:spMkLst>
            <pc:docMk/>
            <pc:sldMk cId="181956928" sldId="263"/>
            <ac:spMk id="4" creationId="{BCEEA4BD-9649-9946-713E-765078AFDC89}"/>
          </ac:spMkLst>
        </pc:spChg>
        <pc:spChg chg="add mod">
          <ac:chgData name="elemorobabatunde1@gmail.com" userId="9d96c2de052ea1f8" providerId="LiveId" clId="{E4371803-F9D2-4918-B59E-1C0BF6CAB7DA}" dt="2025-04-20T00:06:50.550" v="222" actId="1076"/>
          <ac:spMkLst>
            <pc:docMk/>
            <pc:sldMk cId="181956928" sldId="263"/>
            <ac:spMk id="6" creationId="{EDEB48EC-BC46-5F28-1FA9-95F2E20A1FD8}"/>
          </ac:spMkLst>
        </pc:spChg>
        <pc:spChg chg="add del mod">
          <ac:chgData name="elemorobabatunde1@gmail.com" userId="9d96c2de052ea1f8" providerId="LiveId" clId="{E4371803-F9D2-4918-B59E-1C0BF6CAB7DA}" dt="2025-04-21T00:45:55.947" v="1003" actId="1076"/>
          <ac:spMkLst>
            <pc:docMk/>
            <pc:sldMk cId="181956928" sldId="263"/>
            <ac:spMk id="7" creationId="{1BC769E3-CB5C-A45E-35ED-5A2DEC97F051}"/>
          </ac:spMkLst>
        </pc:spChg>
        <pc:spChg chg="add mod">
          <ac:chgData name="elemorobabatunde1@gmail.com" userId="9d96c2de052ea1f8" providerId="LiveId" clId="{E4371803-F9D2-4918-B59E-1C0BF6CAB7DA}" dt="2025-04-20T00:06:42.836" v="220" actId="1076"/>
          <ac:spMkLst>
            <pc:docMk/>
            <pc:sldMk cId="181956928" sldId="263"/>
            <ac:spMk id="8" creationId="{DCD76239-5990-FAD8-4358-A7D4234FEC9A}"/>
          </ac:spMkLst>
        </pc:spChg>
        <pc:spChg chg="add mod">
          <ac:chgData name="elemorobabatunde1@gmail.com" userId="9d96c2de052ea1f8" providerId="LiveId" clId="{E4371803-F9D2-4918-B59E-1C0BF6CAB7DA}" dt="2025-04-20T00:06:37.917" v="219" actId="1076"/>
          <ac:spMkLst>
            <pc:docMk/>
            <pc:sldMk cId="181956928" sldId="263"/>
            <ac:spMk id="9" creationId="{D20BF2C8-71C2-E88F-1FD1-A111B52B7659}"/>
          </ac:spMkLst>
        </pc:spChg>
        <pc:spChg chg="add mod">
          <ac:chgData name="elemorobabatunde1@gmail.com" userId="9d96c2de052ea1f8" providerId="LiveId" clId="{E4371803-F9D2-4918-B59E-1C0BF6CAB7DA}" dt="2025-04-20T00:07:05.091" v="240" actId="20577"/>
          <ac:spMkLst>
            <pc:docMk/>
            <pc:sldMk cId="181956928" sldId="263"/>
            <ac:spMk id="10" creationId="{69BE86EA-4C8A-6A79-42BB-BAAFB607887C}"/>
          </ac:spMkLst>
        </pc:spChg>
        <pc:picChg chg="add">
          <ac:chgData name="elemorobabatunde1@gmail.com" userId="9d96c2de052ea1f8" providerId="LiveId" clId="{E4371803-F9D2-4918-B59E-1C0BF6CAB7DA}" dt="2025-04-20T00:05:32.578" v="197"/>
          <ac:picMkLst>
            <pc:docMk/>
            <pc:sldMk cId="181956928" sldId="263"/>
            <ac:picMk id="2050" creationId="{7618B071-CEF5-C400-7835-650BEF2D8C4D}"/>
          </ac:picMkLst>
        </pc:picChg>
        <pc:inkChg chg="add">
          <ac:chgData name="elemorobabatunde1@gmail.com" userId="9d96c2de052ea1f8" providerId="LiveId" clId="{E4371803-F9D2-4918-B59E-1C0BF6CAB7DA}" dt="2025-04-21T00:00:53.574" v="853" actId="9405"/>
          <ac:inkMkLst>
            <pc:docMk/>
            <pc:sldMk cId="181956928" sldId="263"/>
            <ac:inkMk id="37" creationId="{ED3E6DF0-D4EF-5ECA-6EA7-EE9E8B624121}"/>
          </ac:inkMkLst>
        </pc:inkChg>
        <pc:cxnChg chg="add mod">
          <ac:chgData name="elemorobabatunde1@gmail.com" userId="9d96c2de052ea1f8" providerId="LiveId" clId="{E4371803-F9D2-4918-B59E-1C0BF6CAB7DA}" dt="2025-04-21T00:45:10.742" v="998" actId="14100"/>
          <ac:cxnSpMkLst>
            <pc:docMk/>
            <pc:sldMk cId="181956928" sldId="263"/>
            <ac:cxnSpMk id="12" creationId="{400FE7AB-3185-2674-C6C2-57B84EB901A3}"/>
          </ac:cxnSpMkLst>
        </pc:cxnChg>
        <pc:cxnChg chg="add mod">
          <ac:chgData name="elemorobabatunde1@gmail.com" userId="9d96c2de052ea1f8" providerId="LiveId" clId="{E4371803-F9D2-4918-B59E-1C0BF6CAB7DA}" dt="2025-04-21T00:46:14.604" v="1005" actId="14100"/>
          <ac:cxnSpMkLst>
            <pc:docMk/>
            <pc:sldMk cId="181956928" sldId="263"/>
            <ac:cxnSpMk id="17" creationId="{E097BB3F-551F-BCA9-8537-F67666270C82}"/>
          </ac:cxnSpMkLst>
        </pc:cxnChg>
        <pc:cxnChg chg="add mod">
          <ac:chgData name="elemorobabatunde1@gmail.com" userId="9d96c2de052ea1f8" providerId="LiveId" clId="{E4371803-F9D2-4918-B59E-1C0BF6CAB7DA}" dt="2025-04-21T00:46:06.033" v="1004" actId="14100"/>
          <ac:cxnSpMkLst>
            <pc:docMk/>
            <pc:sldMk cId="181956928" sldId="263"/>
            <ac:cxnSpMk id="19" creationId="{DA1F37FA-D7ED-9DE5-E773-7F41B01FFAF0}"/>
          </ac:cxnSpMkLst>
        </pc:cxnChg>
        <pc:cxnChg chg="add mod">
          <ac:chgData name="elemorobabatunde1@gmail.com" userId="9d96c2de052ea1f8" providerId="LiveId" clId="{E4371803-F9D2-4918-B59E-1C0BF6CAB7DA}" dt="2025-04-20T00:11:20.693" v="266" actId="14100"/>
          <ac:cxnSpMkLst>
            <pc:docMk/>
            <pc:sldMk cId="181956928" sldId="263"/>
            <ac:cxnSpMk id="30" creationId="{CE4023FB-C9F4-8815-ADA9-4300B8C9DA24}"/>
          </ac:cxnSpMkLst>
        </pc:cxnChg>
        <pc:cxnChg chg="add mod">
          <ac:chgData name="elemorobabatunde1@gmail.com" userId="9d96c2de052ea1f8" providerId="LiveId" clId="{E4371803-F9D2-4918-B59E-1C0BF6CAB7DA}" dt="2025-04-20T00:11:40.696" v="268" actId="1076"/>
          <ac:cxnSpMkLst>
            <pc:docMk/>
            <pc:sldMk cId="181956928" sldId="263"/>
            <ac:cxnSpMk id="32" creationId="{06811CD8-8E93-25E4-BBD8-44B659132448}"/>
          </ac:cxnSpMkLst>
        </pc:cxnChg>
        <pc:cxnChg chg="add mod">
          <ac:chgData name="elemorobabatunde1@gmail.com" userId="9d96c2de052ea1f8" providerId="LiveId" clId="{E4371803-F9D2-4918-B59E-1C0BF6CAB7DA}" dt="2025-04-20T00:11:53.392" v="270" actId="1076"/>
          <ac:cxnSpMkLst>
            <pc:docMk/>
            <pc:sldMk cId="181956928" sldId="263"/>
            <ac:cxnSpMk id="33" creationId="{FA40BB54-981C-13FB-C1A5-6CF8A0BC58AB}"/>
          </ac:cxnSpMkLst>
        </pc:cxnChg>
      </pc:sldChg>
      <pc:sldChg chg="add del setBg">
        <pc:chgData name="elemorobabatunde1@gmail.com" userId="9d96c2de052ea1f8" providerId="LiveId" clId="{E4371803-F9D2-4918-B59E-1C0BF6CAB7DA}" dt="2025-04-19T23:51:13.636" v="11"/>
        <pc:sldMkLst>
          <pc:docMk/>
          <pc:sldMk cId="2480341070" sldId="263"/>
        </pc:sldMkLst>
      </pc:sldChg>
      <pc:sldChg chg="addSp delSp modSp new del mod">
        <pc:chgData name="elemorobabatunde1@gmail.com" userId="9d96c2de052ea1f8" providerId="LiveId" clId="{E4371803-F9D2-4918-B59E-1C0BF6CAB7DA}" dt="2025-04-20T01:08:47.941" v="661" actId="2696"/>
        <pc:sldMkLst>
          <pc:docMk/>
          <pc:sldMk cId="4139580921" sldId="264"/>
        </pc:sldMkLst>
        <pc:spChg chg="add del mod">
          <ac:chgData name="elemorobabatunde1@gmail.com" userId="9d96c2de052ea1f8" providerId="LiveId" clId="{E4371803-F9D2-4918-B59E-1C0BF6CAB7DA}" dt="2025-04-20T00:49:25.158" v="569" actId="22"/>
          <ac:spMkLst>
            <pc:docMk/>
            <pc:sldMk cId="4139580921" sldId="264"/>
            <ac:spMk id="3" creationId="{F3B8F8A5-CECC-AF5E-5E2F-BF5E2A270245}"/>
          </ac:spMkLst>
        </pc:spChg>
        <pc:spChg chg="add del mod">
          <ac:chgData name="elemorobabatunde1@gmail.com" userId="9d96c2de052ea1f8" providerId="LiveId" clId="{E4371803-F9D2-4918-B59E-1C0BF6CAB7DA}" dt="2025-04-20T00:50:01.944" v="573" actId="22"/>
          <ac:spMkLst>
            <pc:docMk/>
            <pc:sldMk cId="4139580921" sldId="264"/>
            <ac:spMk id="5" creationId="{6A102471-6478-B375-E75B-E6D7C47FDF58}"/>
          </ac:spMkLst>
        </pc:spChg>
        <pc:spChg chg="add mod">
          <ac:chgData name="elemorobabatunde1@gmail.com" userId="9d96c2de052ea1f8" providerId="LiveId" clId="{E4371803-F9D2-4918-B59E-1C0BF6CAB7DA}" dt="2025-04-20T00:50:52.232" v="575" actId="14100"/>
          <ac:spMkLst>
            <pc:docMk/>
            <pc:sldMk cId="4139580921" sldId="264"/>
            <ac:spMk id="7" creationId="{1DEC3701-194A-7D52-19BB-E46A88A4D758}"/>
          </ac:spMkLst>
        </pc:spChg>
      </pc:sldChg>
      <pc:sldChg chg="addSp delSp modSp add mod modTransition delDesignElem">
        <pc:chgData name="elemorobabatunde1@gmail.com" userId="9d96c2de052ea1f8" providerId="LiveId" clId="{E4371803-F9D2-4918-B59E-1C0BF6CAB7DA}" dt="2025-04-21T00:47:12.429" v="1008" actId="113"/>
        <pc:sldMkLst>
          <pc:docMk/>
          <pc:sldMk cId="1206056297" sldId="265"/>
        </pc:sldMkLst>
        <pc:spChg chg="mod">
          <ac:chgData name="elemorobabatunde1@gmail.com" userId="9d96c2de052ea1f8" providerId="LiveId" clId="{E4371803-F9D2-4918-B59E-1C0BF6CAB7DA}" dt="2025-04-21T00:47:12.429" v="1008" actId="113"/>
          <ac:spMkLst>
            <pc:docMk/>
            <pc:sldMk cId="1206056297" sldId="265"/>
            <ac:spMk id="5" creationId="{4168E587-4978-7517-74F0-6FE48A3C3CF5}"/>
          </ac:spMkLst>
        </pc:spChg>
        <pc:spChg chg="mod">
          <ac:chgData name="elemorobabatunde1@gmail.com" userId="9d96c2de052ea1f8" providerId="LiveId" clId="{E4371803-F9D2-4918-B59E-1C0BF6CAB7DA}" dt="2025-04-20T01:23:33.823" v="735" actId="20577"/>
          <ac:spMkLst>
            <pc:docMk/>
            <pc:sldMk cId="1206056297" sldId="265"/>
            <ac:spMk id="8" creationId="{CD0F1D4C-19CE-48DC-FD0B-DC431C4970F3}"/>
          </ac:spMkLst>
        </pc:spChg>
        <pc:spChg chg="add del">
          <ac:chgData name="elemorobabatunde1@gmail.com" userId="9d96c2de052ea1f8" providerId="LiveId" clId="{E4371803-F9D2-4918-B59E-1C0BF6CAB7DA}" dt="2025-04-20T23:52:58.849" v="838"/>
          <ac:spMkLst>
            <pc:docMk/>
            <pc:sldMk cId="1206056297" sldId="265"/>
            <ac:spMk id="25" creationId="{0D26D95F-17E7-E757-3D5B-BC34720B33C4}"/>
          </ac:spMkLst>
        </pc:spChg>
        <pc:spChg chg="add del">
          <ac:chgData name="elemorobabatunde1@gmail.com" userId="9d96c2de052ea1f8" providerId="LiveId" clId="{E4371803-F9D2-4918-B59E-1C0BF6CAB7DA}" dt="2025-04-20T23:52:58.849" v="838"/>
          <ac:spMkLst>
            <pc:docMk/>
            <pc:sldMk cId="1206056297" sldId="265"/>
            <ac:spMk id="27" creationId="{BA9F8B0C-A661-B544-BA3A-D01E3A43E1BE}"/>
          </ac:spMkLst>
        </pc:spChg>
        <pc:spChg chg="add del">
          <ac:chgData name="elemorobabatunde1@gmail.com" userId="9d96c2de052ea1f8" providerId="LiveId" clId="{E4371803-F9D2-4918-B59E-1C0BF6CAB7DA}" dt="2025-04-20T23:52:58.849" v="838"/>
          <ac:spMkLst>
            <pc:docMk/>
            <pc:sldMk cId="1206056297" sldId="265"/>
            <ac:spMk id="29" creationId="{A691EF14-8FC4-F2BA-2325-98E2F9A586EA}"/>
          </ac:spMkLst>
        </pc:spChg>
        <pc:spChg chg="add del">
          <ac:chgData name="elemorobabatunde1@gmail.com" userId="9d96c2de052ea1f8" providerId="LiveId" clId="{E4371803-F9D2-4918-B59E-1C0BF6CAB7DA}" dt="2025-04-20T23:52:58.849" v="838"/>
          <ac:spMkLst>
            <pc:docMk/>
            <pc:sldMk cId="1206056297" sldId="265"/>
            <ac:spMk id="31" creationId="{6AFA1EB2-9050-2325-3E90-7399233C999A}"/>
          </ac:spMkLst>
        </pc:spChg>
        <pc:spChg chg="add del">
          <ac:chgData name="elemorobabatunde1@gmail.com" userId="9d96c2de052ea1f8" providerId="LiveId" clId="{E4371803-F9D2-4918-B59E-1C0BF6CAB7DA}" dt="2025-04-20T23:52:58.849" v="838"/>
          <ac:spMkLst>
            <pc:docMk/>
            <pc:sldMk cId="1206056297" sldId="265"/>
            <ac:spMk id="33" creationId="{5F20CBCF-D7C6-DC80-9686-681818AF1B6F}"/>
          </ac:spMkLst>
        </pc:spChg>
        <pc:inkChg chg="add">
          <ac:chgData name="elemorobabatunde1@gmail.com" userId="9d96c2de052ea1f8" providerId="LiveId" clId="{E4371803-F9D2-4918-B59E-1C0BF6CAB7DA}" dt="2025-04-20T23:53:49.748" v="840" actId="9405"/>
          <ac:inkMkLst>
            <pc:docMk/>
            <pc:sldMk cId="1206056297" sldId="265"/>
            <ac:inkMk id="2" creationId="{F87C9176-46E4-B418-680E-7E27A229F369}"/>
          </ac:inkMkLst>
        </pc:inkChg>
      </pc:sldChg>
      <pc:sldChg chg="modSp add del mod">
        <pc:chgData name="elemorobabatunde1@gmail.com" userId="9d96c2de052ea1f8" providerId="LiveId" clId="{E4371803-F9D2-4918-B59E-1C0BF6CAB7DA}" dt="2025-04-20T01:24:38.088" v="743" actId="2696"/>
        <pc:sldMkLst>
          <pc:docMk/>
          <pc:sldMk cId="547558656" sldId="266"/>
        </pc:sldMkLst>
        <pc:spChg chg="mod">
          <ac:chgData name="elemorobabatunde1@gmail.com" userId="9d96c2de052ea1f8" providerId="LiveId" clId="{E4371803-F9D2-4918-B59E-1C0BF6CAB7DA}" dt="2025-04-20T01:09:14.760" v="706" actId="20577"/>
          <ac:spMkLst>
            <pc:docMk/>
            <pc:sldMk cId="547558656" sldId="266"/>
            <ac:spMk id="8" creationId="{2CBEA224-08E7-E124-0450-486CBE3CC2CF}"/>
          </ac:spMkLst>
        </pc:spChg>
        <pc:spChg chg="mod">
          <ac:chgData name="elemorobabatunde1@gmail.com" userId="9d96c2de052ea1f8" providerId="LiveId" clId="{E4371803-F9D2-4918-B59E-1C0BF6CAB7DA}" dt="2025-04-20T01:14:17.845" v="721" actId="20577"/>
          <ac:spMkLst>
            <pc:docMk/>
            <pc:sldMk cId="547558656" sldId="266"/>
            <ac:spMk id="17" creationId="{1AEFE1A8-2B28-D36B-2E86-84307BE0FF24}"/>
          </ac:spMkLst>
        </pc:spChg>
      </pc:sldChg>
      <pc:sldChg chg="add del">
        <pc:chgData name="elemorobabatunde1@gmail.com" userId="9d96c2de052ea1f8" providerId="LiveId" clId="{E4371803-F9D2-4918-B59E-1C0BF6CAB7DA}" dt="2025-04-20T00:56:36.889" v="601"/>
        <pc:sldMkLst>
          <pc:docMk/>
          <pc:sldMk cId="556292840" sldId="266"/>
        </pc:sldMkLst>
      </pc:sldChg>
      <pc:sldChg chg="add del">
        <pc:chgData name="elemorobabatunde1@gmail.com" userId="9d96c2de052ea1f8" providerId="LiveId" clId="{E4371803-F9D2-4918-B59E-1C0BF6CAB7DA}" dt="2025-04-20T00:56:12.650" v="595"/>
        <pc:sldMkLst>
          <pc:docMk/>
          <pc:sldMk cId="3894432832" sldId="266"/>
        </pc:sldMkLst>
      </pc:sldChg>
      <pc:sldChg chg="addSp delSp modSp add del mod setBg delDesignElem chgLayout">
        <pc:chgData name="elemorobabatunde1@gmail.com" userId="9d96c2de052ea1f8" providerId="LiveId" clId="{E4371803-F9D2-4918-B59E-1C0BF6CAB7DA}" dt="2025-04-21T00:14:51.219" v="893" actId="2696"/>
        <pc:sldMkLst>
          <pc:docMk/>
          <pc:sldMk cId="4124667350" sldId="266"/>
        </pc:sldMkLst>
        <pc:spChg chg="add del mod">
          <ac:chgData name="elemorobabatunde1@gmail.com" userId="9d96c2de052ea1f8" providerId="LiveId" clId="{E4371803-F9D2-4918-B59E-1C0BF6CAB7DA}" dt="2025-04-21T00:13:15.506" v="884" actId="21"/>
          <ac:spMkLst>
            <pc:docMk/>
            <pc:sldMk cId="4124667350" sldId="266"/>
            <ac:spMk id="2" creationId="{22574D10-D28A-87CE-3576-ACA505CFEFF1}"/>
          </ac:spMkLst>
        </pc:spChg>
        <pc:spChg chg="add mod">
          <ac:chgData name="elemorobabatunde1@gmail.com" userId="9d96c2de052ea1f8" providerId="LiveId" clId="{E4371803-F9D2-4918-B59E-1C0BF6CAB7DA}" dt="2025-04-20T01:25:33.111" v="748"/>
          <ac:spMkLst>
            <pc:docMk/>
            <pc:sldMk cId="4124667350" sldId="266"/>
            <ac:spMk id="3" creationId="{22574D10-D28A-87CE-3576-ACA505CFEFF1}"/>
          </ac:spMkLst>
        </pc:spChg>
        <pc:spChg chg="add del mod">
          <ac:chgData name="elemorobabatunde1@gmail.com" userId="9d96c2de052ea1f8" providerId="LiveId" clId="{E4371803-F9D2-4918-B59E-1C0BF6CAB7DA}" dt="2025-04-20T01:26:11.330" v="755" actId="478"/>
          <ac:spMkLst>
            <pc:docMk/>
            <pc:sldMk cId="4124667350" sldId="266"/>
            <ac:spMk id="5" creationId="{CC214FD6-B211-372B-FA1A-27B3C4F601F4}"/>
          </ac:spMkLst>
        </pc:spChg>
        <pc:spChg chg="del">
          <ac:chgData name="elemorobabatunde1@gmail.com" userId="9d96c2de052ea1f8" providerId="LiveId" clId="{E4371803-F9D2-4918-B59E-1C0BF6CAB7DA}" dt="2025-04-20T01:26:32.082" v="757" actId="21"/>
          <ac:spMkLst>
            <pc:docMk/>
            <pc:sldMk cId="4124667350" sldId="266"/>
            <ac:spMk id="8" creationId="{1A419D39-5BD3-6F10-8B1B-BE06FC6A73F5}"/>
          </ac:spMkLst>
        </pc:spChg>
        <pc:spChg chg="del">
          <ac:chgData name="elemorobabatunde1@gmail.com" userId="9d96c2de052ea1f8" providerId="LiveId" clId="{E4371803-F9D2-4918-B59E-1C0BF6CAB7DA}" dt="2025-04-20T01:26:42.580" v="758" actId="700"/>
          <ac:spMkLst>
            <pc:docMk/>
            <pc:sldMk cId="4124667350" sldId="266"/>
            <ac:spMk id="25" creationId="{9B794DCA-2CDE-2D58-2702-9C5F4DB94063}"/>
          </ac:spMkLst>
        </pc:spChg>
        <pc:spChg chg="del">
          <ac:chgData name="elemorobabatunde1@gmail.com" userId="9d96c2de052ea1f8" providerId="LiveId" clId="{E4371803-F9D2-4918-B59E-1C0BF6CAB7DA}" dt="2025-04-20T01:26:42.580" v="758" actId="700"/>
          <ac:spMkLst>
            <pc:docMk/>
            <pc:sldMk cId="4124667350" sldId="266"/>
            <ac:spMk id="27" creationId="{70EE9FC8-5594-E9AA-C500-E444486F8A15}"/>
          </ac:spMkLst>
        </pc:spChg>
        <pc:spChg chg="del">
          <ac:chgData name="elemorobabatunde1@gmail.com" userId="9d96c2de052ea1f8" providerId="LiveId" clId="{E4371803-F9D2-4918-B59E-1C0BF6CAB7DA}" dt="2025-04-20T01:26:42.580" v="758" actId="700"/>
          <ac:spMkLst>
            <pc:docMk/>
            <pc:sldMk cId="4124667350" sldId="266"/>
            <ac:spMk id="29" creationId="{1BD206B9-B210-2A45-CBBE-D1C9764C5024}"/>
          </ac:spMkLst>
        </pc:spChg>
        <pc:spChg chg="del">
          <ac:chgData name="elemorobabatunde1@gmail.com" userId="9d96c2de052ea1f8" providerId="LiveId" clId="{E4371803-F9D2-4918-B59E-1C0BF6CAB7DA}" dt="2025-04-20T01:26:42.580" v="758" actId="700"/>
          <ac:spMkLst>
            <pc:docMk/>
            <pc:sldMk cId="4124667350" sldId="266"/>
            <ac:spMk id="31" creationId="{92A07820-1881-DAFF-7BC4-31B08C37F76B}"/>
          </ac:spMkLst>
        </pc:spChg>
        <pc:spChg chg="del">
          <ac:chgData name="elemorobabatunde1@gmail.com" userId="9d96c2de052ea1f8" providerId="LiveId" clId="{E4371803-F9D2-4918-B59E-1C0BF6CAB7DA}" dt="2025-04-20T01:26:42.580" v="758" actId="700"/>
          <ac:spMkLst>
            <pc:docMk/>
            <pc:sldMk cId="4124667350" sldId="266"/>
            <ac:spMk id="33" creationId="{A5013CC0-E5D9-2E8D-9D56-69E4208CE0EB}"/>
          </ac:spMkLst>
        </pc:spChg>
        <pc:inkChg chg="add">
          <ac:chgData name="elemorobabatunde1@gmail.com" userId="9d96c2de052ea1f8" providerId="LiveId" clId="{E4371803-F9D2-4918-B59E-1C0BF6CAB7DA}" dt="2025-04-20T23:54:25.424" v="841" actId="9405"/>
          <ac:inkMkLst>
            <pc:docMk/>
            <pc:sldMk cId="4124667350" sldId="266"/>
            <ac:inkMk id="4" creationId="{EDBBB1C2-FB2E-E7CE-3747-4142688EA5E1}"/>
          </ac:inkMkLst>
        </pc:inkChg>
      </pc:sldChg>
      <pc:sldChg chg="delSp add del setBg delDesignElem">
        <pc:chgData name="elemorobabatunde1@gmail.com" userId="9d96c2de052ea1f8" providerId="LiveId" clId="{E4371803-F9D2-4918-B59E-1C0BF6CAB7DA}" dt="2025-04-20T01:31:19.553" v="793" actId="2696"/>
        <pc:sldMkLst>
          <pc:docMk/>
          <pc:sldMk cId="117235865" sldId="267"/>
        </pc:sldMkLst>
        <pc:spChg chg="del">
          <ac:chgData name="elemorobabatunde1@gmail.com" userId="9d96c2de052ea1f8" providerId="LiveId" clId="{E4371803-F9D2-4918-B59E-1C0BF6CAB7DA}" dt="2025-04-20T01:30:49.995" v="791"/>
          <ac:spMkLst>
            <pc:docMk/>
            <pc:sldMk cId="117235865" sldId="267"/>
            <ac:spMk id="25" creationId="{94FC481A-32AA-2886-3FF5-8C9A715A1645}"/>
          </ac:spMkLst>
        </pc:spChg>
        <pc:spChg chg="del">
          <ac:chgData name="elemorobabatunde1@gmail.com" userId="9d96c2de052ea1f8" providerId="LiveId" clId="{E4371803-F9D2-4918-B59E-1C0BF6CAB7DA}" dt="2025-04-20T01:30:49.995" v="791"/>
          <ac:spMkLst>
            <pc:docMk/>
            <pc:sldMk cId="117235865" sldId="267"/>
            <ac:spMk id="27" creationId="{5C7AA91D-4A0F-5BC9-806A-5518991A386F}"/>
          </ac:spMkLst>
        </pc:spChg>
        <pc:spChg chg="del">
          <ac:chgData name="elemorobabatunde1@gmail.com" userId="9d96c2de052ea1f8" providerId="LiveId" clId="{E4371803-F9D2-4918-B59E-1C0BF6CAB7DA}" dt="2025-04-20T01:30:49.995" v="791"/>
          <ac:spMkLst>
            <pc:docMk/>
            <pc:sldMk cId="117235865" sldId="267"/>
            <ac:spMk id="29" creationId="{12677647-C710-49F9-75D5-36BF9C68E464}"/>
          </ac:spMkLst>
        </pc:spChg>
        <pc:spChg chg="del">
          <ac:chgData name="elemorobabatunde1@gmail.com" userId="9d96c2de052ea1f8" providerId="LiveId" clId="{E4371803-F9D2-4918-B59E-1C0BF6CAB7DA}" dt="2025-04-20T01:30:49.995" v="791"/>
          <ac:spMkLst>
            <pc:docMk/>
            <pc:sldMk cId="117235865" sldId="267"/>
            <ac:spMk id="31" creationId="{6A201A3D-7B77-40BB-1F95-DCB01B176ABB}"/>
          </ac:spMkLst>
        </pc:spChg>
        <pc:spChg chg="del">
          <ac:chgData name="elemorobabatunde1@gmail.com" userId="9d96c2de052ea1f8" providerId="LiveId" clId="{E4371803-F9D2-4918-B59E-1C0BF6CAB7DA}" dt="2025-04-20T01:30:49.995" v="791"/>
          <ac:spMkLst>
            <pc:docMk/>
            <pc:sldMk cId="117235865" sldId="267"/>
            <ac:spMk id="33" creationId="{1A1DF1A9-0FF3-B3E7-2500-FF2D5DB161EE}"/>
          </ac:spMkLst>
        </pc:spChg>
      </pc:sldChg>
      <pc:sldChg chg="addSp add del mod modTransition">
        <pc:chgData name="elemorobabatunde1@gmail.com" userId="9d96c2de052ea1f8" providerId="LiveId" clId="{E4371803-F9D2-4918-B59E-1C0BF6CAB7DA}" dt="2025-04-21T00:42:54.230" v="990"/>
        <pc:sldMkLst>
          <pc:docMk/>
          <pc:sldMk cId="371464505" sldId="267"/>
        </pc:sldMkLst>
        <pc:inkChg chg="add">
          <ac:chgData name="elemorobabatunde1@gmail.com" userId="9d96c2de052ea1f8" providerId="LiveId" clId="{E4371803-F9D2-4918-B59E-1C0BF6CAB7DA}" dt="2025-04-21T00:04:42.434" v="860" actId="9405"/>
          <ac:inkMkLst>
            <pc:docMk/>
            <pc:sldMk cId="371464505" sldId="267"/>
            <ac:inkMk id="2" creationId="{A103543A-37B3-C52B-56E5-C4F2454CFF34}"/>
          </ac:inkMkLst>
        </pc:inkChg>
        <pc:inkChg chg="add">
          <ac:chgData name="elemorobabatunde1@gmail.com" userId="9d96c2de052ea1f8" providerId="LiveId" clId="{E4371803-F9D2-4918-B59E-1C0BF6CAB7DA}" dt="2025-04-21T00:04:48.586" v="861" actId="9405"/>
          <ac:inkMkLst>
            <pc:docMk/>
            <pc:sldMk cId="371464505" sldId="267"/>
            <ac:inkMk id="3" creationId="{FB87BB40-4284-D5FD-AB06-765AF5221CD8}"/>
          </ac:inkMkLst>
        </pc:inkChg>
        <pc:inkChg chg="add">
          <ac:chgData name="elemorobabatunde1@gmail.com" userId="9d96c2de052ea1f8" providerId="LiveId" clId="{E4371803-F9D2-4918-B59E-1C0BF6CAB7DA}" dt="2025-04-21T00:04:49.667" v="862" actId="9405"/>
          <ac:inkMkLst>
            <pc:docMk/>
            <pc:sldMk cId="371464505" sldId="267"/>
            <ac:inkMk id="4" creationId="{F8AE13D0-C0E9-BA98-BE6F-8A99FB7364CC}"/>
          </ac:inkMkLst>
        </pc:inkChg>
        <pc:inkChg chg="add">
          <ac:chgData name="elemorobabatunde1@gmail.com" userId="9d96c2de052ea1f8" providerId="LiveId" clId="{E4371803-F9D2-4918-B59E-1C0BF6CAB7DA}" dt="2025-04-21T00:04:50.898" v="863" actId="9405"/>
          <ac:inkMkLst>
            <pc:docMk/>
            <pc:sldMk cId="371464505" sldId="267"/>
            <ac:inkMk id="5" creationId="{AE841907-A8F5-E313-8A89-E4E7C6936FEA}"/>
          </ac:inkMkLst>
        </pc:inkChg>
        <pc:inkChg chg="add">
          <ac:chgData name="elemorobabatunde1@gmail.com" userId="9d96c2de052ea1f8" providerId="LiveId" clId="{E4371803-F9D2-4918-B59E-1C0BF6CAB7DA}" dt="2025-04-21T00:04:52.344" v="864" actId="9405"/>
          <ac:inkMkLst>
            <pc:docMk/>
            <pc:sldMk cId="371464505" sldId="267"/>
            <ac:inkMk id="6" creationId="{C7B7C5AF-4DCF-8A29-A437-72EAA3FBEFEA}"/>
          </ac:inkMkLst>
        </pc:inkChg>
        <pc:inkChg chg="add">
          <ac:chgData name="elemorobabatunde1@gmail.com" userId="9d96c2de052ea1f8" providerId="LiveId" clId="{E4371803-F9D2-4918-B59E-1C0BF6CAB7DA}" dt="2025-04-21T00:04:52.887" v="865" actId="9405"/>
          <ac:inkMkLst>
            <pc:docMk/>
            <pc:sldMk cId="371464505" sldId="267"/>
            <ac:inkMk id="7" creationId="{89A5242C-49DD-51DB-8AD0-B1B8F3CDC60A}"/>
          </ac:inkMkLst>
        </pc:inkChg>
      </pc:sldChg>
      <pc:sldChg chg="add del">
        <pc:chgData name="elemorobabatunde1@gmail.com" userId="9d96c2de052ea1f8" providerId="LiveId" clId="{E4371803-F9D2-4918-B59E-1C0BF6CAB7DA}" dt="2025-04-20T01:30:42.895" v="789" actId="2696"/>
        <pc:sldMkLst>
          <pc:docMk/>
          <pc:sldMk cId="1719383030" sldId="267"/>
        </pc:sldMkLst>
      </pc:sldChg>
      <pc:sldChg chg="addSp delSp add del setBg delDesignElem">
        <pc:chgData name="elemorobabatunde1@gmail.com" userId="9d96c2de052ea1f8" providerId="LiveId" clId="{E4371803-F9D2-4918-B59E-1C0BF6CAB7DA}" dt="2025-04-20T23:52:36.217" v="828"/>
        <pc:sldMkLst>
          <pc:docMk/>
          <pc:sldMk cId="3688529570" sldId="267"/>
        </pc:sldMkLst>
        <pc:spChg chg="add del">
          <ac:chgData name="elemorobabatunde1@gmail.com" userId="9d96c2de052ea1f8" providerId="LiveId" clId="{E4371803-F9D2-4918-B59E-1C0BF6CAB7DA}" dt="2025-04-20T23:52:36.217" v="828"/>
          <ac:spMkLst>
            <pc:docMk/>
            <pc:sldMk cId="3688529570" sldId="267"/>
            <ac:spMk id="25" creationId="{75A7A93F-0B12-C2D3-BAAF-1FC991F8E976}"/>
          </ac:spMkLst>
        </pc:spChg>
        <pc:spChg chg="add del">
          <ac:chgData name="elemorobabatunde1@gmail.com" userId="9d96c2de052ea1f8" providerId="LiveId" clId="{E4371803-F9D2-4918-B59E-1C0BF6CAB7DA}" dt="2025-04-20T23:52:36.217" v="828"/>
          <ac:spMkLst>
            <pc:docMk/>
            <pc:sldMk cId="3688529570" sldId="267"/>
            <ac:spMk id="27" creationId="{5E6FF49C-92A7-BD85-5326-730D09595A46}"/>
          </ac:spMkLst>
        </pc:spChg>
        <pc:spChg chg="add del">
          <ac:chgData name="elemorobabatunde1@gmail.com" userId="9d96c2de052ea1f8" providerId="LiveId" clId="{E4371803-F9D2-4918-B59E-1C0BF6CAB7DA}" dt="2025-04-20T23:52:36.217" v="828"/>
          <ac:spMkLst>
            <pc:docMk/>
            <pc:sldMk cId="3688529570" sldId="267"/>
            <ac:spMk id="29" creationId="{06A82419-9C2C-79D5-5505-B82C28E014DF}"/>
          </ac:spMkLst>
        </pc:spChg>
        <pc:spChg chg="add del">
          <ac:chgData name="elemorobabatunde1@gmail.com" userId="9d96c2de052ea1f8" providerId="LiveId" clId="{E4371803-F9D2-4918-B59E-1C0BF6CAB7DA}" dt="2025-04-20T23:52:36.217" v="828"/>
          <ac:spMkLst>
            <pc:docMk/>
            <pc:sldMk cId="3688529570" sldId="267"/>
            <ac:spMk id="31" creationId="{E8D2FA52-0613-BDA1-59AB-9F6CDB5FAAB2}"/>
          </ac:spMkLst>
        </pc:spChg>
        <pc:spChg chg="add del">
          <ac:chgData name="elemorobabatunde1@gmail.com" userId="9d96c2de052ea1f8" providerId="LiveId" clId="{E4371803-F9D2-4918-B59E-1C0BF6CAB7DA}" dt="2025-04-20T23:52:36.217" v="828"/>
          <ac:spMkLst>
            <pc:docMk/>
            <pc:sldMk cId="3688529570" sldId="267"/>
            <ac:spMk id="33" creationId="{24E6425E-ABE3-B98C-2C0B-682064D22784}"/>
          </ac:spMkLst>
        </pc:spChg>
      </pc:sldChg>
      <pc:sldChg chg="addSp delSp modSp add mod modTransition">
        <pc:chgData name="elemorobabatunde1@gmail.com" userId="9d96c2de052ea1f8" providerId="LiveId" clId="{E4371803-F9D2-4918-B59E-1C0BF6CAB7DA}" dt="2025-04-21T00:42:54.230" v="990"/>
        <pc:sldMkLst>
          <pc:docMk/>
          <pc:sldMk cId="1768139894" sldId="268"/>
        </pc:sldMkLst>
        <pc:spChg chg="add mod">
          <ac:chgData name="elemorobabatunde1@gmail.com" userId="9d96c2de052ea1f8" providerId="LiveId" clId="{E4371803-F9D2-4918-B59E-1C0BF6CAB7DA}" dt="2025-04-21T00:13:24.276" v="885"/>
          <ac:spMkLst>
            <pc:docMk/>
            <pc:sldMk cId="1768139894" sldId="268"/>
            <ac:spMk id="3" creationId="{4F9D5D93-AE13-6EAC-225B-546E9E81E162}"/>
          </ac:spMkLst>
        </pc:spChg>
        <pc:spChg chg="add mod">
          <ac:chgData name="elemorobabatunde1@gmail.com" userId="9d96c2de052ea1f8" providerId="LiveId" clId="{E4371803-F9D2-4918-B59E-1C0BF6CAB7DA}" dt="2025-04-21T00:14:25.140" v="891" actId="1076"/>
          <ac:spMkLst>
            <pc:docMk/>
            <pc:sldMk cId="1768139894" sldId="268"/>
            <ac:spMk id="4" creationId="{B6F5D078-9E0A-079A-8C24-302092CE94B5}"/>
          </ac:spMkLst>
        </pc:spChg>
        <pc:spChg chg="del">
          <ac:chgData name="elemorobabatunde1@gmail.com" userId="9d96c2de052ea1f8" providerId="LiveId" clId="{E4371803-F9D2-4918-B59E-1C0BF6CAB7DA}" dt="2025-04-21T00:13:43.003" v="886" actId="478"/>
          <ac:spMkLst>
            <pc:docMk/>
            <pc:sldMk cId="1768139894" sldId="268"/>
            <ac:spMk id="5" creationId="{509F50C4-1735-0C48-BB49-FE6179EFFA8F}"/>
          </ac:spMkLst>
        </pc:spChg>
        <pc:spChg chg="del">
          <ac:chgData name="elemorobabatunde1@gmail.com" userId="9d96c2de052ea1f8" providerId="LiveId" clId="{E4371803-F9D2-4918-B59E-1C0BF6CAB7DA}" dt="2025-04-21T00:14:40.465" v="892" actId="21"/>
          <ac:spMkLst>
            <pc:docMk/>
            <pc:sldMk cId="1768139894" sldId="268"/>
            <ac:spMk id="8" creationId="{F4D083B1-903E-C03B-1069-EB01608B6592}"/>
          </ac:spMkLst>
        </pc:spChg>
      </pc:sldChg>
      <pc:sldChg chg="addSp delSp modSp add mod modTransition">
        <pc:chgData name="elemorobabatunde1@gmail.com" userId="9d96c2de052ea1f8" providerId="LiveId" clId="{E4371803-F9D2-4918-B59E-1C0BF6CAB7DA}" dt="2025-04-21T00:42:54.230" v="990"/>
        <pc:sldMkLst>
          <pc:docMk/>
          <pc:sldMk cId="869996178" sldId="269"/>
        </pc:sldMkLst>
        <pc:spChg chg="add mod">
          <ac:chgData name="elemorobabatunde1@gmail.com" userId="9d96c2de052ea1f8" providerId="LiveId" clId="{E4371803-F9D2-4918-B59E-1C0BF6CAB7DA}" dt="2025-04-21T00:17:01.287" v="900"/>
          <ac:spMkLst>
            <pc:docMk/>
            <pc:sldMk cId="869996178" sldId="269"/>
            <ac:spMk id="3" creationId="{A6522208-7866-6F6C-9DE9-F90F60159AC0}"/>
          </ac:spMkLst>
        </pc:spChg>
        <pc:spChg chg="del">
          <ac:chgData name="elemorobabatunde1@gmail.com" userId="9d96c2de052ea1f8" providerId="LiveId" clId="{E4371803-F9D2-4918-B59E-1C0BF6CAB7DA}" dt="2025-04-21T00:17:15.537" v="901" actId="478"/>
          <ac:spMkLst>
            <pc:docMk/>
            <pc:sldMk cId="869996178" sldId="269"/>
            <ac:spMk id="4" creationId="{6897D36A-3F60-BDC0-DF57-1F343A4A2B5B}"/>
          </ac:spMkLst>
        </pc:spChg>
        <pc:spChg chg="add mod">
          <ac:chgData name="elemorobabatunde1@gmail.com" userId="9d96c2de052ea1f8" providerId="LiveId" clId="{E4371803-F9D2-4918-B59E-1C0BF6CAB7DA}" dt="2025-04-21T00:40:07.685" v="983" actId="6549"/>
          <ac:spMkLst>
            <pc:docMk/>
            <pc:sldMk cId="869996178" sldId="269"/>
            <ac:spMk id="5" creationId="{E210F59A-9A45-168E-D6D5-3A01F2AAE47C}"/>
          </ac:spMkLst>
        </pc:spChg>
      </pc:sldChg>
      <pc:sldChg chg="new del">
        <pc:chgData name="elemorobabatunde1@gmail.com" userId="9d96c2de052ea1f8" providerId="LiveId" clId="{E4371803-F9D2-4918-B59E-1C0BF6CAB7DA}" dt="2025-04-21T00:18:10.507" v="911" actId="680"/>
        <pc:sldMkLst>
          <pc:docMk/>
          <pc:sldMk cId="2396240034" sldId="270"/>
        </pc:sldMkLst>
      </pc:sldChg>
      <pc:sldChg chg="addSp delSp modSp add mod modTransition">
        <pc:chgData name="elemorobabatunde1@gmail.com" userId="9d96c2de052ea1f8" providerId="LiveId" clId="{E4371803-F9D2-4918-B59E-1C0BF6CAB7DA}" dt="2025-04-21T00:42:54.230" v="990"/>
        <pc:sldMkLst>
          <pc:docMk/>
          <pc:sldMk cId="3562093374" sldId="270"/>
        </pc:sldMkLst>
        <pc:spChg chg="add mod">
          <ac:chgData name="elemorobabatunde1@gmail.com" userId="9d96c2de052ea1f8" providerId="LiveId" clId="{E4371803-F9D2-4918-B59E-1C0BF6CAB7DA}" dt="2025-04-21T00:32:20.068" v="974" actId="14100"/>
          <ac:spMkLst>
            <pc:docMk/>
            <pc:sldMk cId="3562093374" sldId="270"/>
            <ac:spMk id="4" creationId="{D246C793-DCAE-B937-4C3F-D2352D476E4B}"/>
          </ac:spMkLst>
        </pc:spChg>
        <pc:spChg chg="del mod">
          <ac:chgData name="elemorobabatunde1@gmail.com" userId="9d96c2de052ea1f8" providerId="LiveId" clId="{E4371803-F9D2-4918-B59E-1C0BF6CAB7DA}" dt="2025-04-21T00:19:57.152" v="915" actId="478"/>
          <ac:spMkLst>
            <pc:docMk/>
            <pc:sldMk cId="3562093374" sldId="270"/>
            <ac:spMk id="5" creationId="{653F5855-D3E2-5AF4-1289-3EFAC88F32C3}"/>
          </ac:spMkLst>
        </pc:spChg>
      </pc:sldChg>
      <pc:sldChg chg="modSp add mod modTransition">
        <pc:chgData name="elemorobabatunde1@gmail.com" userId="9d96c2de052ea1f8" providerId="LiveId" clId="{E4371803-F9D2-4918-B59E-1C0BF6CAB7DA}" dt="2025-04-21T00:42:54.230" v="990"/>
        <pc:sldMkLst>
          <pc:docMk/>
          <pc:sldMk cId="2328896701" sldId="271"/>
        </pc:sldMkLst>
        <pc:spChg chg="mod">
          <ac:chgData name="elemorobabatunde1@gmail.com" userId="9d96c2de052ea1f8" providerId="LiveId" clId="{E4371803-F9D2-4918-B59E-1C0BF6CAB7DA}" dt="2025-04-21T00:32:55.233" v="981"/>
          <ac:spMkLst>
            <pc:docMk/>
            <pc:sldMk cId="2328896701" sldId="271"/>
            <ac:spMk id="4" creationId="{F4FD8D17-2217-0D14-01E9-D04EC990BAD4}"/>
          </ac:spMkLst>
        </pc:spChg>
      </pc:sldChg>
      <pc:sldMasterChg chg="modTransition modSldLayout">
        <pc:chgData name="elemorobabatunde1@gmail.com" userId="9d96c2de052ea1f8" providerId="LiveId" clId="{E4371803-F9D2-4918-B59E-1C0BF6CAB7DA}" dt="2025-04-21T00:42:54.230" v="990"/>
        <pc:sldMasterMkLst>
          <pc:docMk/>
          <pc:sldMasterMk cId="340968953" sldId="2147483713"/>
        </pc:sldMasterMkLst>
        <pc:sldLayoutChg chg="modTransition">
          <pc:chgData name="elemorobabatunde1@gmail.com" userId="9d96c2de052ea1f8" providerId="LiveId" clId="{E4371803-F9D2-4918-B59E-1C0BF6CAB7DA}" dt="2025-04-21T00:42:54.230" v="990"/>
          <pc:sldLayoutMkLst>
            <pc:docMk/>
            <pc:sldMasterMk cId="340968953" sldId="2147483713"/>
            <pc:sldLayoutMk cId="37038013" sldId="2147483714"/>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486042303" sldId="2147483715"/>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3256474690" sldId="2147483716"/>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1498082082" sldId="2147483717"/>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3664678693" sldId="2147483718"/>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1536505783" sldId="2147483719"/>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1874956091" sldId="2147483720"/>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3906060083" sldId="2147483721"/>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623606481" sldId="2147483722"/>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1507925943" sldId="2147483723"/>
          </pc:sldLayoutMkLst>
        </pc:sldLayoutChg>
        <pc:sldLayoutChg chg="modTransition">
          <pc:chgData name="elemorobabatunde1@gmail.com" userId="9d96c2de052ea1f8" providerId="LiveId" clId="{E4371803-F9D2-4918-B59E-1C0BF6CAB7DA}" dt="2025-04-21T00:42:54.230" v="990"/>
          <pc:sldLayoutMkLst>
            <pc:docMk/>
            <pc:sldMasterMk cId="340968953" sldId="2147483713"/>
            <pc:sldLayoutMk cId="246435698" sldId="2147483724"/>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5.830"/>
    </inkml:context>
    <inkml:brush xml:id="br0">
      <inkml:brushProperty name="width" value="0.035" units="cm"/>
      <inkml:brushProperty name="height" value="0.03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4.969"/>
    </inkml:context>
    <inkml:brush xml:id="br0">
      <inkml:brushProperty name="width" value="0.035" units="cm"/>
      <inkml:brushProperty name="height" value="0.035" units="cm"/>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6.572"/>
    </inkml:context>
    <inkml:brush xml:id="br0">
      <inkml:brushProperty name="width" value="0.035" units="cm"/>
      <inkml:brushProperty name="height" value="0.035" units="cm"/>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7.127"/>
    </inkml:context>
    <inkml:brush xml:id="br0">
      <inkml:brushProperty name="width" value="0.035" units="cm"/>
      <inkml:brushProperty name="height" value="0.035" units="cm"/>
    </inkml:brush>
  </inkml:definitions>
  <inkml:trace contextRef="#ctx0" brushRef="#br0">1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7.823"/>
    </inkml:context>
    <inkml:brush xml:id="br0">
      <inkml:brushProperty name="width" value="0.035" units="cm"/>
      <inkml:brushProperty name="height" value="0.035" units="cm"/>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8.031"/>
    </inkml:context>
    <inkml:brush xml:id="br0">
      <inkml:brushProperty name="width" value="0.035" units="cm"/>
      <inkml:brushProperty name="height" value="0.035" units="cm"/>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9.272"/>
    </inkml:context>
    <inkml:brush xml:id="br0">
      <inkml:brushProperty name="width" value="0.035" units="cm"/>
      <inkml:brushProperty name="height" value="0.035" units="cm"/>
    </inkml:brush>
  </inkml:definitions>
  <inkml:trace contextRef="#ctx0" brushRef="#br0">1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0:01.431"/>
    </inkml:context>
    <inkml:brush xml:id="br0">
      <inkml:brushProperty name="width" value="0.035" units="cm"/>
      <inkml:brushProperty name="height" value="0.035" units="cm"/>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0:02.819"/>
    </inkml:context>
    <inkml:brush xml:id="br0">
      <inkml:brushProperty name="width" value="0.035" units="cm"/>
      <inkml:brushProperty name="height" value="0.035" units="cm"/>
    </inkml:brush>
  </inkml:definitions>
  <inkml:trace contextRef="#ctx0" brushRef="#br0">1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0:59.228"/>
    </inkml:context>
    <inkml:brush xml:id="br0">
      <inkml:brushProperty name="width" value="0.035" units="cm"/>
      <inkml:brushProperty name="height" value="0.035" units="cm"/>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3:08.041"/>
    </inkml:context>
    <inkml:brush xml:id="br0">
      <inkml:brushProperty name="width" value="0.035" units="cm"/>
      <inkml:brushProperty name="height" value="0.03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6.890"/>
    </inkml:context>
    <inkml:brush xml:id="br0">
      <inkml:brushProperty name="width" value="0.035" units="cm"/>
      <inkml:brushProperty name="height" value="0.035" units="cm"/>
    </inkml:brush>
  </inkml:definitions>
  <inkml:trace contextRef="#ctx0" brushRef="#br0">1 0 24575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3:09.525"/>
    </inkml:context>
    <inkml:brush xml:id="br0">
      <inkml:brushProperty name="width" value="0.035" units="cm"/>
      <inkml:brushProperty name="height" value="0.035" units="cm"/>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3:11.958"/>
    </inkml:context>
    <inkml:brush xml:id="br0">
      <inkml:brushProperty name="width" value="0.035" units="cm"/>
      <inkml:brushProperty name="height" value="0.035" units="cm"/>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3:23.334"/>
    </inkml:context>
    <inkml:brush xml:id="br0">
      <inkml:brushProperty name="width" value="0.035" units="cm"/>
      <inkml:brushProperty name="height" value="0.035" units="cm"/>
    </inkml:brush>
  </inkml:definitions>
  <inkml:trace contextRef="#ctx0" brushRef="#br0">0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3:24.630"/>
    </inkml:context>
    <inkml:brush xml:id="br0">
      <inkml:brushProperty name="width" value="0.035" units="cm"/>
      <inkml:brushProperty name="height" value="0.035" units="cm"/>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38.470"/>
    </inkml:context>
    <inkml:brush xml:id="br0">
      <inkml:brushProperty name="width" value="0.035" units="cm"/>
      <inkml:brushProperty name="height" value="0.035" units="cm"/>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39.651"/>
    </inkml:context>
    <inkml:brush xml:id="br0">
      <inkml:brushProperty name="width" value="0.035" units="cm"/>
      <inkml:brushProperty name="height" value="0.035" units="cm"/>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39.925"/>
    </inkml:context>
    <inkml:brush xml:id="br0">
      <inkml:brushProperty name="width" value="0.035" units="cm"/>
      <inkml:brushProperty name="height" value="0.035" units="cm"/>
    </inkml:brush>
  </inkml:definitions>
  <inkml:trace contextRef="#ctx0" brushRef="#br0">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0.141"/>
    </inkml:context>
    <inkml:brush xml:id="br0">
      <inkml:brushProperty name="width" value="0.035" units="cm"/>
      <inkml:brushProperty name="height" value="0.035" units="cm"/>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42.432"/>
    </inkml:context>
    <inkml:brush xml:id="br0">
      <inkml:brushProperty name="width" value="0.035" units="cm"/>
      <inkml:brushProperty name="height" value="0.035" units="cm"/>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48.584"/>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7.121"/>
    </inkml:context>
    <inkml:brush xml:id="br0">
      <inkml:brushProperty name="width" value="0.035" units="cm"/>
      <inkml:brushProperty name="height" value="0.035" units="cm"/>
    </inkml:brush>
  </inkml:definitions>
  <inkml:trace contextRef="#ctx0" brushRef="#br0">1 0 24575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49.667"/>
    </inkml:context>
    <inkml:brush xml:id="br0">
      <inkml:brushProperty name="width" value="0.035" units="cm"/>
      <inkml:brushProperty name="height" value="0.035" units="cm"/>
    </inkml:brush>
  </inkml:definitions>
  <inkml:trace contextRef="#ctx0" brushRef="#br0">1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50.897"/>
    </inkml:context>
    <inkml:brush xml:id="br0">
      <inkml:brushProperty name="width" value="0.035" units="cm"/>
      <inkml:brushProperty name="height" value="0.035" units="cm"/>
    </inkml:brush>
  </inkml:definitions>
  <inkml:trace contextRef="#ctx0" brushRef="#br0">1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52.344"/>
    </inkml:context>
    <inkml:brush xml:id="br0">
      <inkml:brushProperty name="width" value="0.035" units="cm"/>
      <inkml:brushProperty name="height" value="0.035" units="cm"/>
    </inkml:brush>
  </inkml:definitions>
  <inkml:trace contextRef="#ctx0" brushRef="#br0">0 0 24575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4:52.885"/>
    </inkml:context>
    <inkml:brush xml:id="br0">
      <inkml:brushProperty name="width" value="0.035" units="cm"/>
      <inkml:brushProperty name="height" value="0.035" units="cm"/>
    </inkml:brush>
  </inkml:definitions>
  <inkml:trace contextRef="#ctx0" brushRef="#br0">0 0 24575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3:49.720"/>
    </inkml:context>
    <inkml:brush xml:id="br0">
      <inkml:brushProperty name="width" value="0.035" units="cm"/>
      <inkml:brushProperty name="height" value="0.035" units="cm"/>
    </inkml:brush>
  </inkml:definitions>
  <inkml:trace contextRef="#ctx0" brushRef="#br0">1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3:49.720"/>
    </inkml:context>
    <inkml:brush xml:id="br0">
      <inkml:brushProperty name="width" value="0.035" units="cm"/>
      <inkml:brushProperty name="height" value="0.035" units="cm"/>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3:49.720"/>
    </inkml:context>
    <inkml:brush xml:id="br0">
      <inkml:brushProperty name="width" value="0.035" units="cm"/>
      <inkml:brushProperty name="height" value="0.035" units="cm"/>
    </inkml:brush>
  </inkml:definitions>
  <inkml:trace contextRef="#ctx0" brushRef="#br0">1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3:49.720"/>
    </inkml:context>
    <inkml:brush xml:id="br0">
      <inkml:brushProperty name="width" value="0.035" units="cm"/>
      <inkml:brushProperty name="height" value="0.035" units="cm"/>
    </inkml:brush>
  </inkml:definitions>
  <inkml:trace contextRef="#ctx0" brushRef="#br0">1 1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3:49.720"/>
    </inkml:context>
    <inkml:brush xml:id="br0">
      <inkml:brushProperty name="width" value="0.035" units="cm"/>
      <inkml:brushProperty name="height" value="0.03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7.392"/>
    </inkml:context>
    <inkml:brush xml:id="br0">
      <inkml:brushProperty name="width" value="0.035" units="cm"/>
      <inkml:brushProperty name="height" value="0.035" units="cm"/>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7.650"/>
    </inkml:context>
    <inkml:brush xml:id="br0">
      <inkml:brushProperty name="width" value="0.035" units="cm"/>
      <inkml:brushProperty name="height" value="0.035" units="cm"/>
    </inkml:brush>
  </inkml:definitions>
  <inkml:trace contextRef="#ctx0" brushRef="#br0">231 0 24575,'-3'0'0,"-12"0"0,-11 0 0,-10 3 0,-3 2 0,3 2 0,6 1 0,4 1 0,7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6:48.143"/>
    </inkml:context>
    <inkml:brush xml:id="br0">
      <inkml:brushProperty name="width" value="0.035" units="cm"/>
      <inkml:brushProperty name="height" value="0.03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0:00:53.570"/>
    </inkml:context>
    <inkml:brush xml:id="br0">
      <inkml:brushProperty name="width" value="0.035" units="cm"/>
      <inkml:brushProperty name="height" value="0.03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48.687"/>
    </inkml:context>
    <inkml:brush xml:id="br0">
      <inkml:brushProperty name="width" value="0.035" units="cm"/>
      <inkml:brushProperty name="height" value="0.035" units="cm"/>
    </inkml:brush>
  </inkml:definitions>
  <inkml:trace contextRef="#ctx0" brushRef="#br0">0 1 24575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23:59:50.813"/>
    </inkml:context>
    <inkml:brush xml:id="br0">
      <inkml:brushProperty name="width" value="0.035" units="cm"/>
      <inkml:brushProperty name="height" value="0.03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49C8-444C-4B35-F6E5-474F4DA9091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6569C3D-B9EB-7C25-145A-3966F80D60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501F20D-7057-E192-23C7-F58EF96C850C}"/>
              </a:ext>
            </a:extLst>
          </p:cNvPr>
          <p:cNvSpPr>
            <a:spLocks noGrp="1"/>
          </p:cNvSpPr>
          <p:nvPr>
            <p:ph type="dt" sz="half" idx="10"/>
          </p:nvPr>
        </p:nvSpPr>
        <p:spPr/>
        <p:txBody>
          <a:bodyPr/>
          <a:lstStyle/>
          <a:p>
            <a:fld id="{073D55F9-11A3-4523-8F38-6BA37933791A}" type="datetime1">
              <a:rPr lang="en-US" smtClean="0"/>
              <a:t>4/20/2025</a:t>
            </a:fld>
            <a:endParaRPr lang="en-US"/>
          </a:p>
        </p:txBody>
      </p:sp>
      <p:sp>
        <p:nvSpPr>
          <p:cNvPr id="5" name="Footer Placeholder 4">
            <a:extLst>
              <a:ext uri="{FF2B5EF4-FFF2-40B4-BE49-F238E27FC236}">
                <a16:creationId xmlns:a16="http://schemas.microsoft.com/office/drawing/2014/main" id="{4E0D5400-4F52-EE55-E7B0-2C0AEA5B2E3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D08C3C8-07F4-D844-C1F8-EA687682A13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038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8AC6-7C0C-91A9-12EE-05F44C97C10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113DCEB-D764-73CB-BF41-0AB70494BA7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5B05E6C-1822-8561-FD0B-F84D1E5BFBE0}"/>
              </a:ext>
            </a:extLst>
          </p:cNvPr>
          <p:cNvSpPr>
            <a:spLocks noGrp="1"/>
          </p:cNvSpPr>
          <p:nvPr>
            <p:ph type="dt" sz="half" idx="10"/>
          </p:nvPr>
        </p:nvSpPr>
        <p:spPr/>
        <p:txBody>
          <a:bodyPr/>
          <a:lstStyle/>
          <a:p>
            <a:fld id="{0B4E757A-3EC2-4683-9080-1A460C37C843}" type="datetime1">
              <a:rPr lang="en-US" smtClean="0"/>
              <a:t>4/20/2025</a:t>
            </a:fld>
            <a:endParaRPr lang="en-US"/>
          </a:p>
        </p:txBody>
      </p:sp>
      <p:sp>
        <p:nvSpPr>
          <p:cNvPr id="5" name="Footer Placeholder 4">
            <a:extLst>
              <a:ext uri="{FF2B5EF4-FFF2-40B4-BE49-F238E27FC236}">
                <a16:creationId xmlns:a16="http://schemas.microsoft.com/office/drawing/2014/main" id="{11046864-9752-8F2D-01D4-A658C1FE06C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F711CD6-4FB2-D8A4-FDC7-530F39256EE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07925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5662C-A688-3089-744F-64517A8C548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3E582BD-0774-AF9A-7214-99DA49B26B4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C581DA9-B8BC-2246-D442-C104CCE402B3}"/>
              </a:ext>
            </a:extLst>
          </p:cNvPr>
          <p:cNvSpPr>
            <a:spLocks noGrp="1"/>
          </p:cNvSpPr>
          <p:nvPr>
            <p:ph type="dt" sz="half" idx="10"/>
          </p:nvPr>
        </p:nvSpPr>
        <p:spPr/>
        <p:txBody>
          <a:bodyPr/>
          <a:lstStyle/>
          <a:p>
            <a:fld id="{5CC8096C-64ED-4153-A483-5C02E44AD5C3}" type="datetime1">
              <a:rPr lang="en-US" smtClean="0"/>
              <a:t>4/20/2025</a:t>
            </a:fld>
            <a:endParaRPr lang="en-US" dirty="0"/>
          </a:p>
        </p:txBody>
      </p:sp>
      <p:sp>
        <p:nvSpPr>
          <p:cNvPr id="5" name="Footer Placeholder 4">
            <a:extLst>
              <a:ext uri="{FF2B5EF4-FFF2-40B4-BE49-F238E27FC236}">
                <a16:creationId xmlns:a16="http://schemas.microsoft.com/office/drawing/2014/main" id="{3E99C4E5-A5CF-5062-A0A0-934EAB0DC2E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690F82E-28B7-F6B0-03DF-FCBC1F46F5E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6435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E412-A018-1B15-0B86-C932A0F8277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BFC5B71-1E23-5CC0-59C2-E1F85A5B64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847783-272B-5E05-9C2F-4D6F491D5EAB}"/>
              </a:ext>
            </a:extLst>
          </p:cNvPr>
          <p:cNvSpPr>
            <a:spLocks noGrp="1"/>
          </p:cNvSpPr>
          <p:nvPr>
            <p:ph type="dt" sz="half" idx="10"/>
          </p:nvPr>
        </p:nvSpPr>
        <p:spPr/>
        <p:txBody>
          <a:bodyPr/>
          <a:lstStyle/>
          <a:p>
            <a:fld id="{1CB9D56B-6EBE-4E5F-99D9-2A3DBDF37D0A}" type="datetime1">
              <a:rPr lang="en-US" smtClean="0"/>
              <a:t>4/20/2025</a:t>
            </a:fld>
            <a:endParaRPr lang="en-US"/>
          </a:p>
        </p:txBody>
      </p:sp>
      <p:sp>
        <p:nvSpPr>
          <p:cNvPr id="5" name="Footer Placeholder 4">
            <a:extLst>
              <a:ext uri="{FF2B5EF4-FFF2-40B4-BE49-F238E27FC236}">
                <a16:creationId xmlns:a16="http://schemas.microsoft.com/office/drawing/2014/main" id="{169E7651-E92E-AFEC-BD93-7849E621FE5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926173C-12B3-2A1F-D8CE-F5C0E47AAC3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860423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6ECD-C688-D661-892C-BCE36EF5DF7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7F2A09F-D800-5103-F1DF-8C4F7EA56F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0314F45-BF3B-48D5-1E76-095D975D7085}"/>
              </a:ext>
            </a:extLst>
          </p:cNvPr>
          <p:cNvSpPr>
            <a:spLocks noGrp="1"/>
          </p:cNvSpPr>
          <p:nvPr>
            <p:ph type="dt" sz="half" idx="10"/>
          </p:nvPr>
        </p:nvSpPr>
        <p:spPr/>
        <p:txBody>
          <a:bodyPr/>
          <a:lstStyle/>
          <a:p>
            <a:fld id="{8C33F3CA-C7E3-432D-9282-18F13836509A}" type="datetime1">
              <a:rPr lang="en-US" smtClean="0"/>
              <a:t>4/20/2025</a:t>
            </a:fld>
            <a:endParaRPr lang="en-US" dirty="0"/>
          </a:p>
        </p:txBody>
      </p:sp>
      <p:sp>
        <p:nvSpPr>
          <p:cNvPr id="5" name="Footer Placeholder 4">
            <a:extLst>
              <a:ext uri="{FF2B5EF4-FFF2-40B4-BE49-F238E27FC236}">
                <a16:creationId xmlns:a16="http://schemas.microsoft.com/office/drawing/2014/main" id="{5BAD1898-DD87-81E0-806E-4D79FEC9B63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CA57FD2-09D7-7519-B55F-012288FF560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56474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CB79-C107-9F64-80B1-EB56FE3F188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FE619F6-3298-F595-4D8C-CE1888F4861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E76AEFE-0273-1CFD-C71E-8E4E1FA2E3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FF13E39-E7EB-C409-7E92-D66E9F941107}"/>
              </a:ext>
            </a:extLst>
          </p:cNvPr>
          <p:cNvSpPr>
            <a:spLocks noGrp="1"/>
          </p:cNvSpPr>
          <p:nvPr>
            <p:ph type="dt" sz="half" idx="10"/>
          </p:nvPr>
        </p:nvSpPr>
        <p:spPr/>
        <p:txBody>
          <a:bodyPr/>
          <a:lstStyle/>
          <a:p>
            <a:fld id="{75BE9C62-1337-40B8-BA50-E9F4861DB4BC}" type="datetime1">
              <a:rPr lang="en-US" smtClean="0"/>
              <a:t>4/20/2025</a:t>
            </a:fld>
            <a:endParaRPr lang="en-US"/>
          </a:p>
        </p:txBody>
      </p:sp>
      <p:sp>
        <p:nvSpPr>
          <p:cNvPr id="6" name="Footer Placeholder 5">
            <a:extLst>
              <a:ext uri="{FF2B5EF4-FFF2-40B4-BE49-F238E27FC236}">
                <a16:creationId xmlns:a16="http://schemas.microsoft.com/office/drawing/2014/main" id="{05F2723D-E6E7-8A9A-7DFA-F9061824846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9E1729A-A1F3-6906-30D8-C2E24EEAC13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980820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5B66-A61A-D154-DDE9-98509EA4B73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F6F8711-EC17-9798-21F4-CB7758DD2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6F92B63-6FA6-CED5-ACF1-D236C50637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0BE4848-6354-5245-E455-2C46AD5A8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A1F1D8-1518-6D13-6AA1-51B56D59D83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B470ED4-A88D-6F99-4ACE-BA8F0BEC1604}"/>
              </a:ext>
            </a:extLst>
          </p:cNvPr>
          <p:cNvSpPr>
            <a:spLocks noGrp="1"/>
          </p:cNvSpPr>
          <p:nvPr>
            <p:ph type="dt" sz="half" idx="10"/>
          </p:nvPr>
        </p:nvSpPr>
        <p:spPr/>
        <p:txBody>
          <a:bodyPr/>
          <a:lstStyle/>
          <a:p>
            <a:fld id="{47C195EB-2DA3-4B24-8725-19BC22A7BE50}" type="datetime1">
              <a:rPr lang="en-US" smtClean="0"/>
              <a:t>4/20/2025</a:t>
            </a:fld>
            <a:endParaRPr lang="en-US"/>
          </a:p>
        </p:txBody>
      </p:sp>
      <p:sp>
        <p:nvSpPr>
          <p:cNvPr id="8" name="Footer Placeholder 7">
            <a:extLst>
              <a:ext uri="{FF2B5EF4-FFF2-40B4-BE49-F238E27FC236}">
                <a16:creationId xmlns:a16="http://schemas.microsoft.com/office/drawing/2014/main" id="{D194480B-6ADE-518D-1CBE-9B79A1ADBEDA}"/>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B5A31D11-D9B8-ACAF-71E3-90B01E32709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664678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9910-88EE-45BB-3983-17CAAAC9544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AA6E2C9-D767-B4BC-5E2C-F49D615177FE}"/>
              </a:ext>
            </a:extLst>
          </p:cNvPr>
          <p:cNvSpPr>
            <a:spLocks noGrp="1"/>
          </p:cNvSpPr>
          <p:nvPr>
            <p:ph type="dt" sz="half" idx="10"/>
          </p:nvPr>
        </p:nvSpPr>
        <p:spPr/>
        <p:txBody>
          <a:bodyPr/>
          <a:lstStyle/>
          <a:p>
            <a:fld id="{F4E237E6-0076-4915-A5A8-B7C11FA4F374}" type="datetime1">
              <a:rPr lang="en-US" smtClean="0"/>
              <a:t>4/20/2025</a:t>
            </a:fld>
            <a:endParaRPr lang="en-US"/>
          </a:p>
        </p:txBody>
      </p:sp>
      <p:sp>
        <p:nvSpPr>
          <p:cNvPr id="4" name="Footer Placeholder 3">
            <a:extLst>
              <a:ext uri="{FF2B5EF4-FFF2-40B4-BE49-F238E27FC236}">
                <a16:creationId xmlns:a16="http://schemas.microsoft.com/office/drawing/2014/main" id="{1FDFAB9D-BEB1-2122-7EBE-6E98B30973C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AA776F67-30E8-CAE8-67DE-F31B5DCD2DFD}"/>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36505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9A6BD7-957C-E452-264F-DD53C2BD7036}"/>
              </a:ext>
            </a:extLst>
          </p:cNvPr>
          <p:cNvSpPr>
            <a:spLocks noGrp="1"/>
          </p:cNvSpPr>
          <p:nvPr>
            <p:ph type="dt" sz="half" idx="10"/>
          </p:nvPr>
        </p:nvSpPr>
        <p:spPr/>
        <p:txBody>
          <a:bodyPr/>
          <a:lstStyle/>
          <a:p>
            <a:fld id="{3505F58F-C0B5-422A-8E5A-6B99E5D80F0A}" type="datetime1">
              <a:rPr lang="en-US" smtClean="0"/>
              <a:t>4/20/2025</a:t>
            </a:fld>
            <a:endParaRPr lang="en-US"/>
          </a:p>
        </p:txBody>
      </p:sp>
      <p:sp>
        <p:nvSpPr>
          <p:cNvPr id="3" name="Footer Placeholder 2">
            <a:extLst>
              <a:ext uri="{FF2B5EF4-FFF2-40B4-BE49-F238E27FC236}">
                <a16:creationId xmlns:a16="http://schemas.microsoft.com/office/drawing/2014/main" id="{D329DEB0-E6F8-9819-9A90-95C717D729F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D99215D-6E75-F3B3-0DFA-B4C565E1A87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74956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5FF0-D10E-9868-3A74-C691C733E3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9919D1A-1E8F-FC88-3ECF-0621C6186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E20F805-A52A-ED56-342A-608ADF0B0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07F094-D62F-3DB4-0F02-591B4338006E}"/>
              </a:ext>
            </a:extLst>
          </p:cNvPr>
          <p:cNvSpPr>
            <a:spLocks noGrp="1"/>
          </p:cNvSpPr>
          <p:nvPr>
            <p:ph type="dt" sz="half" idx="10"/>
          </p:nvPr>
        </p:nvSpPr>
        <p:spPr/>
        <p:txBody>
          <a:bodyPr/>
          <a:lstStyle/>
          <a:p>
            <a:fld id="{7565E655-9687-48DF-A33F-F8824CCCB5D1}" type="datetime1">
              <a:rPr lang="en-US" smtClean="0"/>
              <a:t>4/20/2025</a:t>
            </a:fld>
            <a:endParaRPr lang="en-US"/>
          </a:p>
        </p:txBody>
      </p:sp>
      <p:sp>
        <p:nvSpPr>
          <p:cNvPr id="6" name="Footer Placeholder 5">
            <a:extLst>
              <a:ext uri="{FF2B5EF4-FFF2-40B4-BE49-F238E27FC236}">
                <a16:creationId xmlns:a16="http://schemas.microsoft.com/office/drawing/2014/main" id="{E451BF3E-41AF-393C-6AA0-988E1F65D2D2}"/>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9318DA70-2357-C0F6-3098-EC9ADA55A01B}"/>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06060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9CEA-E4B9-DF99-930B-41A5F16BFC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D02C55D-49DD-57CF-B2A2-8276E80E3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CFBABE-6C0D-C585-6680-BDB01D392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FFD3E5-3AB6-02B6-D407-FC7D86B1ADAA}"/>
              </a:ext>
            </a:extLst>
          </p:cNvPr>
          <p:cNvSpPr>
            <a:spLocks noGrp="1"/>
          </p:cNvSpPr>
          <p:nvPr>
            <p:ph type="dt" sz="half" idx="10"/>
          </p:nvPr>
        </p:nvSpPr>
        <p:spPr/>
        <p:txBody>
          <a:bodyPr/>
          <a:lstStyle/>
          <a:p>
            <a:fld id="{B97FD56A-AAB8-4544-A495-D0645413C9E3}" type="datetime1">
              <a:rPr lang="en-US" smtClean="0"/>
              <a:t>4/20/2025</a:t>
            </a:fld>
            <a:endParaRPr lang="en-US"/>
          </a:p>
        </p:txBody>
      </p:sp>
      <p:sp>
        <p:nvSpPr>
          <p:cNvPr id="6" name="Footer Placeholder 5">
            <a:extLst>
              <a:ext uri="{FF2B5EF4-FFF2-40B4-BE49-F238E27FC236}">
                <a16:creationId xmlns:a16="http://schemas.microsoft.com/office/drawing/2014/main" id="{B0FBB29E-9066-058E-33B3-09E363FABFC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88AC2CB0-7E43-7981-BA1A-1BFF252FC21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23606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7108F-62A8-E0EA-AB62-1E4BAD6AD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713323C-70BC-0D4F-361A-3DE905156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343F923-239E-2080-C281-6C0958771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3BAB95-8DA7-460B-B00A-7037C8394FB0}" type="datetime1">
              <a:rPr lang="en-US" smtClean="0"/>
              <a:pPr/>
              <a:t>4/20/2025</a:t>
            </a:fld>
            <a:endParaRPr lang="en-US" dirty="0"/>
          </a:p>
        </p:txBody>
      </p:sp>
      <p:sp>
        <p:nvSpPr>
          <p:cNvPr id="5" name="Footer Placeholder 4">
            <a:extLst>
              <a:ext uri="{FF2B5EF4-FFF2-40B4-BE49-F238E27FC236}">
                <a16:creationId xmlns:a16="http://schemas.microsoft.com/office/drawing/2014/main" id="{E1E368BD-3189-D8B7-86B2-EC226EC8B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8569F7E5-B486-B574-B085-1580E0653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409689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2.pn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8.xml"/><Relationship Id="rId18" Type="http://schemas.openxmlformats.org/officeDocument/2006/relationships/customXml" Target="../ink/ink23.xml"/><Relationship Id="rId3" Type="http://schemas.openxmlformats.org/officeDocument/2006/relationships/image" Target="../media/image2.png"/><Relationship Id="rId21" Type="http://schemas.openxmlformats.org/officeDocument/2006/relationships/customXml" Target="../ink/ink26.xml"/><Relationship Id="rId7" Type="http://schemas.openxmlformats.org/officeDocument/2006/relationships/customXml" Target="../ink/ink12.xml"/><Relationship Id="rId12" Type="http://schemas.openxmlformats.org/officeDocument/2006/relationships/customXml" Target="../ink/ink17.xml"/><Relationship Id="rId17" Type="http://schemas.openxmlformats.org/officeDocument/2006/relationships/customXml" Target="../ink/ink22.xml"/><Relationship Id="rId2" Type="http://schemas.openxmlformats.org/officeDocument/2006/relationships/customXml" Target="../ink/ink8.xml"/><Relationship Id="rId16" Type="http://schemas.openxmlformats.org/officeDocument/2006/relationships/customXml" Target="../ink/ink21.xml"/><Relationship Id="rId20" Type="http://schemas.openxmlformats.org/officeDocument/2006/relationships/customXml" Target="../ink/ink25.xml"/><Relationship Id="rId1" Type="http://schemas.openxmlformats.org/officeDocument/2006/relationships/slideLayout" Target="../slideLayouts/slideLayout7.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20.xml"/><Relationship Id="rId10" Type="http://schemas.openxmlformats.org/officeDocument/2006/relationships/customXml" Target="../ink/ink15.xml"/><Relationship Id="rId19" Type="http://schemas.openxmlformats.org/officeDocument/2006/relationships/customXml" Target="../ink/ink24.xml"/><Relationship Id="rId4" Type="http://schemas.openxmlformats.org/officeDocument/2006/relationships/customXml" Target="../ink/ink9.xml"/><Relationship Id="rId9" Type="http://schemas.openxmlformats.org/officeDocument/2006/relationships/customXml" Target="../ink/ink14.xml"/><Relationship Id="rId14" Type="http://schemas.openxmlformats.org/officeDocument/2006/relationships/customXml" Target="../ink/ink19.xml"/><Relationship Id="rId22" Type="http://schemas.openxmlformats.org/officeDocument/2006/relationships/customXml" Target="../ink/ink27.xml"/></Relationships>
</file>

<file path=ppt/slides/_rels/slide4.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2.png"/><Relationship Id="rId7" Type="http://schemas.openxmlformats.org/officeDocument/2006/relationships/customXml" Target="../ink/ink32.xml"/><Relationship Id="rId2" Type="http://schemas.openxmlformats.org/officeDocument/2006/relationships/customXml" Target="../ink/ink28.xml"/><Relationship Id="rId1" Type="http://schemas.openxmlformats.org/officeDocument/2006/relationships/slideLayout" Target="../slideLayouts/slideLayout7.xml"/><Relationship Id="rId6" Type="http://schemas.openxmlformats.org/officeDocument/2006/relationships/customXml" Target="../ink/ink31.xml"/><Relationship Id="rId5" Type="http://schemas.openxmlformats.org/officeDocument/2006/relationships/customXml" Target="../ink/ink30.xml"/><Relationship Id="rId4" Type="http://schemas.openxmlformats.org/officeDocument/2006/relationships/customXml" Target="../ink/ink2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a:extLst>
              <a:ext uri="{FF2B5EF4-FFF2-40B4-BE49-F238E27FC236}">
                <a16:creationId xmlns:a16="http://schemas.microsoft.com/office/drawing/2014/main" id="{8BA2F5A9-872D-9133-2BF3-880A40475DBB}"/>
              </a:ext>
            </a:extLst>
          </p:cNvPr>
          <p:cNvPicPr>
            <a:picLocks noChangeAspect="1"/>
          </p:cNvPicPr>
          <p:nvPr/>
        </p:nvPicPr>
        <p:blipFill>
          <a:blip r:embed="rId2">
            <a:alphaModFix/>
          </a:blip>
          <a:srcRect r="13516"/>
          <a:stretch/>
        </p:blipFill>
        <p:spPr>
          <a:xfrm>
            <a:off x="4283902" y="10"/>
            <a:ext cx="7908098" cy="6857992"/>
          </a:xfrm>
          <a:prstGeom prst="rect">
            <a:avLst/>
          </a:prstGeom>
        </p:spPr>
      </p:pic>
      <p:sp>
        <p:nvSpPr>
          <p:cNvPr id="59" name="Rectangle 58">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2093F-8E84-596D-3ED4-CFC539DFCBD5}"/>
              </a:ext>
            </a:extLst>
          </p:cNvPr>
          <p:cNvSpPr>
            <a:spLocks noGrp="1"/>
          </p:cNvSpPr>
          <p:nvPr>
            <p:ph type="ctrTitle"/>
          </p:nvPr>
        </p:nvSpPr>
        <p:spPr>
          <a:xfrm>
            <a:off x="728663" y="1115219"/>
            <a:ext cx="5505449" cy="2387600"/>
          </a:xfrm>
        </p:spPr>
        <p:txBody>
          <a:bodyPr vert="horz" lIns="91440" tIns="45720" rIns="91440" bIns="45720" rtlCol="0">
            <a:normAutofit/>
          </a:bodyPr>
          <a:lstStyle/>
          <a:p>
            <a:pPr algn="l"/>
            <a:r>
              <a:rPr lang="en-US" sz="5000" kern="1200" dirty="0">
                <a:solidFill>
                  <a:schemeClr val="bg1"/>
                </a:solidFill>
                <a:latin typeface="+mj-lt"/>
                <a:ea typeface="+mj-ea"/>
                <a:cs typeface="+mj-cs"/>
              </a:rPr>
              <a:t>Capstone </a:t>
            </a:r>
            <a:r>
              <a:rPr lang="en-US" sz="5000" kern="1200" dirty="0" err="1">
                <a:solidFill>
                  <a:schemeClr val="bg1"/>
                </a:solidFill>
                <a:latin typeface="+mj-lt"/>
                <a:ea typeface="+mj-ea"/>
                <a:cs typeface="+mj-cs"/>
              </a:rPr>
              <a:t>Connectel</a:t>
            </a:r>
            <a:endParaRPr lang="en-US" sz="5000" kern="1200" dirty="0">
              <a:solidFill>
                <a:schemeClr val="bg1"/>
              </a:solidFill>
              <a:latin typeface="+mj-lt"/>
              <a:ea typeface="+mj-ea"/>
              <a:cs typeface="+mj-cs"/>
            </a:endParaRPr>
          </a:p>
        </p:txBody>
      </p:sp>
      <p:sp>
        <p:nvSpPr>
          <p:cNvPr id="9" name="Subtitle 8">
            <a:extLst>
              <a:ext uri="{FF2B5EF4-FFF2-40B4-BE49-F238E27FC236}">
                <a16:creationId xmlns:a16="http://schemas.microsoft.com/office/drawing/2014/main" id="{B76E0C8E-69EB-C987-1711-1D030CBB7B0C}"/>
              </a:ext>
            </a:extLst>
          </p:cNvPr>
          <p:cNvSpPr>
            <a:spLocks noGrp="1"/>
          </p:cNvSpPr>
          <p:nvPr>
            <p:ph type="subTitle" idx="1"/>
          </p:nvPr>
        </p:nvSpPr>
        <p:spPr>
          <a:xfrm>
            <a:off x="728663" y="3902075"/>
            <a:ext cx="5505449" cy="1655762"/>
          </a:xfrm>
        </p:spPr>
        <p:txBody>
          <a:bodyPr>
            <a:normAutofit/>
          </a:bodyPr>
          <a:lstStyle/>
          <a:p>
            <a:pPr algn="l"/>
            <a:r>
              <a:rPr lang="en-GB" sz="2000" b="1" i="0" dirty="0">
                <a:solidFill>
                  <a:schemeClr val="bg1"/>
                </a:solidFill>
                <a:effectLst/>
                <a:latin typeface="+mj-lt"/>
              </a:rPr>
              <a:t>Customer Churn Prediction and Analysis</a:t>
            </a:r>
            <a:endParaRPr lang="en-GB" sz="2000" b="1" dirty="0">
              <a:solidFill>
                <a:schemeClr val="bg1"/>
              </a:solidFill>
              <a:latin typeface="+mj-lt"/>
            </a:endParaRPr>
          </a:p>
        </p:txBody>
      </p:sp>
      <p:cxnSp>
        <p:nvCxnSpPr>
          <p:cNvPr id="61" name="Straight Connector 60">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6B4CAFB-AAFD-0D32-9191-D6443F1703BA}"/>
                  </a:ext>
                </a:extLst>
              </p14:cNvPr>
              <p14:cNvContentPartPr/>
              <p14:nvPr/>
            </p14:nvContentPartPr>
            <p14:xfrm>
              <a:off x="2674351" y="3389284"/>
              <a:ext cx="360" cy="360"/>
            </p14:xfrm>
          </p:contentPart>
        </mc:Choice>
        <mc:Fallback>
          <p:pic>
            <p:nvPicPr>
              <p:cNvPr id="3" name="Ink 2">
                <a:extLst>
                  <a:ext uri="{FF2B5EF4-FFF2-40B4-BE49-F238E27FC236}">
                    <a16:creationId xmlns:a16="http://schemas.microsoft.com/office/drawing/2014/main" id="{C6B4CAFB-AAFD-0D32-9191-D6443F1703BA}"/>
                  </a:ext>
                </a:extLst>
              </p:cNvPr>
              <p:cNvPicPr/>
              <p:nvPr/>
            </p:nvPicPr>
            <p:blipFill>
              <a:blip r:embed="rId4"/>
              <a:stretch>
                <a:fillRect/>
              </a:stretch>
            </p:blipFill>
            <p:spPr>
              <a:xfrm>
                <a:off x="2668231" y="3383164"/>
                <a:ext cx="12600" cy="12600"/>
              </a:xfrm>
              <a:prstGeom prst="rect">
                <a:avLst/>
              </a:prstGeom>
            </p:spPr>
          </p:pic>
        </mc:Fallback>
      </mc:AlternateContent>
      <p:grpSp>
        <p:nvGrpSpPr>
          <p:cNvPr id="10" name="Group 9">
            <a:extLst>
              <a:ext uri="{FF2B5EF4-FFF2-40B4-BE49-F238E27FC236}">
                <a16:creationId xmlns:a16="http://schemas.microsoft.com/office/drawing/2014/main" id="{BF5905C2-2810-8C3E-8958-B03536B61566}"/>
              </a:ext>
            </a:extLst>
          </p:cNvPr>
          <p:cNvGrpSpPr/>
          <p:nvPr/>
        </p:nvGrpSpPr>
        <p:grpSpPr>
          <a:xfrm>
            <a:off x="2694871" y="3231244"/>
            <a:ext cx="89640" cy="20880"/>
            <a:chOff x="2694871" y="3231244"/>
            <a:chExt cx="89640" cy="2088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D5AE8A6E-1856-35EB-AF37-44E395E3C84B}"/>
                    </a:ext>
                  </a:extLst>
                </p14:cNvPr>
                <p14:cNvContentPartPr/>
                <p14:nvPr/>
              </p14:nvContentPartPr>
              <p14:xfrm>
                <a:off x="2784151" y="3231244"/>
                <a:ext cx="360" cy="360"/>
              </p14:xfrm>
            </p:contentPart>
          </mc:Choice>
          <mc:Fallback>
            <p:pic>
              <p:nvPicPr>
                <p:cNvPr id="4" name="Ink 3">
                  <a:extLst>
                    <a:ext uri="{FF2B5EF4-FFF2-40B4-BE49-F238E27FC236}">
                      <a16:creationId xmlns:a16="http://schemas.microsoft.com/office/drawing/2014/main" id="{D5AE8A6E-1856-35EB-AF37-44E395E3C84B}"/>
                    </a:ext>
                  </a:extLst>
                </p:cNvPr>
                <p:cNvPicPr/>
                <p:nvPr/>
              </p:nvPicPr>
              <p:blipFill>
                <a:blip r:embed="rId4"/>
                <a:stretch>
                  <a:fillRect/>
                </a:stretch>
              </p:blipFill>
              <p:spPr>
                <a:xfrm>
                  <a:off x="2778031" y="32251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4208F881-4CFB-8E6D-6BE1-BDA9A2F58FD4}"/>
                    </a:ext>
                  </a:extLst>
                </p14:cNvPr>
                <p14:cNvContentPartPr/>
                <p14:nvPr/>
              </p14:nvContentPartPr>
              <p14:xfrm>
                <a:off x="2784151" y="3231244"/>
                <a:ext cx="360" cy="360"/>
              </p14:xfrm>
            </p:contentPart>
          </mc:Choice>
          <mc:Fallback>
            <p:pic>
              <p:nvPicPr>
                <p:cNvPr id="5" name="Ink 4">
                  <a:extLst>
                    <a:ext uri="{FF2B5EF4-FFF2-40B4-BE49-F238E27FC236}">
                      <a16:creationId xmlns:a16="http://schemas.microsoft.com/office/drawing/2014/main" id="{4208F881-4CFB-8E6D-6BE1-BDA9A2F58FD4}"/>
                    </a:ext>
                  </a:extLst>
                </p:cNvPr>
                <p:cNvPicPr/>
                <p:nvPr/>
              </p:nvPicPr>
              <p:blipFill>
                <a:blip r:embed="rId4"/>
                <a:stretch>
                  <a:fillRect/>
                </a:stretch>
              </p:blipFill>
              <p:spPr>
                <a:xfrm>
                  <a:off x="2778031" y="32251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384E6248-50EC-15B1-CE13-6D72D50F5758}"/>
                    </a:ext>
                  </a:extLst>
                </p14:cNvPr>
                <p14:cNvContentPartPr/>
                <p14:nvPr/>
              </p14:nvContentPartPr>
              <p14:xfrm>
                <a:off x="2784151" y="3231244"/>
                <a:ext cx="360" cy="360"/>
              </p14:xfrm>
            </p:contentPart>
          </mc:Choice>
          <mc:Fallback>
            <p:pic>
              <p:nvPicPr>
                <p:cNvPr id="6" name="Ink 5">
                  <a:extLst>
                    <a:ext uri="{FF2B5EF4-FFF2-40B4-BE49-F238E27FC236}">
                      <a16:creationId xmlns:a16="http://schemas.microsoft.com/office/drawing/2014/main" id="{384E6248-50EC-15B1-CE13-6D72D50F5758}"/>
                    </a:ext>
                  </a:extLst>
                </p:cNvPr>
                <p:cNvPicPr/>
                <p:nvPr/>
              </p:nvPicPr>
              <p:blipFill>
                <a:blip r:embed="rId4"/>
                <a:stretch>
                  <a:fillRect/>
                </a:stretch>
              </p:blipFill>
              <p:spPr>
                <a:xfrm>
                  <a:off x="2778031" y="32251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6B1937A-A704-949E-2E1A-2197514C5498}"/>
                    </a:ext>
                  </a:extLst>
                </p14:cNvPr>
                <p14:cNvContentPartPr/>
                <p14:nvPr/>
              </p14:nvContentPartPr>
              <p14:xfrm>
                <a:off x="2701351" y="3231244"/>
                <a:ext cx="83160" cy="15120"/>
              </p14:xfrm>
            </p:contentPart>
          </mc:Choice>
          <mc:Fallback>
            <p:pic>
              <p:nvPicPr>
                <p:cNvPr id="7" name="Ink 6">
                  <a:extLst>
                    <a:ext uri="{FF2B5EF4-FFF2-40B4-BE49-F238E27FC236}">
                      <a16:creationId xmlns:a16="http://schemas.microsoft.com/office/drawing/2014/main" id="{36B1937A-A704-949E-2E1A-2197514C5498}"/>
                    </a:ext>
                  </a:extLst>
                </p:cNvPr>
                <p:cNvPicPr/>
                <p:nvPr/>
              </p:nvPicPr>
              <p:blipFill>
                <a:blip r:embed="rId9"/>
                <a:stretch>
                  <a:fillRect/>
                </a:stretch>
              </p:blipFill>
              <p:spPr>
                <a:xfrm>
                  <a:off x="2695231" y="3225124"/>
                  <a:ext cx="954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630BF87-BA0F-7BB1-D16E-8DFA1F388FC1}"/>
                    </a:ext>
                  </a:extLst>
                </p14:cNvPr>
                <p14:cNvContentPartPr/>
                <p14:nvPr/>
              </p14:nvContentPartPr>
              <p14:xfrm>
                <a:off x="2694871" y="3251764"/>
                <a:ext cx="360" cy="360"/>
              </p14:xfrm>
            </p:contentPart>
          </mc:Choice>
          <mc:Fallback>
            <p:pic>
              <p:nvPicPr>
                <p:cNvPr id="8" name="Ink 7">
                  <a:extLst>
                    <a:ext uri="{FF2B5EF4-FFF2-40B4-BE49-F238E27FC236}">
                      <a16:creationId xmlns:a16="http://schemas.microsoft.com/office/drawing/2014/main" id="{4630BF87-BA0F-7BB1-D16E-8DFA1F388FC1}"/>
                    </a:ext>
                  </a:extLst>
                </p:cNvPr>
                <p:cNvPicPr/>
                <p:nvPr/>
              </p:nvPicPr>
              <p:blipFill>
                <a:blip r:embed="rId4"/>
                <a:stretch>
                  <a:fillRect/>
                </a:stretch>
              </p:blipFill>
              <p:spPr>
                <a:xfrm>
                  <a:off x="2688751" y="3245644"/>
                  <a:ext cx="12600" cy="12600"/>
                </a:xfrm>
                <a:prstGeom prst="rect">
                  <a:avLst/>
                </a:prstGeom>
              </p:spPr>
            </p:pic>
          </mc:Fallback>
        </mc:AlternateContent>
      </p:grpSp>
    </p:spTree>
    <p:extLst>
      <p:ext uri="{BB962C8B-B14F-4D97-AF65-F5344CB8AC3E}">
        <p14:creationId xmlns:p14="http://schemas.microsoft.com/office/powerpoint/2010/main" val="1713102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3A692-BA18-3957-B1EC-6F2E9003AB8D}"/>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19E5B38-D4C3-5716-7E3C-810F47B301AD}"/>
              </a:ext>
            </a:extLst>
          </p:cNvPr>
          <p:cNvSpPr/>
          <p:nvPr/>
        </p:nvSpPr>
        <p:spPr>
          <a:xfrm>
            <a:off x="2536944" y="279207"/>
            <a:ext cx="6799561" cy="3699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800"/>
              </a:spcBef>
              <a:spcAft>
                <a:spcPts val="1200"/>
              </a:spcAft>
              <a:buNone/>
            </a:pPr>
            <a:r>
              <a:rPr lang="en-GB" sz="2000" b="1" i="0" dirty="0">
                <a:solidFill>
                  <a:schemeClr val="bg1"/>
                </a:solidFill>
                <a:effectLst/>
                <a:latin typeface="+mj-lt"/>
              </a:rPr>
              <a:t>Project </a:t>
            </a:r>
            <a:r>
              <a:rPr lang="en-GB" sz="2000" b="1" dirty="0">
                <a:solidFill>
                  <a:schemeClr val="bg1"/>
                </a:solidFill>
                <a:latin typeface="+mj-lt"/>
              </a:rPr>
              <a:t>Workflow</a:t>
            </a:r>
            <a:endParaRPr lang="en-GB" sz="2000" b="1" i="0" dirty="0">
              <a:solidFill>
                <a:schemeClr val="bg1"/>
              </a:solidFill>
              <a:effectLst/>
              <a:latin typeface="+mj-lt"/>
            </a:endParaRPr>
          </a:p>
        </p:txBody>
      </p:sp>
      <p:sp>
        <p:nvSpPr>
          <p:cNvPr id="4" name="Rectangle: Rounded Corners 3">
            <a:extLst>
              <a:ext uri="{FF2B5EF4-FFF2-40B4-BE49-F238E27FC236}">
                <a16:creationId xmlns:a16="http://schemas.microsoft.com/office/drawing/2014/main" id="{BCEEA4BD-9649-9946-713E-765078AFDC89}"/>
              </a:ext>
            </a:extLst>
          </p:cNvPr>
          <p:cNvSpPr/>
          <p:nvPr/>
        </p:nvSpPr>
        <p:spPr>
          <a:xfrm>
            <a:off x="4745951" y="1124619"/>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 Loading</a:t>
            </a:r>
          </a:p>
        </p:txBody>
      </p:sp>
      <p:sp>
        <p:nvSpPr>
          <p:cNvPr id="6" name="Rectangle: Rounded Corners 5">
            <a:extLst>
              <a:ext uri="{FF2B5EF4-FFF2-40B4-BE49-F238E27FC236}">
                <a16:creationId xmlns:a16="http://schemas.microsoft.com/office/drawing/2014/main" id="{EDEB48EC-BC46-5F28-1FA9-95F2E20A1FD8}"/>
              </a:ext>
            </a:extLst>
          </p:cNvPr>
          <p:cNvSpPr/>
          <p:nvPr/>
        </p:nvSpPr>
        <p:spPr>
          <a:xfrm>
            <a:off x="4736032" y="2191471"/>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 Preprocessing</a:t>
            </a:r>
          </a:p>
        </p:txBody>
      </p:sp>
      <p:sp>
        <p:nvSpPr>
          <p:cNvPr id="7" name="Rectangle: Rounded Corners 6">
            <a:extLst>
              <a:ext uri="{FF2B5EF4-FFF2-40B4-BE49-F238E27FC236}">
                <a16:creationId xmlns:a16="http://schemas.microsoft.com/office/drawing/2014/main" id="{1BC769E3-CB5C-A45E-35ED-5A2DEC97F051}"/>
              </a:ext>
            </a:extLst>
          </p:cNvPr>
          <p:cNvSpPr/>
          <p:nvPr/>
        </p:nvSpPr>
        <p:spPr>
          <a:xfrm>
            <a:off x="4774424" y="3275011"/>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Exploratory Data Analysis</a:t>
            </a:r>
          </a:p>
        </p:txBody>
      </p:sp>
      <p:sp>
        <p:nvSpPr>
          <p:cNvPr id="8" name="Rectangle: Rounded Corners 7">
            <a:extLst>
              <a:ext uri="{FF2B5EF4-FFF2-40B4-BE49-F238E27FC236}">
                <a16:creationId xmlns:a16="http://schemas.microsoft.com/office/drawing/2014/main" id="{DCD76239-5990-FAD8-4358-A7D4234FEC9A}"/>
              </a:ext>
            </a:extLst>
          </p:cNvPr>
          <p:cNvSpPr/>
          <p:nvPr/>
        </p:nvSpPr>
        <p:spPr>
          <a:xfrm>
            <a:off x="4774424" y="4327115"/>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 Selection</a:t>
            </a:r>
          </a:p>
        </p:txBody>
      </p:sp>
      <p:sp>
        <p:nvSpPr>
          <p:cNvPr id="9" name="Rectangle: Rounded Corners 8">
            <a:extLst>
              <a:ext uri="{FF2B5EF4-FFF2-40B4-BE49-F238E27FC236}">
                <a16:creationId xmlns:a16="http://schemas.microsoft.com/office/drawing/2014/main" id="{D20BF2C8-71C2-E88F-1FD1-A111B52B7659}"/>
              </a:ext>
            </a:extLst>
          </p:cNvPr>
          <p:cNvSpPr/>
          <p:nvPr/>
        </p:nvSpPr>
        <p:spPr>
          <a:xfrm>
            <a:off x="4736032" y="5383446"/>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 Training</a:t>
            </a:r>
          </a:p>
        </p:txBody>
      </p:sp>
      <p:sp>
        <p:nvSpPr>
          <p:cNvPr id="10" name="Rectangle: Rounded Corners 9">
            <a:extLst>
              <a:ext uri="{FF2B5EF4-FFF2-40B4-BE49-F238E27FC236}">
                <a16:creationId xmlns:a16="http://schemas.microsoft.com/office/drawing/2014/main" id="{69BE86EA-4C8A-6A79-42BB-BAAFB607887C}"/>
              </a:ext>
            </a:extLst>
          </p:cNvPr>
          <p:cNvSpPr/>
          <p:nvPr/>
        </p:nvSpPr>
        <p:spPr>
          <a:xfrm>
            <a:off x="4736032" y="6320529"/>
            <a:ext cx="2359292" cy="5374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 Evaluation</a:t>
            </a:r>
          </a:p>
        </p:txBody>
      </p:sp>
      <p:cxnSp>
        <p:nvCxnSpPr>
          <p:cNvPr id="12" name="Straight Connector 11">
            <a:extLst>
              <a:ext uri="{FF2B5EF4-FFF2-40B4-BE49-F238E27FC236}">
                <a16:creationId xmlns:a16="http://schemas.microsoft.com/office/drawing/2014/main" id="{400FE7AB-3185-2674-C6C2-57B84EB901A3}"/>
              </a:ext>
            </a:extLst>
          </p:cNvPr>
          <p:cNvCxnSpPr>
            <a:cxnSpLocks/>
          </p:cNvCxnSpPr>
          <p:nvPr/>
        </p:nvCxnSpPr>
        <p:spPr>
          <a:xfrm flipH="1">
            <a:off x="5898515" y="512696"/>
            <a:ext cx="7575" cy="64710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097BB3F-551F-BCA9-8537-F67666270C82}"/>
              </a:ext>
            </a:extLst>
          </p:cNvPr>
          <p:cNvCxnSpPr>
            <a:cxnSpLocks/>
          </p:cNvCxnSpPr>
          <p:nvPr/>
        </p:nvCxnSpPr>
        <p:spPr>
          <a:xfrm>
            <a:off x="5909527" y="1672611"/>
            <a:ext cx="6151" cy="7337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A1F37FA-D7ED-9DE5-E773-7F41B01FFAF0}"/>
              </a:ext>
            </a:extLst>
          </p:cNvPr>
          <p:cNvCxnSpPr>
            <a:cxnSpLocks/>
          </p:cNvCxnSpPr>
          <p:nvPr/>
        </p:nvCxnSpPr>
        <p:spPr>
          <a:xfrm>
            <a:off x="5853123" y="2704359"/>
            <a:ext cx="0" cy="724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E4023FB-C9F4-8815-ADA9-4300B8C9DA24}"/>
              </a:ext>
            </a:extLst>
          </p:cNvPr>
          <p:cNvCxnSpPr>
            <a:cxnSpLocks/>
          </p:cNvCxnSpPr>
          <p:nvPr/>
        </p:nvCxnSpPr>
        <p:spPr>
          <a:xfrm>
            <a:off x="5867698" y="3746627"/>
            <a:ext cx="0" cy="6505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06811CD8-8E93-25E4-BBD8-44B659132448}"/>
              </a:ext>
            </a:extLst>
          </p:cNvPr>
          <p:cNvCxnSpPr>
            <a:cxnSpLocks/>
          </p:cNvCxnSpPr>
          <p:nvPr/>
        </p:nvCxnSpPr>
        <p:spPr>
          <a:xfrm>
            <a:off x="5858256" y="4732877"/>
            <a:ext cx="0" cy="6505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A40BB54-981C-13FB-C1A5-6CF8A0BC58AB}"/>
              </a:ext>
            </a:extLst>
          </p:cNvPr>
          <p:cNvCxnSpPr>
            <a:cxnSpLocks/>
          </p:cNvCxnSpPr>
          <p:nvPr/>
        </p:nvCxnSpPr>
        <p:spPr>
          <a:xfrm>
            <a:off x="5853123" y="5669960"/>
            <a:ext cx="0" cy="650569"/>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7" name="Ink 36">
                <a:extLst>
                  <a:ext uri="{FF2B5EF4-FFF2-40B4-BE49-F238E27FC236}">
                    <a16:creationId xmlns:a16="http://schemas.microsoft.com/office/drawing/2014/main" id="{ED3E6DF0-D4EF-5ECA-6EA7-EE9E8B624121}"/>
                  </a:ext>
                </a:extLst>
              </p14:cNvPr>
              <p14:cNvContentPartPr/>
              <p14:nvPr/>
            </p14:nvContentPartPr>
            <p14:xfrm>
              <a:off x="5898515" y="2599489"/>
              <a:ext cx="360" cy="360"/>
            </p14:xfrm>
          </p:contentPart>
        </mc:Choice>
        <mc:Fallback>
          <p:pic>
            <p:nvPicPr>
              <p:cNvPr id="37" name="Ink 36">
                <a:extLst>
                  <a:ext uri="{FF2B5EF4-FFF2-40B4-BE49-F238E27FC236}">
                    <a16:creationId xmlns:a16="http://schemas.microsoft.com/office/drawing/2014/main" id="{ED3E6DF0-D4EF-5ECA-6EA7-EE9E8B624121}"/>
                  </a:ext>
                </a:extLst>
              </p:cNvPr>
              <p:cNvPicPr/>
              <p:nvPr/>
            </p:nvPicPr>
            <p:blipFill>
              <a:blip r:embed="rId3"/>
              <a:stretch>
                <a:fillRect/>
              </a:stretch>
            </p:blipFill>
            <p:spPr>
              <a:xfrm>
                <a:off x="5892395" y="2593369"/>
                <a:ext cx="12600" cy="12600"/>
              </a:xfrm>
              <a:prstGeom prst="rect">
                <a:avLst/>
              </a:prstGeom>
            </p:spPr>
          </p:pic>
        </mc:Fallback>
      </mc:AlternateContent>
    </p:spTree>
    <p:extLst>
      <p:ext uri="{BB962C8B-B14F-4D97-AF65-F5344CB8AC3E}">
        <p14:creationId xmlns:p14="http://schemas.microsoft.com/office/powerpoint/2010/main" val="1819569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9051E37-E033-687B-C26F-C43926789983}"/>
              </a:ext>
            </a:extLst>
          </p:cNvPr>
          <p:cNvSpPr/>
          <p:nvPr/>
        </p:nvSpPr>
        <p:spPr>
          <a:xfrm>
            <a:off x="2698376" y="690282"/>
            <a:ext cx="5416919" cy="7603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 Overview</a:t>
            </a:r>
          </a:p>
        </p:txBody>
      </p:sp>
      <p:sp>
        <p:nvSpPr>
          <p:cNvPr id="15" name="TextBox 14">
            <a:extLst>
              <a:ext uri="{FF2B5EF4-FFF2-40B4-BE49-F238E27FC236}">
                <a16:creationId xmlns:a16="http://schemas.microsoft.com/office/drawing/2014/main" id="{EABAEA79-10F1-136E-2DE2-7A76118DAA49}"/>
              </a:ext>
            </a:extLst>
          </p:cNvPr>
          <p:cNvSpPr txBox="1"/>
          <p:nvPr/>
        </p:nvSpPr>
        <p:spPr>
          <a:xfrm>
            <a:off x="5637654" y="2973519"/>
            <a:ext cx="914400" cy="914400"/>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1699AAC0-1EA9-C9C4-343A-02FDFCBFC222}"/>
              </a:ext>
            </a:extLst>
          </p:cNvPr>
          <p:cNvSpPr txBox="1"/>
          <p:nvPr/>
        </p:nvSpPr>
        <p:spPr>
          <a:xfrm>
            <a:off x="0" y="1925054"/>
            <a:ext cx="12191996" cy="3013133"/>
          </a:xfrm>
          <a:prstGeom prst="rect">
            <a:avLst/>
          </a:prstGeom>
          <a:noFill/>
        </p:spPr>
        <p:txBody>
          <a:bodyPr wrap="square" rtlCol="0">
            <a:spAutoFit/>
          </a:bodyPr>
          <a:lstStyle/>
          <a:p>
            <a:pPr indent="-228600">
              <a:lnSpc>
                <a:spcPct val="90000"/>
              </a:lnSpc>
              <a:spcBef>
                <a:spcPts val="1800"/>
              </a:spcBef>
              <a:spcAft>
                <a:spcPts val="1200"/>
              </a:spcAft>
              <a:buFont typeface="Arial" panose="020B0604020202020204" pitchFamily="34" charset="0"/>
              <a:buChar char="•"/>
            </a:pPr>
            <a:r>
              <a:rPr lang="en-US" sz="1200" b="1" i="0" dirty="0">
                <a:effectLst/>
              </a:rPr>
              <a:t>Total number of records: </a:t>
            </a:r>
            <a:r>
              <a:rPr lang="en-US" sz="1200" i="0" dirty="0">
                <a:effectLst/>
              </a:rPr>
              <a:t>7043 rows and 21 columns</a:t>
            </a:r>
          </a:p>
          <a:p>
            <a:pPr indent="-228600">
              <a:lnSpc>
                <a:spcPct val="90000"/>
              </a:lnSpc>
              <a:spcBef>
                <a:spcPts val="1800"/>
              </a:spcBef>
              <a:spcAft>
                <a:spcPts val="1200"/>
              </a:spcAft>
              <a:buFont typeface="Arial" panose="020B0604020202020204" pitchFamily="34" charset="0"/>
              <a:buChar char="•"/>
            </a:pPr>
            <a:r>
              <a:rPr lang="en-US" sz="1200" b="1" dirty="0"/>
              <a:t>Numerical Features: </a:t>
            </a:r>
            <a:r>
              <a:rPr lang="en-US" sz="1200" dirty="0"/>
              <a:t>Tenure, Senior Citizen, Monthly charges, Total charges</a:t>
            </a:r>
          </a:p>
          <a:p>
            <a:pPr indent="-228600">
              <a:lnSpc>
                <a:spcPct val="90000"/>
              </a:lnSpc>
              <a:spcBef>
                <a:spcPts val="1800"/>
              </a:spcBef>
              <a:spcAft>
                <a:spcPts val="1200"/>
              </a:spcAft>
              <a:buFont typeface="Arial" panose="020B0604020202020204" pitchFamily="34" charset="0"/>
              <a:buChar char="•"/>
            </a:pPr>
            <a:r>
              <a:rPr lang="en-US" sz="1200" b="1" i="0" dirty="0">
                <a:effectLst/>
              </a:rPr>
              <a:t>Categorical Features: </a:t>
            </a:r>
            <a:r>
              <a:rPr lang="en-US" sz="1200" dirty="0">
                <a:latin typeface="menlo"/>
              </a:rPr>
              <a:t>G</a:t>
            </a:r>
            <a:r>
              <a:rPr kumimoji="0" lang="en-US" altLang="en-US" sz="1200" b="0" i="0" u="none" strike="noStrike" cap="none" normalizeH="0" baseline="0" dirty="0">
                <a:ln>
                  <a:noFill/>
                </a:ln>
                <a:solidFill>
                  <a:schemeClr val="tx1"/>
                </a:solidFill>
                <a:effectLst/>
                <a:latin typeface="menlo"/>
              </a:rPr>
              <a:t>ender</a:t>
            </a:r>
            <a:r>
              <a:rPr lang="en-US" altLang="en-US" sz="1200" dirty="0">
                <a:latin typeface="menlo"/>
              </a:rPr>
              <a:t>,</a:t>
            </a:r>
            <a:r>
              <a:rPr kumimoji="0" lang="en-US" altLang="en-US" sz="1200" b="0" i="0" u="none" strike="noStrike" cap="none" normalizeH="0" baseline="0" dirty="0">
                <a:ln>
                  <a:noFill/>
                </a:ln>
                <a:solidFill>
                  <a:schemeClr val="tx1"/>
                </a:solidFill>
                <a:effectLst/>
                <a:latin typeface="menlo"/>
              </a:rPr>
              <a:t> Partner, Dependents, </a:t>
            </a:r>
            <a:r>
              <a:rPr kumimoji="0" lang="en-US" altLang="en-US" sz="1200" b="0" i="0" u="none" strike="noStrike" cap="none" normalizeH="0" baseline="0" dirty="0" err="1">
                <a:ln>
                  <a:noFill/>
                </a:ln>
                <a:solidFill>
                  <a:schemeClr val="tx1"/>
                </a:solidFill>
                <a:effectLst/>
                <a:latin typeface="menlo"/>
              </a:rPr>
              <a:t>PhoneService</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MultipleLines</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InternetService</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OnlineSecurity</a:t>
            </a:r>
            <a:r>
              <a:rPr kumimoji="0" lang="en-US" altLang="en-US" sz="1200" b="0" i="0" u="none" strike="noStrike" cap="none" normalizeH="0" baseline="0" dirty="0">
                <a:ln>
                  <a:noFill/>
                </a:ln>
                <a:solidFill>
                  <a:schemeClr val="tx1"/>
                </a:solidFill>
                <a:effectLst/>
                <a:latin typeface="menlo"/>
              </a:rPr>
              <a:t>, </a:t>
            </a:r>
          </a:p>
          <a:p>
            <a:pPr>
              <a:lnSpc>
                <a:spcPct val="90000"/>
              </a:lnSpc>
              <a:spcBef>
                <a:spcPts val="1800"/>
              </a:spcBef>
              <a:spcAft>
                <a:spcPts val="1200"/>
              </a:spcAft>
            </a:pPr>
            <a:r>
              <a:rPr kumimoji="0" lang="en-US" altLang="en-US" sz="1200" b="0" i="0" u="none" strike="noStrike" cap="none" normalizeH="0" baseline="0" dirty="0" err="1">
                <a:ln>
                  <a:noFill/>
                </a:ln>
                <a:solidFill>
                  <a:schemeClr val="tx1"/>
                </a:solidFill>
                <a:effectLst/>
                <a:latin typeface="menlo"/>
              </a:rPr>
              <a:t>OnlineBackup</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DeviceProtection</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TechSupport</a:t>
            </a:r>
            <a:r>
              <a:rPr lang="en-US" altLang="en-US" sz="1200" dirty="0">
                <a:latin typeface="menlo"/>
              </a:rPr>
              <a:t>,</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StreamingTV</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StreamingMovies</a:t>
            </a:r>
            <a:r>
              <a:rPr kumimoji="0" lang="en-US" altLang="en-US" sz="1200" b="0" i="0" u="none" strike="noStrike" cap="none" normalizeH="0" baseline="0" dirty="0">
                <a:ln>
                  <a:noFill/>
                </a:ln>
                <a:solidFill>
                  <a:schemeClr val="tx1"/>
                </a:solidFill>
                <a:effectLst/>
                <a:latin typeface="menlo"/>
              </a:rPr>
              <a:t>, Contract, </a:t>
            </a:r>
            <a:r>
              <a:rPr kumimoji="0" lang="en-US" altLang="en-US" sz="1200" b="0" i="0" u="none" strike="noStrike" cap="none" normalizeH="0" baseline="0" dirty="0" err="1">
                <a:ln>
                  <a:noFill/>
                </a:ln>
                <a:solidFill>
                  <a:schemeClr val="tx1"/>
                </a:solidFill>
                <a:effectLst/>
                <a:latin typeface="menlo"/>
              </a:rPr>
              <a:t>PaperlessBilling</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PaymentMethod</a:t>
            </a:r>
            <a:r>
              <a:rPr kumimoji="0" lang="en-US" altLang="en-US" sz="1200" b="0" i="0" u="none" strike="noStrike" cap="none" normalizeH="0" baseline="0" dirty="0">
                <a:ln>
                  <a:noFill/>
                </a:ln>
                <a:solidFill>
                  <a:schemeClr val="tx1"/>
                </a:solidFill>
                <a:effectLst/>
                <a:latin typeface="menlo"/>
              </a:rPr>
              <a:t>, Churn.</a:t>
            </a:r>
          </a:p>
          <a:p>
            <a:pPr marL="171450" indent="-171450">
              <a:lnSpc>
                <a:spcPct val="90000"/>
              </a:lnSpc>
              <a:spcBef>
                <a:spcPts val="1800"/>
              </a:spcBef>
              <a:spcAft>
                <a:spcPts val="1200"/>
              </a:spcAft>
              <a:buFont typeface="Arial" panose="020B0604020202020204" pitchFamily="34" charset="0"/>
              <a:buChar char="•"/>
            </a:pPr>
            <a:r>
              <a:rPr lang="en-US" altLang="en-US" sz="1200" b="1" dirty="0">
                <a:latin typeface="menlo"/>
              </a:rPr>
              <a:t>Target Variable: </a:t>
            </a:r>
            <a:r>
              <a:rPr lang="en-US" altLang="en-US" sz="1200" dirty="0">
                <a:latin typeface="menlo"/>
              </a:rPr>
              <a:t>Churn</a:t>
            </a:r>
          </a:p>
          <a:p>
            <a:pPr marL="171450" indent="-171450">
              <a:lnSpc>
                <a:spcPct val="90000"/>
              </a:lnSpc>
              <a:spcBef>
                <a:spcPts val="1800"/>
              </a:spcBef>
              <a:spcAft>
                <a:spcPts val="120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menlo"/>
              </a:rPr>
              <a:t>Outliers</a:t>
            </a:r>
            <a:r>
              <a:rPr kumimoji="0" lang="en-US" altLang="en-US" sz="1200" i="0" u="none" strike="noStrike" cap="none" normalizeH="0" baseline="0" dirty="0">
                <a:ln>
                  <a:noFill/>
                </a:ln>
                <a:solidFill>
                  <a:schemeClr val="tx1"/>
                </a:solidFill>
                <a:effectLst/>
                <a:latin typeface="menlo"/>
              </a:rPr>
              <a:t>: None</a:t>
            </a:r>
          </a:p>
        </p:txBody>
      </p:sp>
      <mc:AlternateContent xmlns:mc="http://schemas.openxmlformats.org/markup-compatibility/2006">
        <mc:Choice xmlns:p14="http://schemas.microsoft.com/office/powerpoint/2010/main" Requires="p14">
          <p:contentPart p14:bwMode="auto" r:id="rId2">
            <p14:nvContentPartPr>
              <p14:cNvPr id="19" name="Ink 18">
                <a:extLst>
                  <a:ext uri="{FF2B5EF4-FFF2-40B4-BE49-F238E27FC236}">
                    <a16:creationId xmlns:a16="http://schemas.microsoft.com/office/drawing/2014/main" id="{789A3158-76ED-49CF-1692-CF361402376B}"/>
                  </a:ext>
                </a:extLst>
              </p14:cNvPr>
              <p14:cNvContentPartPr/>
              <p14:nvPr/>
            </p14:nvContentPartPr>
            <p14:xfrm>
              <a:off x="3092675" y="3110329"/>
              <a:ext cx="360" cy="360"/>
            </p14:xfrm>
          </p:contentPart>
        </mc:Choice>
        <mc:Fallback>
          <p:pic>
            <p:nvPicPr>
              <p:cNvPr id="19" name="Ink 18">
                <a:extLst>
                  <a:ext uri="{FF2B5EF4-FFF2-40B4-BE49-F238E27FC236}">
                    <a16:creationId xmlns:a16="http://schemas.microsoft.com/office/drawing/2014/main" id="{789A3158-76ED-49CF-1692-CF361402376B}"/>
                  </a:ext>
                </a:extLst>
              </p:cNvPr>
              <p:cNvPicPr/>
              <p:nvPr/>
            </p:nvPicPr>
            <p:blipFill>
              <a:blip r:embed="rId3"/>
              <a:stretch>
                <a:fillRect/>
              </a:stretch>
            </p:blipFill>
            <p:spPr>
              <a:xfrm>
                <a:off x="3086555" y="310420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Ink 20">
                <a:extLst>
                  <a:ext uri="{FF2B5EF4-FFF2-40B4-BE49-F238E27FC236}">
                    <a16:creationId xmlns:a16="http://schemas.microsoft.com/office/drawing/2014/main" id="{3549CE36-8ADF-D796-E1E2-1A86B1024316}"/>
                  </a:ext>
                </a:extLst>
              </p14:cNvPr>
              <p14:cNvContentPartPr/>
              <p14:nvPr/>
            </p14:nvContentPartPr>
            <p14:xfrm>
              <a:off x="3083675" y="1747729"/>
              <a:ext cx="360" cy="360"/>
            </p14:xfrm>
          </p:contentPart>
        </mc:Choice>
        <mc:Fallback>
          <p:pic>
            <p:nvPicPr>
              <p:cNvPr id="21" name="Ink 20">
                <a:extLst>
                  <a:ext uri="{FF2B5EF4-FFF2-40B4-BE49-F238E27FC236}">
                    <a16:creationId xmlns:a16="http://schemas.microsoft.com/office/drawing/2014/main" id="{3549CE36-8ADF-D796-E1E2-1A86B1024316}"/>
                  </a:ext>
                </a:extLst>
              </p:cNvPr>
              <p:cNvPicPr/>
              <p:nvPr/>
            </p:nvPicPr>
            <p:blipFill>
              <a:blip r:embed="rId3"/>
              <a:stretch>
                <a:fillRect/>
              </a:stretch>
            </p:blipFill>
            <p:spPr>
              <a:xfrm>
                <a:off x="3077555" y="174160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9DF0A6C9-5F8A-E5B9-0056-C16D6E05FCF9}"/>
                  </a:ext>
                </a:extLst>
              </p14:cNvPr>
              <p14:cNvContentPartPr/>
              <p14:nvPr/>
            </p14:nvContentPartPr>
            <p14:xfrm>
              <a:off x="430115" y="1981009"/>
              <a:ext cx="360" cy="360"/>
            </p14:xfrm>
          </p:contentPart>
        </mc:Choice>
        <mc:Fallback>
          <p:pic>
            <p:nvPicPr>
              <p:cNvPr id="22" name="Ink 21">
                <a:extLst>
                  <a:ext uri="{FF2B5EF4-FFF2-40B4-BE49-F238E27FC236}">
                    <a16:creationId xmlns:a16="http://schemas.microsoft.com/office/drawing/2014/main" id="{9DF0A6C9-5F8A-E5B9-0056-C16D6E05FCF9}"/>
                  </a:ext>
                </a:extLst>
              </p:cNvPr>
              <p:cNvPicPr/>
              <p:nvPr/>
            </p:nvPicPr>
            <p:blipFill>
              <a:blip r:embed="rId3"/>
              <a:stretch>
                <a:fillRect/>
              </a:stretch>
            </p:blipFill>
            <p:spPr>
              <a:xfrm>
                <a:off x="423995" y="1974889"/>
                <a:ext cx="12600" cy="12600"/>
              </a:xfrm>
              <a:prstGeom prst="rect">
                <a:avLst/>
              </a:prstGeom>
            </p:spPr>
          </p:pic>
        </mc:Fallback>
      </mc:AlternateContent>
      <p:grpSp>
        <p:nvGrpSpPr>
          <p:cNvPr id="30" name="Group 29">
            <a:extLst>
              <a:ext uri="{FF2B5EF4-FFF2-40B4-BE49-F238E27FC236}">
                <a16:creationId xmlns:a16="http://schemas.microsoft.com/office/drawing/2014/main" id="{633B810F-D7A6-BB78-011B-7CFC23EDA442}"/>
              </a:ext>
            </a:extLst>
          </p:cNvPr>
          <p:cNvGrpSpPr/>
          <p:nvPr/>
        </p:nvGrpSpPr>
        <p:grpSpPr>
          <a:xfrm>
            <a:off x="412115" y="2079649"/>
            <a:ext cx="360" cy="360"/>
            <a:chOff x="412115" y="2079649"/>
            <a:chExt cx="360" cy="360"/>
          </a:xfrm>
        </p:grpSpPr>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557CACD2-812A-0D5B-B00A-35E5222376E4}"/>
                    </a:ext>
                  </a:extLst>
                </p14:cNvPr>
                <p14:cNvContentPartPr/>
                <p14:nvPr/>
              </p14:nvContentPartPr>
              <p14:xfrm>
                <a:off x="412115" y="2079649"/>
                <a:ext cx="360" cy="360"/>
              </p14:xfrm>
            </p:contentPart>
          </mc:Choice>
          <mc:Fallback>
            <p:pic>
              <p:nvPicPr>
                <p:cNvPr id="23" name="Ink 22">
                  <a:extLst>
                    <a:ext uri="{FF2B5EF4-FFF2-40B4-BE49-F238E27FC236}">
                      <a16:creationId xmlns:a16="http://schemas.microsoft.com/office/drawing/2014/main" id="{557CACD2-812A-0D5B-B00A-35E5222376E4}"/>
                    </a:ext>
                  </a:extLst>
                </p:cNvPr>
                <p:cNvPicPr/>
                <p:nvPr/>
              </p:nvPicPr>
              <p:blipFill>
                <a:blip r:embed="rId3"/>
                <a:stretch>
                  <a:fillRect/>
                </a:stretch>
              </p:blipFill>
              <p:spPr>
                <a:xfrm>
                  <a:off x="405995" y="20735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Ink 23">
                  <a:extLst>
                    <a:ext uri="{FF2B5EF4-FFF2-40B4-BE49-F238E27FC236}">
                      <a16:creationId xmlns:a16="http://schemas.microsoft.com/office/drawing/2014/main" id="{F8A9DDDF-D218-0304-412C-1D5CF6A746F6}"/>
                    </a:ext>
                  </a:extLst>
                </p14:cNvPr>
                <p14:cNvContentPartPr/>
                <p14:nvPr/>
              </p14:nvContentPartPr>
              <p14:xfrm>
                <a:off x="412115" y="2079649"/>
                <a:ext cx="360" cy="360"/>
              </p14:xfrm>
            </p:contentPart>
          </mc:Choice>
          <mc:Fallback>
            <p:pic>
              <p:nvPicPr>
                <p:cNvPr id="24" name="Ink 23">
                  <a:extLst>
                    <a:ext uri="{FF2B5EF4-FFF2-40B4-BE49-F238E27FC236}">
                      <a16:creationId xmlns:a16="http://schemas.microsoft.com/office/drawing/2014/main" id="{F8A9DDDF-D218-0304-412C-1D5CF6A746F6}"/>
                    </a:ext>
                  </a:extLst>
                </p:cNvPr>
                <p:cNvPicPr/>
                <p:nvPr/>
              </p:nvPicPr>
              <p:blipFill>
                <a:blip r:embed="rId3"/>
                <a:stretch>
                  <a:fillRect/>
                </a:stretch>
              </p:blipFill>
              <p:spPr>
                <a:xfrm>
                  <a:off x="405995" y="20735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D1FF1B06-DE55-5C70-2739-4C1CA37D29C8}"/>
                    </a:ext>
                  </a:extLst>
                </p14:cNvPr>
                <p14:cNvContentPartPr/>
                <p14:nvPr/>
              </p14:nvContentPartPr>
              <p14:xfrm>
                <a:off x="412115" y="2079649"/>
                <a:ext cx="360" cy="360"/>
              </p14:xfrm>
            </p:contentPart>
          </mc:Choice>
          <mc:Fallback>
            <p:pic>
              <p:nvPicPr>
                <p:cNvPr id="26" name="Ink 25">
                  <a:extLst>
                    <a:ext uri="{FF2B5EF4-FFF2-40B4-BE49-F238E27FC236}">
                      <a16:creationId xmlns:a16="http://schemas.microsoft.com/office/drawing/2014/main" id="{D1FF1B06-DE55-5C70-2739-4C1CA37D29C8}"/>
                    </a:ext>
                  </a:extLst>
                </p:cNvPr>
                <p:cNvPicPr/>
                <p:nvPr/>
              </p:nvPicPr>
              <p:blipFill>
                <a:blip r:embed="rId3"/>
                <a:stretch>
                  <a:fillRect/>
                </a:stretch>
              </p:blipFill>
              <p:spPr>
                <a:xfrm>
                  <a:off x="405995" y="20735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Ink 27">
                  <a:extLst>
                    <a:ext uri="{FF2B5EF4-FFF2-40B4-BE49-F238E27FC236}">
                      <a16:creationId xmlns:a16="http://schemas.microsoft.com/office/drawing/2014/main" id="{FD558031-6BBE-1E7F-3F60-227A260CCE49}"/>
                    </a:ext>
                  </a:extLst>
                </p14:cNvPr>
                <p14:cNvContentPartPr/>
                <p14:nvPr/>
              </p14:nvContentPartPr>
              <p14:xfrm>
                <a:off x="412115" y="2079649"/>
                <a:ext cx="360" cy="360"/>
              </p14:xfrm>
            </p:contentPart>
          </mc:Choice>
          <mc:Fallback>
            <p:pic>
              <p:nvPicPr>
                <p:cNvPr id="28" name="Ink 27">
                  <a:extLst>
                    <a:ext uri="{FF2B5EF4-FFF2-40B4-BE49-F238E27FC236}">
                      <a16:creationId xmlns:a16="http://schemas.microsoft.com/office/drawing/2014/main" id="{FD558031-6BBE-1E7F-3F60-227A260CCE49}"/>
                    </a:ext>
                  </a:extLst>
                </p:cNvPr>
                <p:cNvPicPr/>
                <p:nvPr/>
              </p:nvPicPr>
              <p:blipFill>
                <a:blip r:embed="rId3"/>
                <a:stretch>
                  <a:fillRect/>
                </a:stretch>
              </p:blipFill>
              <p:spPr>
                <a:xfrm>
                  <a:off x="405995" y="2073529"/>
                  <a:ext cx="12600" cy="12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DAD0D87E-D55D-7C3A-BA14-49EF4289E4A2}"/>
                  </a:ext>
                </a:extLst>
              </p14:cNvPr>
              <p14:cNvContentPartPr/>
              <p14:nvPr/>
            </p14:nvContentPartPr>
            <p14:xfrm>
              <a:off x="1604435" y="2662129"/>
              <a:ext cx="360" cy="360"/>
            </p14:xfrm>
          </p:contentPart>
        </mc:Choice>
        <mc:Fallback>
          <p:pic>
            <p:nvPicPr>
              <p:cNvPr id="32" name="Ink 31">
                <a:extLst>
                  <a:ext uri="{FF2B5EF4-FFF2-40B4-BE49-F238E27FC236}">
                    <a16:creationId xmlns:a16="http://schemas.microsoft.com/office/drawing/2014/main" id="{DAD0D87E-D55D-7C3A-BA14-49EF4289E4A2}"/>
                  </a:ext>
                </a:extLst>
              </p:cNvPr>
              <p:cNvPicPr/>
              <p:nvPr/>
            </p:nvPicPr>
            <p:blipFill>
              <a:blip r:embed="rId3"/>
              <a:stretch>
                <a:fillRect/>
              </a:stretch>
            </p:blipFill>
            <p:spPr>
              <a:xfrm>
                <a:off x="1598315" y="265600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4" name="Ink 33">
                <a:extLst>
                  <a:ext uri="{FF2B5EF4-FFF2-40B4-BE49-F238E27FC236}">
                    <a16:creationId xmlns:a16="http://schemas.microsoft.com/office/drawing/2014/main" id="{BBEE2B34-1182-D90B-19E2-2EC340E5B953}"/>
                  </a:ext>
                </a:extLst>
              </p14:cNvPr>
              <p14:cNvContentPartPr/>
              <p14:nvPr/>
            </p14:nvContentPartPr>
            <p14:xfrm>
              <a:off x="4760195" y="1173889"/>
              <a:ext cx="360" cy="360"/>
            </p14:xfrm>
          </p:contentPart>
        </mc:Choice>
        <mc:Fallback>
          <p:pic>
            <p:nvPicPr>
              <p:cNvPr id="34" name="Ink 33">
                <a:extLst>
                  <a:ext uri="{FF2B5EF4-FFF2-40B4-BE49-F238E27FC236}">
                    <a16:creationId xmlns:a16="http://schemas.microsoft.com/office/drawing/2014/main" id="{BBEE2B34-1182-D90B-19E2-2EC340E5B953}"/>
                  </a:ext>
                </a:extLst>
              </p:cNvPr>
              <p:cNvPicPr/>
              <p:nvPr/>
            </p:nvPicPr>
            <p:blipFill>
              <a:blip r:embed="rId3"/>
              <a:stretch>
                <a:fillRect/>
              </a:stretch>
            </p:blipFill>
            <p:spPr>
              <a:xfrm>
                <a:off x="4754075" y="116776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5" name="Ink 34">
                <a:extLst>
                  <a:ext uri="{FF2B5EF4-FFF2-40B4-BE49-F238E27FC236}">
                    <a16:creationId xmlns:a16="http://schemas.microsoft.com/office/drawing/2014/main" id="{C7ED54E4-6B08-CA35-315C-29CB2AF10912}"/>
                  </a:ext>
                </a:extLst>
              </p14:cNvPr>
              <p14:cNvContentPartPr/>
              <p14:nvPr/>
            </p14:nvContentPartPr>
            <p14:xfrm>
              <a:off x="5118395" y="1102249"/>
              <a:ext cx="360" cy="360"/>
            </p14:xfrm>
          </p:contentPart>
        </mc:Choice>
        <mc:Fallback>
          <p:pic>
            <p:nvPicPr>
              <p:cNvPr id="35" name="Ink 34">
                <a:extLst>
                  <a:ext uri="{FF2B5EF4-FFF2-40B4-BE49-F238E27FC236}">
                    <a16:creationId xmlns:a16="http://schemas.microsoft.com/office/drawing/2014/main" id="{C7ED54E4-6B08-CA35-315C-29CB2AF10912}"/>
                  </a:ext>
                </a:extLst>
              </p:cNvPr>
              <p:cNvPicPr/>
              <p:nvPr/>
            </p:nvPicPr>
            <p:blipFill>
              <a:blip r:embed="rId3"/>
              <a:stretch>
                <a:fillRect/>
              </a:stretch>
            </p:blipFill>
            <p:spPr>
              <a:xfrm>
                <a:off x="5112275" y="10961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D67E6568-76CF-7129-3334-F1E19DA8FE1F}"/>
                  </a:ext>
                </a:extLst>
              </p14:cNvPr>
              <p14:cNvContentPartPr/>
              <p14:nvPr/>
            </p14:nvContentPartPr>
            <p14:xfrm>
              <a:off x="2330915" y="2913049"/>
              <a:ext cx="360" cy="360"/>
            </p14:xfrm>
          </p:contentPart>
        </mc:Choice>
        <mc:Fallback>
          <p:pic>
            <p:nvPicPr>
              <p:cNvPr id="36" name="Ink 35">
                <a:extLst>
                  <a:ext uri="{FF2B5EF4-FFF2-40B4-BE49-F238E27FC236}">
                    <a16:creationId xmlns:a16="http://schemas.microsoft.com/office/drawing/2014/main" id="{D67E6568-76CF-7129-3334-F1E19DA8FE1F}"/>
                  </a:ext>
                </a:extLst>
              </p:cNvPr>
              <p:cNvPicPr/>
              <p:nvPr/>
            </p:nvPicPr>
            <p:blipFill>
              <a:blip r:embed="rId3"/>
              <a:stretch>
                <a:fillRect/>
              </a:stretch>
            </p:blipFill>
            <p:spPr>
              <a:xfrm>
                <a:off x="2324795" y="29069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AA1D83F0-5583-E56C-4319-FAFC98D1A231}"/>
                  </a:ext>
                </a:extLst>
              </p14:cNvPr>
              <p14:cNvContentPartPr/>
              <p14:nvPr/>
            </p14:nvContentPartPr>
            <p14:xfrm>
              <a:off x="1622435" y="2733769"/>
              <a:ext cx="360" cy="360"/>
            </p14:xfrm>
          </p:contentPart>
        </mc:Choice>
        <mc:Fallback>
          <p:pic>
            <p:nvPicPr>
              <p:cNvPr id="37" name="Ink 36">
                <a:extLst>
                  <a:ext uri="{FF2B5EF4-FFF2-40B4-BE49-F238E27FC236}">
                    <a16:creationId xmlns:a16="http://schemas.microsoft.com/office/drawing/2014/main" id="{AA1D83F0-5583-E56C-4319-FAFC98D1A231}"/>
                  </a:ext>
                </a:extLst>
              </p:cNvPr>
              <p:cNvPicPr/>
              <p:nvPr/>
            </p:nvPicPr>
            <p:blipFill>
              <a:blip r:embed="rId3"/>
              <a:stretch>
                <a:fillRect/>
              </a:stretch>
            </p:blipFill>
            <p:spPr>
              <a:xfrm>
                <a:off x="1616315" y="272764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8" name="Ink 37">
                <a:extLst>
                  <a:ext uri="{FF2B5EF4-FFF2-40B4-BE49-F238E27FC236}">
                    <a16:creationId xmlns:a16="http://schemas.microsoft.com/office/drawing/2014/main" id="{69CE7DCC-731D-E67C-8812-4E928105A072}"/>
                  </a:ext>
                </a:extLst>
              </p14:cNvPr>
              <p14:cNvContentPartPr/>
              <p14:nvPr/>
            </p14:nvContentPartPr>
            <p14:xfrm>
              <a:off x="1371155" y="2518849"/>
              <a:ext cx="360" cy="360"/>
            </p14:xfrm>
          </p:contentPart>
        </mc:Choice>
        <mc:Fallback>
          <p:pic>
            <p:nvPicPr>
              <p:cNvPr id="38" name="Ink 37">
                <a:extLst>
                  <a:ext uri="{FF2B5EF4-FFF2-40B4-BE49-F238E27FC236}">
                    <a16:creationId xmlns:a16="http://schemas.microsoft.com/office/drawing/2014/main" id="{69CE7DCC-731D-E67C-8812-4E928105A072}"/>
                  </a:ext>
                </a:extLst>
              </p:cNvPr>
              <p:cNvPicPr/>
              <p:nvPr/>
            </p:nvPicPr>
            <p:blipFill>
              <a:blip r:embed="rId3"/>
              <a:stretch>
                <a:fillRect/>
              </a:stretch>
            </p:blipFill>
            <p:spPr>
              <a:xfrm>
                <a:off x="1365035" y="25127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9" name="Ink 38">
                <a:extLst>
                  <a:ext uri="{FF2B5EF4-FFF2-40B4-BE49-F238E27FC236}">
                    <a16:creationId xmlns:a16="http://schemas.microsoft.com/office/drawing/2014/main" id="{C7FDF8F7-D0AA-DE9C-4982-A9554249A172}"/>
                  </a:ext>
                </a:extLst>
              </p14:cNvPr>
              <p14:cNvContentPartPr/>
              <p14:nvPr/>
            </p14:nvContentPartPr>
            <p14:xfrm>
              <a:off x="1425155" y="2572849"/>
              <a:ext cx="360" cy="360"/>
            </p14:xfrm>
          </p:contentPart>
        </mc:Choice>
        <mc:Fallback>
          <p:pic>
            <p:nvPicPr>
              <p:cNvPr id="39" name="Ink 38">
                <a:extLst>
                  <a:ext uri="{FF2B5EF4-FFF2-40B4-BE49-F238E27FC236}">
                    <a16:creationId xmlns:a16="http://schemas.microsoft.com/office/drawing/2014/main" id="{C7FDF8F7-D0AA-DE9C-4982-A9554249A172}"/>
                  </a:ext>
                </a:extLst>
              </p:cNvPr>
              <p:cNvPicPr/>
              <p:nvPr/>
            </p:nvPicPr>
            <p:blipFill>
              <a:blip r:embed="rId3"/>
              <a:stretch>
                <a:fillRect/>
              </a:stretch>
            </p:blipFill>
            <p:spPr>
              <a:xfrm>
                <a:off x="1419035" y="256672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0" name="Ink 39">
                <a:extLst>
                  <a:ext uri="{FF2B5EF4-FFF2-40B4-BE49-F238E27FC236}">
                    <a16:creationId xmlns:a16="http://schemas.microsoft.com/office/drawing/2014/main" id="{7B57DF7D-6FFA-069B-1BCF-895C2952AE06}"/>
                  </a:ext>
                </a:extLst>
              </p14:cNvPr>
              <p14:cNvContentPartPr/>
              <p14:nvPr/>
            </p14:nvContentPartPr>
            <p14:xfrm>
              <a:off x="1218875" y="2976409"/>
              <a:ext cx="360" cy="360"/>
            </p14:xfrm>
          </p:contentPart>
        </mc:Choice>
        <mc:Fallback>
          <p:pic>
            <p:nvPicPr>
              <p:cNvPr id="40" name="Ink 39">
                <a:extLst>
                  <a:ext uri="{FF2B5EF4-FFF2-40B4-BE49-F238E27FC236}">
                    <a16:creationId xmlns:a16="http://schemas.microsoft.com/office/drawing/2014/main" id="{7B57DF7D-6FFA-069B-1BCF-895C2952AE06}"/>
                  </a:ext>
                </a:extLst>
              </p:cNvPr>
              <p:cNvPicPr/>
              <p:nvPr/>
            </p:nvPicPr>
            <p:blipFill>
              <a:blip r:embed="rId3"/>
              <a:stretch>
                <a:fillRect/>
              </a:stretch>
            </p:blipFill>
            <p:spPr>
              <a:xfrm>
                <a:off x="1212755" y="297028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 name="Ink 40">
                <a:extLst>
                  <a:ext uri="{FF2B5EF4-FFF2-40B4-BE49-F238E27FC236}">
                    <a16:creationId xmlns:a16="http://schemas.microsoft.com/office/drawing/2014/main" id="{BBF845FA-282E-B779-F0B8-6CBE1D17C16A}"/>
                  </a:ext>
                </a:extLst>
              </p14:cNvPr>
              <p14:cNvContentPartPr/>
              <p14:nvPr/>
            </p14:nvContentPartPr>
            <p14:xfrm>
              <a:off x="1156235" y="2617489"/>
              <a:ext cx="360" cy="360"/>
            </p14:xfrm>
          </p:contentPart>
        </mc:Choice>
        <mc:Fallback>
          <p:pic>
            <p:nvPicPr>
              <p:cNvPr id="41" name="Ink 40">
                <a:extLst>
                  <a:ext uri="{FF2B5EF4-FFF2-40B4-BE49-F238E27FC236}">
                    <a16:creationId xmlns:a16="http://schemas.microsoft.com/office/drawing/2014/main" id="{BBF845FA-282E-B779-F0B8-6CBE1D17C16A}"/>
                  </a:ext>
                </a:extLst>
              </p:cNvPr>
              <p:cNvPicPr/>
              <p:nvPr/>
            </p:nvPicPr>
            <p:blipFill>
              <a:blip r:embed="rId3"/>
              <a:stretch>
                <a:fillRect/>
              </a:stretch>
            </p:blipFill>
            <p:spPr>
              <a:xfrm>
                <a:off x="1150115" y="261136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2" name="Ink 41">
                <a:extLst>
                  <a:ext uri="{FF2B5EF4-FFF2-40B4-BE49-F238E27FC236}">
                    <a16:creationId xmlns:a16="http://schemas.microsoft.com/office/drawing/2014/main" id="{D09EDD56-2A3D-6413-E68F-87DD97697881}"/>
                  </a:ext>
                </a:extLst>
              </p14:cNvPr>
              <p14:cNvContentPartPr/>
              <p14:nvPr/>
            </p14:nvContentPartPr>
            <p14:xfrm>
              <a:off x="4379311" y="1161604"/>
              <a:ext cx="360" cy="360"/>
            </p14:xfrm>
          </p:contentPart>
        </mc:Choice>
        <mc:Fallback>
          <p:pic>
            <p:nvPicPr>
              <p:cNvPr id="42" name="Ink 41">
                <a:extLst>
                  <a:ext uri="{FF2B5EF4-FFF2-40B4-BE49-F238E27FC236}">
                    <a16:creationId xmlns:a16="http://schemas.microsoft.com/office/drawing/2014/main" id="{D09EDD56-2A3D-6413-E68F-87DD97697881}"/>
                  </a:ext>
                </a:extLst>
              </p:cNvPr>
              <p:cNvPicPr/>
              <p:nvPr/>
            </p:nvPicPr>
            <p:blipFill>
              <a:blip r:embed="rId3"/>
              <a:stretch>
                <a:fillRect/>
              </a:stretch>
            </p:blipFill>
            <p:spPr>
              <a:xfrm>
                <a:off x="4373191" y="1155484"/>
                <a:ext cx="12600" cy="12600"/>
              </a:xfrm>
              <a:prstGeom prst="rect">
                <a:avLst/>
              </a:prstGeom>
            </p:spPr>
          </p:pic>
        </mc:Fallback>
      </mc:AlternateContent>
      <p:grpSp>
        <p:nvGrpSpPr>
          <p:cNvPr id="46" name="Group 45">
            <a:extLst>
              <a:ext uri="{FF2B5EF4-FFF2-40B4-BE49-F238E27FC236}">
                <a16:creationId xmlns:a16="http://schemas.microsoft.com/office/drawing/2014/main" id="{7A3406E4-7B7D-EB06-E3F8-C785EDF8EC9D}"/>
              </a:ext>
            </a:extLst>
          </p:cNvPr>
          <p:cNvGrpSpPr/>
          <p:nvPr/>
        </p:nvGrpSpPr>
        <p:grpSpPr>
          <a:xfrm>
            <a:off x="5149351" y="1044964"/>
            <a:ext cx="360" cy="360"/>
            <a:chOff x="5149351" y="1044964"/>
            <a:chExt cx="360" cy="360"/>
          </a:xfrm>
        </p:grpSpPr>
        <mc:AlternateContent xmlns:mc="http://schemas.openxmlformats.org/markup-compatibility/2006">
          <mc:Choice xmlns:p14="http://schemas.microsoft.com/office/powerpoint/2010/main" Requires="p14">
            <p:contentPart p14:bwMode="auto" r:id="rId20">
              <p14:nvContentPartPr>
                <p14:cNvPr id="43" name="Ink 42">
                  <a:extLst>
                    <a:ext uri="{FF2B5EF4-FFF2-40B4-BE49-F238E27FC236}">
                      <a16:creationId xmlns:a16="http://schemas.microsoft.com/office/drawing/2014/main" id="{B7B34EA2-A96C-1FF6-6B45-6712CFEC28BB}"/>
                    </a:ext>
                  </a:extLst>
                </p14:cNvPr>
                <p14:cNvContentPartPr/>
                <p14:nvPr/>
              </p14:nvContentPartPr>
              <p14:xfrm>
                <a:off x="5149351" y="1044964"/>
                <a:ext cx="360" cy="360"/>
              </p14:xfrm>
            </p:contentPart>
          </mc:Choice>
          <mc:Fallback>
            <p:pic>
              <p:nvPicPr>
                <p:cNvPr id="43" name="Ink 42">
                  <a:extLst>
                    <a:ext uri="{FF2B5EF4-FFF2-40B4-BE49-F238E27FC236}">
                      <a16:creationId xmlns:a16="http://schemas.microsoft.com/office/drawing/2014/main" id="{B7B34EA2-A96C-1FF6-6B45-6712CFEC28BB}"/>
                    </a:ext>
                  </a:extLst>
                </p:cNvPr>
                <p:cNvPicPr/>
                <p:nvPr/>
              </p:nvPicPr>
              <p:blipFill>
                <a:blip r:embed="rId3"/>
                <a:stretch>
                  <a:fillRect/>
                </a:stretch>
              </p:blipFill>
              <p:spPr>
                <a:xfrm>
                  <a:off x="5143231" y="103884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4" name="Ink 43">
                  <a:extLst>
                    <a:ext uri="{FF2B5EF4-FFF2-40B4-BE49-F238E27FC236}">
                      <a16:creationId xmlns:a16="http://schemas.microsoft.com/office/drawing/2014/main" id="{AF94E5B8-1137-9B56-6F30-327DF8EEDCB7}"/>
                    </a:ext>
                  </a:extLst>
                </p14:cNvPr>
                <p14:cNvContentPartPr/>
                <p14:nvPr/>
              </p14:nvContentPartPr>
              <p14:xfrm>
                <a:off x="5149351" y="1044964"/>
                <a:ext cx="360" cy="360"/>
              </p14:xfrm>
            </p:contentPart>
          </mc:Choice>
          <mc:Fallback>
            <p:pic>
              <p:nvPicPr>
                <p:cNvPr id="44" name="Ink 43">
                  <a:extLst>
                    <a:ext uri="{FF2B5EF4-FFF2-40B4-BE49-F238E27FC236}">
                      <a16:creationId xmlns:a16="http://schemas.microsoft.com/office/drawing/2014/main" id="{AF94E5B8-1137-9B56-6F30-327DF8EEDCB7}"/>
                    </a:ext>
                  </a:extLst>
                </p:cNvPr>
                <p:cNvPicPr/>
                <p:nvPr/>
              </p:nvPicPr>
              <p:blipFill>
                <a:blip r:embed="rId3"/>
                <a:stretch>
                  <a:fillRect/>
                </a:stretch>
              </p:blipFill>
              <p:spPr>
                <a:xfrm>
                  <a:off x="5143231" y="103884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5" name="Ink 44">
                  <a:extLst>
                    <a:ext uri="{FF2B5EF4-FFF2-40B4-BE49-F238E27FC236}">
                      <a16:creationId xmlns:a16="http://schemas.microsoft.com/office/drawing/2014/main" id="{83D9E11E-2882-DBD9-B99E-807043B40092}"/>
                    </a:ext>
                  </a:extLst>
                </p14:cNvPr>
                <p14:cNvContentPartPr/>
                <p14:nvPr/>
              </p14:nvContentPartPr>
              <p14:xfrm>
                <a:off x="5149351" y="1044964"/>
                <a:ext cx="360" cy="360"/>
              </p14:xfrm>
            </p:contentPart>
          </mc:Choice>
          <mc:Fallback>
            <p:pic>
              <p:nvPicPr>
                <p:cNvPr id="45" name="Ink 44">
                  <a:extLst>
                    <a:ext uri="{FF2B5EF4-FFF2-40B4-BE49-F238E27FC236}">
                      <a16:creationId xmlns:a16="http://schemas.microsoft.com/office/drawing/2014/main" id="{83D9E11E-2882-DBD9-B99E-807043B40092}"/>
                    </a:ext>
                  </a:extLst>
                </p:cNvPr>
                <p:cNvPicPr/>
                <p:nvPr/>
              </p:nvPicPr>
              <p:blipFill>
                <a:blip r:embed="rId3"/>
                <a:stretch>
                  <a:fillRect/>
                </a:stretch>
              </p:blipFill>
              <p:spPr>
                <a:xfrm>
                  <a:off x="5143231" y="1038844"/>
                  <a:ext cx="12600" cy="12600"/>
                </a:xfrm>
                <a:prstGeom prst="rect">
                  <a:avLst/>
                </a:prstGeom>
              </p:spPr>
            </p:pic>
          </mc:Fallback>
        </mc:AlternateContent>
      </p:grpSp>
    </p:spTree>
    <p:extLst>
      <p:ext uri="{BB962C8B-B14F-4D97-AF65-F5344CB8AC3E}">
        <p14:creationId xmlns:p14="http://schemas.microsoft.com/office/powerpoint/2010/main" val="2783791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DD8526-6C36-61F4-DF1C-ED487903C69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A7A93F-0B12-C2D3-BAAF-1FC991F8E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6FF49C-92A7-BD85-5326-730D09595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A82419-9C2C-79D5-5505-B82C28E01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8D2FA52-0613-BDA1-59AB-9F6CDB5FA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4E6425E-ABE3-B98C-2C0B-682064D2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37790DD-39BC-D73B-658D-7E7F226750D5}"/>
              </a:ext>
            </a:extLst>
          </p:cNvPr>
          <p:cNvSpPr/>
          <p:nvPr/>
        </p:nvSpPr>
        <p:spPr>
          <a:xfrm>
            <a:off x="2698376" y="690282"/>
            <a:ext cx="5416919" cy="7603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 Overview</a:t>
            </a:r>
          </a:p>
        </p:txBody>
      </p:sp>
      <p:sp>
        <p:nvSpPr>
          <p:cNvPr id="15" name="TextBox 14">
            <a:extLst>
              <a:ext uri="{FF2B5EF4-FFF2-40B4-BE49-F238E27FC236}">
                <a16:creationId xmlns:a16="http://schemas.microsoft.com/office/drawing/2014/main" id="{AC305C6E-C5E4-1C9A-F03E-BBBF06A2FDD9}"/>
              </a:ext>
            </a:extLst>
          </p:cNvPr>
          <p:cNvSpPr txBox="1"/>
          <p:nvPr/>
        </p:nvSpPr>
        <p:spPr>
          <a:xfrm>
            <a:off x="5637654" y="2973519"/>
            <a:ext cx="914400" cy="914400"/>
          </a:xfrm>
          <a:prstGeom prst="rect">
            <a:avLst/>
          </a:prstGeom>
          <a:noFill/>
        </p:spPr>
        <p:txBody>
          <a:bodyPr wrap="square" rtlCol="0">
            <a:spAutoFit/>
          </a:bodyPr>
          <a:lstStyle/>
          <a:p>
            <a:endParaRPr lang="en-GB" dirty="0"/>
          </a:p>
        </p:txBody>
      </p:sp>
      <p:sp>
        <p:nvSpPr>
          <p:cNvPr id="17" name="TextBox 16">
            <a:extLst>
              <a:ext uri="{FF2B5EF4-FFF2-40B4-BE49-F238E27FC236}">
                <a16:creationId xmlns:a16="http://schemas.microsoft.com/office/drawing/2014/main" id="{563AD8F1-69C2-F08E-C310-26881B234EBA}"/>
              </a:ext>
            </a:extLst>
          </p:cNvPr>
          <p:cNvSpPr txBox="1"/>
          <p:nvPr/>
        </p:nvSpPr>
        <p:spPr>
          <a:xfrm>
            <a:off x="0" y="1925054"/>
            <a:ext cx="12191996" cy="3013133"/>
          </a:xfrm>
          <a:prstGeom prst="rect">
            <a:avLst/>
          </a:prstGeom>
          <a:noFill/>
        </p:spPr>
        <p:txBody>
          <a:bodyPr wrap="square" rtlCol="0">
            <a:spAutoFit/>
          </a:bodyPr>
          <a:lstStyle/>
          <a:p>
            <a:pPr indent="-228600">
              <a:lnSpc>
                <a:spcPct val="90000"/>
              </a:lnSpc>
              <a:spcBef>
                <a:spcPts val="1800"/>
              </a:spcBef>
              <a:spcAft>
                <a:spcPts val="1200"/>
              </a:spcAft>
              <a:buFont typeface="Arial" panose="020B0604020202020204" pitchFamily="34" charset="0"/>
              <a:buChar char="•"/>
            </a:pPr>
            <a:r>
              <a:rPr lang="en-US" sz="1200" b="1" i="0" dirty="0">
                <a:effectLst/>
              </a:rPr>
              <a:t>Total number of records: </a:t>
            </a:r>
            <a:r>
              <a:rPr lang="en-US" sz="1200" i="0" dirty="0">
                <a:effectLst/>
              </a:rPr>
              <a:t>7043 rows and 21 columns</a:t>
            </a:r>
          </a:p>
          <a:p>
            <a:pPr indent="-228600">
              <a:lnSpc>
                <a:spcPct val="90000"/>
              </a:lnSpc>
              <a:spcBef>
                <a:spcPts val="1800"/>
              </a:spcBef>
              <a:spcAft>
                <a:spcPts val="1200"/>
              </a:spcAft>
              <a:buFont typeface="Arial" panose="020B0604020202020204" pitchFamily="34" charset="0"/>
              <a:buChar char="•"/>
            </a:pPr>
            <a:r>
              <a:rPr lang="en-US" sz="1200" b="1" dirty="0"/>
              <a:t>Numerical Features: </a:t>
            </a:r>
            <a:r>
              <a:rPr lang="en-US" sz="1200" dirty="0"/>
              <a:t>Tenure, Senior Citizen, Monthly charges, Total charges</a:t>
            </a:r>
          </a:p>
          <a:p>
            <a:pPr indent="-228600">
              <a:lnSpc>
                <a:spcPct val="90000"/>
              </a:lnSpc>
              <a:spcBef>
                <a:spcPts val="1800"/>
              </a:spcBef>
              <a:spcAft>
                <a:spcPts val="1200"/>
              </a:spcAft>
              <a:buFont typeface="Arial" panose="020B0604020202020204" pitchFamily="34" charset="0"/>
              <a:buChar char="•"/>
            </a:pPr>
            <a:r>
              <a:rPr lang="en-US" sz="1200" b="1" i="0" dirty="0">
                <a:effectLst/>
              </a:rPr>
              <a:t>Categorical Features: </a:t>
            </a:r>
            <a:r>
              <a:rPr lang="en-US" sz="1200" dirty="0">
                <a:latin typeface="menlo"/>
              </a:rPr>
              <a:t>G</a:t>
            </a:r>
            <a:r>
              <a:rPr kumimoji="0" lang="en-US" altLang="en-US" sz="1200" b="0" i="0" u="none" strike="noStrike" cap="none" normalizeH="0" baseline="0" dirty="0">
                <a:ln>
                  <a:noFill/>
                </a:ln>
                <a:solidFill>
                  <a:schemeClr val="tx1"/>
                </a:solidFill>
                <a:effectLst/>
                <a:latin typeface="menlo"/>
              </a:rPr>
              <a:t>ender</a:t>
            </a:r>
            <a:r>
              <a:rPr lang="en-US" altLang="en-US" sz="1200" dirty="0">
                <a:latin typeface="menlo"/>
              </a:rPr>
              <a:t>,</a:t>
            </a:r>
            <a:r>
              <a:rPr kumimoji="0" lang="en-US" altLang="en-US" sz="1200" b="0" i="0" u="none" strike="noStrike" cap="none" normalizeH="0" baseline="0" dirty="0">
                <a:ln>
                  <a:noFill/>
                </a:ln>
                <a:solidFill>
                  <a:schemeClr val="tx1"/>
                </a:solidFill>
                <a:effectLst/>
                <a:latin typeface="menlo"/>
              </a:rPr>
              <a:t> Partner, Dependents, </a:t>
            </a:r>
            <a:r>
              <a:rPr kumimoji="0" lang="en-US" altLang="en-US" sz="1200" b="0" i="0" u="none" strike="noStrike" cap="none" normalizeH="0" baseline="0" dirty="0" err="1">
                <a:ln>
                  <a:noFill/>
                </a:ln>
                <a:solidFill>
                  <a:schemeClr val="tx1"/>
                </a:solidFill>
                <a:effectLst/>
                <a:latin typeface="menlo"/>
              </a:rPr>
              <a:t>PhoneService</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MultipleLines</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InternetService</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OnlineSecurity</a:t>
            </a:r>
            <a:r>
              <a:rPr kumimoji="0" lang="en-US" altLang="en-US" sz="1200" b="0" i="0" u="none" strike="noStrike" cap="none" normalizeH="0" baseline="0" dirty="0">
                <a:ln>
                  <a:noFill/>
                </a:ln>
                <a:solidFill>
                  <a:schemeClr val="tx1"/>
                </a:solidFill>
                <a:effectLst/>
                <a:latin typeface="menlo"/>
              </a:rPr>
              <a:t>, </a:t>
            </a:r>
          </a:p>
          <a:p>
            <a:pPr>
              <a:lnSpc>
                <a:spcPct val="90000"/>
              </a:lnSpc>
              <a:spcBef>
                <a:spcPts val="1800"/>
              </a:spcBef>
              <a:spcAft>
                <a:spcPts val="1200"/>
              </a:spcAft>
            </a:pPr>
            <a:r>
              <a:rPr kumimoji="0" lang="en-US" altLang="en-US" sz="1200" b="0" i="0" u="none" strike="noStrike" cap="none" normalizeH="0" baseline="0" dirty="0" err="1">
                <a:ln>
                  <a:noFill/>
                </a:ln>
                <a:solidFill>
                  <a:schemeClr val="tx1"/>
                </a:solidFill>
                <a:effectLst/>
                <a:latin typeface="menlo"/>
              </a:rPr>
              <a:t>OnlineBackup</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DeviceProtection</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TechSupport</a:t>
            </a:r>
            <a:r>
              <a:rPr lang="en-US" altLang="en-US" sz="1200" dirty="0">
                <a:latin typeface="menlo"/>
              </a:rPr>
              <a:t>,</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StreamingTV</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StreamingMovies</a:t>
            </a:r>
            <a:r>
              <a:rPr kumimoji="0" lang="en-US" altLang="en-US" sz="1200" b="0" i="0" u="none" strike="noStrike" cap="none" normalizeH="0" baseline="0" dirty="0">
                <a:ln>
                  <a:noFill/>
                </a:ln>
                <a:solidFill>
                  <a:schemeClr val="tx1"/>
                </a:solidFill>
                <a:effectLst/>
                <a:latin typeface="menlo"/>
              </a:rPr>
              <a:t>, Contract, </a:t>
            </a:r>
            <a:r>
              <a:rPr kumimoji="0" lang="en-US" altLang="en-US" sz="1200" b="0" i="0" u="none" strike="noStrike" cap="none" normalizeH="0" baseline="0" dirty="0" err="1">
                <a:ln>
                  <a:noFill/>
                </a:ln>
                <a:solidFill>
                  <a:schemeClr val="tx1"/>
                </a:solidFill>
                <a:effectLst/>
                <a:latin typeface="menlo"/>
              </a:rPr>
              <a:t>PaperlessBilling</a:t>
            </a:r>
            <a:r>
              <a:rPr kumimoji="0" lang="en-US" altLang="en-US" sz="1200" b="0" i="0" u="none" strike="noStrike" cap="none" normalizeH="0" baseline="0" dirty="0">
                <a:ln>
                  <a:noFill/>
                </a:ln>
                <a:solidFill>
                  <a:schemeClr val="tx1"/>
                </a:solidFill>
                <a:effectLst/>
                <a:latin typeface="menlo"/>
              </a:rPr>
              <a:t>, </a:t>
            </a:r>
            <a:r>
              <a:rPr kumimoji="0" lang="en-US" altLang="en-US" sz="1200" b="0" i="0" u="none" strike="noStrike" cap="none" normalizeH="0" baseline="0" dirty="0" err="1">
                <a:ln>
                  <a:noFill/>
                </a:ln>
                <a:solidFill>
                  <a:schemeClr val="tx1"/>
                </a:solidFill>
                <a:effectLst/>
                <a:latin typeface="menlo"/>
              </a:rPr>
              <a:t>PaymentMethod</a:t>
            </a:r>
            <a:r>
              <a:rPr kumimoji="0" lang="en-US" altLang="en-US" sz="1200" b="0" i="0" u="none" strike="noStrike" cap="none" normalizeH="0" baseline="0" dirty="0">
                <a:ln>
                  <a:noFill/>
                </a:ln>
                <a:solidFill>
                  <a:schemeClr val="tx1"/>
                </a:solidFill>
                <a:effectLst/>
                <a:latin typeface="menlo"/>
              </a:rPr>
              <a:t>, Churn.</a:t>
            </a:r>
          </a:p>
          <a:p>
            <a:pPr marL="171450" indent="-171450">
              <a:lnSpc>
                <a:spcPct val="90000"/>
              </a:lnSpc>
              <a:spcBef>
                <a:spcPts val="1800"/>
              </a:spcBef>
              <a:spcAft>
                <a:spcPts val="1200"/>
              </a:spcAft>
              <a:buFont typeface="Arial" panose="020B0604020202020204" pitchFamily="34" charset="0"/>
              <a:buChar char="•"/>
            </a:pPr>
            <a:r>
              <a:rPr lang="en-US" altLang="en-US" sz="1200" b="1" dirty="0">
                <a:latin typeface="menlo"/>
              </a:rPr>
              <a:t>Target Variable: </a:t>
            </a:r>
            <a:r>
              <a:rPr lang="en-US" altLang="en-US" sz="1200" dirty="0">
                <a:latin typeface="menlo"/>
              </a:rPr>
              <a:t>Churn</a:t>
            </a:r>
          </a:p>
          <a:p>
            <a:pPr marL="171450" indent="-171450">
              <a:lnSpc>
                <a:spcPct val="90000"/>
              </a:lnSpc>
              <a:spcBef>
                <a:spcPts val="1800"/>
              </a:spcBef>
              <a:spcAft>
                <a:spcPts val="120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menlo"/>
              </a:rPr>
              <a:t>Outliers</a:t>
            </a:r>
            <a:r>
              <a:rPr kumimoji="0" lang="en-US" altLang="en-US" sz="1200" i="0" u="none" strike="noStrike" cap="none" normalizeH="0" baseline="0" dirty="0">
                <a:ln>
                  <a:noFill/>
                </a:ln>
                <a:solidFill>
                  <a:schemeClr val="tx1"/>
                </a:solidFill>
                <a:effectLst/>
                <a:latin typeface="menlo"/>
              </a:rPr>
              <a:t>: None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103543A-37B3-C52B-56E5-C4F2454CFF34}"/>
                  </a:ext>
                </a:extLst>
              </p14:cNvPr>
              <p14:cNvContentPartPr/>
              <p14:nvPr/>
            </p14:nvContentPartPr>
            <p14:xfrm>
              <a:off x="3164315" y="2743129"/>
              <a:ext cx="360" cy="360"/>
            </p14:xfrm>
          </p:contentPart>
        </mc:Choice>
        <mc:Fallback>
          <p:pic>
            <p:nvPicPr>
              <p:cNvPr id="2" name="Ink 1">
                <a:extLst>
                  <a:ext uri="{FF2B5EF4-FFF2-40B4-BE49-F238E27FC236}">
                    <a16:creationId xmlns:a16="http://schemas.microsoft.com/office/drawing/2014/main" id="{A103543A-37B3-C52B-56E5-C4F2454CFF34}"/>
                  </a:ext>
                </a:extLst>
              </p:cNvPr>
              <p:cNvPicPr/>
              <p:nvPr/>
            </p:nvPicPr>
            <p:blipFill>
              <a:blip r:embed="rId3"/>
              <a:stretch>
                <a:fillRect/>
              </a:stretch>
            </p:blipFill>
            <p:spPr>
              <a:xfrm>
                <a:off x="3158195" y="273700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B87BB40-4284-D5FD-AB06-765AF5221CD8}"/>
                  </a:ext>
                </a:extLst>
              </p14:cNvPr>
              <p14:cNvContentPartPr/>
              <p14:nvPr/>
            </p14:nvContentPartPr>
            <p14:xfrm>
              <a:off x="3966751" y="3080044"/>
              <a:ext cx="360" cy="360"/>
            </p14:xfrm>
          </p:contentPart>
        </mc:Choice>
        <mc:Fallback>
          <p:pic>
            <p:nvPicPr>
              <p:cNvPr id="3" name="Ink 2">
                <a:extLst>
                  <a:ext uri="{FF2B5EF4-FFF2-40B4-BE49-F238E27FC236}">
                    <a16:creationId xmlns:a16="http://schemas.microsoft.com/office/drawing/2014/main" id="{FB87BB40-4284-D5FD-AB06-765AF5221CD8}"/>
                  </a:ext>
                </a:extLst>
              </p:cNvPr>
              <p:cNvPicPr/>
              <p:nvPr/>
            </p:nvPicPr>
            <p:blipFill>
              <a:blip r:embed="rId3"/>
              <a:stretch>
                <a:fillRect/>
              </a:stretch>
            </p:blipFill>
            <p:spPr>
              <a:xfrm>
                <a:off x="3960631" y="30739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F8AE13D0-C0E9-BA98-BE6F-8A99FB7364CC}"/>
                  </a:ext>
                </a:extLst>
              </p14:cNvPr>
              <p14:cNvContentPartPr/>
              <p14:nvPr/>
            </p14:nvContentPartPr>
            <p14:xfrm>
              <a:off x="3787831" y="3093364"/>
              <a:ext cx="360" cy="360"/>
            </p14:xfrm>
          </p:contentPart>
        </mc:Choice>
        <mc:Fallback>
          <p:pic>
            <p:nvPicPr>
              <p:cNvPr id="4" name="Ink 3">
                <a:extLst>
                  <a:ext uri="{FF2B5EF4-FFF2-40B4-BE49-F238E27FC236}">
                    <a16:creationId xmlns:a16="http://schemas.microsoft.com/office/drawing/2014/main" id="{F8AE13D0-C0E9-BA98-BE6F-8A99FB7364CC}"/>
                  </a:ext>
                </a:extLst>
              </p:cNvPr>
              <p:cNvPicPr/>
              <p:nvPr/>
            </p:nvPicPr>
            <p:blipFill>
              <a:blip r:embed="rId3"/>
              <a:stretch>
                <a:fillRect/>
              </a:stretch>
            </p:blipFill>
            <p:spPr>
              <a:xfrm>
                <a:off x="3781711" y="308724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AE841907-A8F5-E313-8A89-E4E7C6936FEA}"/>
                  </a:ext>
                </a:extLst>
              </p14:cNvPr>
              <p14:cNvContentPartPr/>
              <p14:nvPr/>
            </p14:nvContentPartPr>
            <p14:xfrm>
              <a:off x="2000431" y="2619244"/>
              <a:ext cx="360" cy="360"/>
            </p14:xfrm>
          </p:contentPart>
        </mc:Choice>
        <mc:Fallback>
          <p:pic>
            <p:nvPicPr>
              <p:cNvPr id="5" name="Ink 4">
                <a:extLst>
                  <a:ext uri="{FF2B5EF4-FFF2-40B4-BE49-F238E27FC236}">
                    <a16:creationId xmlns:a16="http://schemas.microsoft.com/office/drawing/2014/main" id="{AE841907-A8F5-E313-8A89-E4E7C6936FEA}"/>
                  </a:ext>
                </a:extLst>
              </p:cNvPr>
              <p:cNvPicPr/>
              <p:nvPr/>
            </p:nvPicPr>
            <p:blipFill>
              <a:blip r:embed="rId3"/>
              <a:stretch>
                <a:fillRect/>
              </a:stretch>
            </p:blipFill>
            <p:spPr>
              <a:xfrm>
                <a:off x="1994311" y="26131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7B7C5AF-4DCF-8A29-A437-72EAA3FBEFEA}"/>
                  </a:ext>
                </a:extLst>
              </p14:cNvPr>
              <p14:cNvContentPartPr/>
              <p14:nvPr/>
            </p14:nvContentPartPr>
            <p14:xfrm>
              <a:off x="391951" y="2062684"/>
              <a:ext cx="360" cy="360"/>
            </p14:xfrm>
          </p:contentPart>
        </mc:Choice>
        <mc:Fallback>
          <p:pic>
            <p:nvPicPr>
              <p:cNvPr id="6" name="Ink 5">
                <a:extLst>
                  <a:ext uri="{FF2B5EF4-FFF2-40B4-BE49-F238E27FC236}">
                    <a16:creationId xmlns:a16="http://schemas.microsoft.com/office/drawing/2014/main" id="{C7B7C5AF-4DCF-8A29-A437-72EAA3FBEFEA}"/>
                  </a:ext>
                </a:extLst>
              </p:cNvPr>
              <p:cNvPicPr/>
              <p:nvPr/>
            </p:nvPicPr>
            <p:blipFill>
              <a:blip r:embed="rId3"/>
              <a:stretch>
                <a:fillRect/>
              </a:stretch>
            </p:blipFill>
            <p:spPr>
              <a:xfrm>
                <a:off x="385831" y="205656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9A5242C-49DD-51DB-8AD0-B1B8F3CDC60A}"/>
                  </a:ext>
                </a:extLst>
              </p14:cNvPr>
              <p14:cNvContentPartPr/>
              <p14:nvPr/>
            </p14:nvContentPartPr>
            <p14:xfrm>
              <a:off x="391951" y="2062684"/>
              <a:ext cx="360" cy="360"/>
            </p14:xfrm>
          </p:contentPart>
        </mc:Choice>
        <mc:Fallback>
          <p:pic>
            <p:nvPicPr>
              <p:cNvPr id="7" name="Ink 6">
                <a:extLst>
                  <a:ext uri="{FF2B5EF4-FFF2-40B4-BE49-F238E27FC236}">
                    <a16:creationId xmlns:a16="http://schemas.microsoft.com/office/drawing/2014/main" id="{89A5242C-49DD-51DB-8AD0-B1B8F3CDC60A}"/>
                  </a:ext>
                </a:extLst>
              </p:cNvPr>
              <p:cNvPicPr/>
              <p:nvPr/>
            </p:nvPicPr>
            <p:blipFill>
              <a:blip r:embed="rId3"/>
              <a:stretch>
                <a:fillRect/>
              </a:stretch>
            </p:blipFill>
            <p:spPr>
              <a:xfrm>
                <a:off x="385831" y="2056564"/>
                <a:ext cx="12600" cy="12600"/>
              </a:xfrm>
              <a:prstGeom prst="rect">
                <a:avLst/>
              </a:prstGeom>
            </p:spPr>
          </p:pic>
        </mc:Fallback>
      </mc:AlternateContent>
    </p:spTree>
    <p:extLst>
      <p:ext uri="{BB962C8B-B14F-4D97-AF65-F5344CB8AC3E}">
        <p14:creationId xmlns:p14="http://schemas.microsoft.com/office/powerpoint/2010/main" val="371464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44E9F-F696-D464-98C4-2DD951CEF21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D26D95F-17E7-E757-3D5B-BC34720B3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A9F8B0C-A661-B544-BA3A-D01E3A43E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91EF14-8FC4-F2BA-2325-98E2F9A58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FA1EB2-9050-2325-3E90-7399233C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F20CBCF-D7C6-DC80-9686-681818AF1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68E587-4978-7517-74F0-6FE48A3C3CF5}"/>
              </a:ext>
            </a:extLst>
          </p:cNvPr>
          <p:cNvSpPr txBox="1"/>
          <p:nvPr/>
        </p:nvSpPr>
        <p:spPr>
          <a:xfrm>
            <a:off x="284032" y="1597432"/>
            <a:ext cx="11732646" cy="4665864"/>
          </a:xfrm>
          <a:prstGeom prst="rect">
            <a:avLst/>
          </a:prstGeom>
        </p:spPr>
        <p:txBody>
          <a:bodyPr vert="horz" lIns="91440" tIns="45720" rIns="91440" bIns="45720" rtlCol="0" anchor="ctr">
            <a:noAutofit/>
          </a:bodyPr>
          <a:lstStyle/>
          <a:p>
            <a:pPr indent="-228600">
              <a:lnSpc>
                <a:spcPct val="90000"/>
              </a:lnSpc>
              <a:spcBef>
                <a:spcPts val="1800"/>
              </a:spcBef>
              <a:spcAft>
                <a:spcPts val="1200"/>
              </a:spcAft>
              <a:buFont typeface="Arial" panose="020B0604020202020204" pitchFamily="34" charset="0"/>
              <a:buChar char="•"/>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indent="-228600">
              <a:lnSpc>
                <a:spcPct val="90000"/>
              </a:lnSpc>
              <a:spcBef>
                <a:spcPts val="1800"/>
              </a:spcBef>
              <a:spcAft>
                <a:spcPts val="1200"/>
              </a:spcAft>
              <a:buFont typeface="Wingdings" panose="05000000000000000000" pitchFamily="2" charset="2"/>
              <a:buChar char="ü"/>
            </a:pPr>
            <a:r>
              <a:rPr lang="en-US" sz="1200" b="1" i="0" dirty="0">
                <a:effectLst/>
              </a:rPr>
              <a:t>Project Overview</a:t>
            </a:r>
          </a:p>
          <a:p>
            <a:pPr>
              <a:lnSpc>
                <a:spcPct val="90000"/>
              </a:lnSpc>
              <a:spcAft>
                <a:spcPts val="1200"/>
              </a:spcAft>
            </a:pPr>
            <a:r>
              <a:rPr lang="en-US" sz="1200" i="0" dirty="0">
                <a:effectLst/>
              </a:rPr>
              <a:t>This project aimed to analyze customer data, identify key factors influencing churn, and build a predictive model to help the business implement effective retention strategies. The insights derived from this project provide valuable guidance for improving customer satisfaction and loyalty.</a:t>
            </a:r>
          </a:p>
          <a:p>
            <a:pPr indent="-228600">
              <a:lnSpc>
                <a:spcPct val="90000"/>
              </a:lnSpc>
              <a:spcBef>
                <a:spcPts val="1800"/>
              </a:spcBef>
              <a:spcAft>
                <a:spcPts val="1200"/>
              </a:spcAft>
              <a:buFont typeface="Wingdings" panose="05000000000000000000" pitchFamily="2" charset="2"/>
              <a:buChar char="ü"/>
            </a:pPr>
            <a:r>
              <a:rPr lang="en-US" sz="1200" b="1" i="0" dirty="0">
                <a:effectLst/>
              </a:rPr>
              <a:t>Data Collection and Loading</a:t>
            </a:r>
          </a:p>
          <a:p>
            <a:pPr>
              <a:lnSpc>
                <a:spcPct val="90000"/>
              </a:lnSpc>
              <a:spcAft>
                <a:spcPts val="1200"/>
              </a:spcAft>
            </a:pPr>
            <a:r>
              <a:rPr lang="en-US" sz="1200" i="0" dirty="0">
                <a:effectLst/>
              </a:rPr>
              <a:t>The dataset contained key customer details such as demographic information, service subscriptions, and billing data.</a:t>
            </a:r>
          </a:p>
          <a:p>
            <a:pPr>
              <a:lnSpc>
                <a:spcPct val="90000"/>
              </a:lnSpc>
              <a:spcAft>
                <a:spcPts val="1200"/>
              </a:spcAft>
            </a:pPr>
            <a:r>
              <a:rPr lang="en-US" sz="1200" i="0" dirty="0">
                <a:effectLst/>
              </a:rPr>
              <a:t>Data was imported into </a:t>
            </a:r>
            <a:r>
              <a:rPr lang="en-US" sz="1200" i="0" dirty="0" err="1">
                <a:effectLst/>
              </a:rPr>
              <a:t>Jupyter</a:t>
            </a:r>
            <a:r>
              <a:rPr lang="en-US" sz="1200" i="0" dirty="0">
                <a:effectLst/>
              </a:rPr>
              <a:t> Notebook for cleaning, analysis, and model development.</a:t>
            </a:r>
          </a:p>
          <a:p>
            <a:pPr indent="-228600">
              <a:lnSpc>
                <a:spcPct val="90000"/>
              </a:lnSpc>
              <a:spcBef>
                <a:spcPts val="1800"/>
              </a:spcBef>
              <a:spcAft>
                <a:spcPts val="1200"/>
              </a:spcAft>
              <a:buFont typeface="Wingdings" panose="05000000000000000000" pitchFamily="2" charset="2"/>
              <a:buChar char="ü"/>
            </a:pPr>
            <a:r>
              <a:rPr lang="en-US" sz="1200" b="1" i="0" dirty="0">
                <a:effectLst/>
              </a:rPr>
              <a:t>Data Cleaning and Preprocessing</a:t>
            </a:r>
          </a:p>
          <a:p>
            <a:pPr>
              <a:lnSpc>
                <a:spcPct val="90000"/>
              </a:lnSpc>
              <a:spcAft>
                <a:spcPts val="1200"/>
              </a:spcAft>
            </a:pPr>
            <a:r>
              <a:rPr lang="en-US" sz="1200" i="0" dirty="0">
                <a:effectLst/>
              </a:rPr>
              <a:t>Several steps were taken to ensure data quality and enhance model performance:</a:t>
            </a:r>
          </a:p>
          <a:p>
            <a:pPr indent="-228600">
              <a:lnSpc>
                <a:spcPct val="90000"/>
              </a:lnSpc>
              <a:spcAft>
                <a:spcPts val="1200"/>
              </a:spcAft>
              <a:buFont typeface="Arial" panose="020B0604020202020204" pitchFamily="34" charset="0"/>
              <a:buChar char="•"/>
            </a:pPr>
            <a:r>
              <a:rPr lang="en-US" sz="1200" i="0" dirty="0">
                <a:effectLst/>
              </a:rPr>
              <a:t>Handling Missing Values</a:t>
            </a:r>
          </a:p>
          <a:p>
            <a:pPr indent="-228600">
              <a:lnSpc>
                <a:spcPct val="90000"/>
              </a:lnSpc>
              <a:spcAft>
                <a:spcPts val="1200"/>
              </a:spcAft>
              <a:buFont typeface="Arial" panose="020B0604020202020204" pitchFamily="34" charset="0"/>
              <a:buChar char="•"/>
            </a:pPr>
            <a:r>
              <a:rPr lang="en-US" sz="1200" i="0" dirty="0">
                <a:effectLst/>
              </a:rPr>
              <a:t>The Total Charges column was originally imported as an object data type. This was corrected to numeric using / </a:t>
            </a:r>
            <a:r>
              <a:rPr lang="en-US" sz="1200" i="0" dirty="0" err="1">
                <a:effectLst/>
              </a:rPr>
              <a:t>pd.to_numeric</a:t>
            </a:r>
            <a:r>
              <a:rPr lang="en-US" sz="1200" i="0" dirty="0">
                <a:effectLst/>
              </a:rPr>
              <a:t>() with errors='coerce'/</a:t>
            </a:r>
          </a:p>
          <a:p>
            <a:pPr indent="-228600">
              <a:lnSpc>
                <a:spcPct val="90000"/>
              </a:lnSpc>
              <a:spcAft>
                <a:spcPts val="1200"/>
              </a:spcAft>
              <a:buFont typeface="Arial" panose="020B0604020202020204" pitchFamily="34" charset="0"/>
              <a:buChar char="•"/>
            </a:pPr>
            <a:r>
              <a:rPr lang="en-US" sz="1200" i="0" dirty="0">
                <a:effectLst/>
              </a:rPr>
              <a:t>Missing values in the Total Charges column were filled with the median to maintain consistency.</a:t>
            </a:r>
          </a:p>
          <a:p>
            <a:pPr indent="-228600">
              <a:lnSpc>
                <a:spcPct val="90000"/>
              </a:lnSpc>
              <a:spcAft>
                <a:spcPts val="1200"/>
              </a:spcAft>
              <a:buFont typeface="Arial" panose="020B0604020202020204" pitchFamily="34" charset="0"/>
              <a:buChar char="•"/>
            </a:pPr>
            <a:r>
              <a:rPr lang="en-US" sz="1200" i="0" dirty="0">
                <a:effectLst/>
              </a:rPr>
              <a:t>Encoding Categorical Variables</a:t>
            </a:r>
          </a:p>
          <a:p>
            <a:pPr indent="-228600">
              <a:lnSpc>
                <a:spcPct val="90000"/>
              </a:lnSpc>
              <a:spcAft>
                <a:spcPts val="1200"/>
              </a:spcAft>
              <a:buFont typeface="Arial" panose="020B0604020202020204" pitchFamily="34" charset="0"/>
              <a:buChar char="•"/>
            </a:pPr>
            <a:r>
              <a:rPr lang="en-US" sz="1200" i="0" dirty="0">
                <a:effectLst/>
              </a:rPr>
              <a:t>Categorical features such as Gender, Contract, and Payment Method were encoded using Label Encoding and One-Hot Encoding for compatibility with machine learning models.</a:t>
            </a:r>
          </a:p>
          <a:p>
            <a:pPr>
              <a:lnSpc>
                <a:spcPct val="90000"/>
              </a:lnSpc>
            </a:pPr>
            <a:br>
              <a:rPr lang="en-US" sz="1200" b="1" i="0" dirty="0">
                <a:effectLst/>
              </a:rPr>
            </a:br>
            <a:endParaRPr lang="en-US" sz="1200" b="1" i="0" dirty="0">
              <a:effectLst/>
            </a:endParaRPr>
          </a:p>
        </p:txBody>
      </p:sp>
      <p:sp>
        <p:nvSpPr>
          <p:cNvPr id="8" name="Rectangle: Rounded Corners 7">
            <a:extLst>
              <a:ext uri="{FF2B5EF4-FFF2-40B4-BE49-F238E27FC236}">
                <a16:creationId xmlns:a16="http://schemas.microsoft.com/office/drawing/2014/main" id="{CD0F1D4C-19CE-48DC-FD0B-DC431C4970F3}"/>
              </a:ext>
            </a:extLst>
          </p:cNvPr>
          <p:cNvSpPr/>
          <p:nvPr/>
        </p:nvSpPr>
        <p:spPr>
          <a:xfrm>
            <a:off x="2698376" y="690282"/>
            <a:ext cx="5416919" cy="7603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Project Overview</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87C9176-46E4-B418-680E-7E27A229F369}"/>
                  </a:ext>
                </a:extLst>
              </p14:cNvPr>
              <p14:cNvContentPartPr/>
              <p14:nvPr/>
            </p14:nvContentPartPr>
            <p14:xfrm>
              <a:off x="1810247" y="3186229"/>
              <a:ext cx="360" cy="360"/>
            </p14:xfrm>
          </p:contentPart>
        </mc:Choice>
        <mc:Fallback>
          <p:pic>
            <p:nvPicPr>
              <p:cNvPr id="2" name="Ink 1">
                <a:extLst>
                  <a:ext uri="{FF2B5EF4-FFF2-40B4-BE49-F238E27FC236}">
                    <a16:creationId xmlns:a16="http://schemas.microsoft.com/office/drawing/2014/main" id="{F87C9176-46E4-B418-680E-7E27A229F369}"/>
                  </a:ext>
                </a:extLst>
              </p:cNvPr>
              <p:cNvPicPr/>
              <p:nvPr/>
            </p:nvPicPr>
            <p:blipFill>
              <a:blip r:embed="rId3"/>
              <a:stretch>
                <a:fillRect/>
              </a:stretch>
            </p:blipFill>
            <p:spPr>
              <a:xfrm>
                <a:off x="1804127" y="3180109"/>
                <a:ext cx="12600" cy="12600"/>
              </a:xfrm>
              <a:prstGeom prst="rect">
                <a:avLst/>
              </a:prstGeom>
            </p:spPr>
          </p:pic>
        </mc:Fallback>
      </mc:AlternateContent>
    </p:spTree>
    <p:extLst>
      <p:ext uri="{BB962C8B-B14F-4D97-AF65-F5344CB8AC3E}">
        <p14:creationId xmlns:p14="http://schemas.microsoft.com/office/powerpoint/2010/main" val="1206056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005901-7132-8C70-4C02-882C8D9F669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26EA573-E949-D36E-C1AC-720AD06FE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E3A4142-787A-59A0-7DE8-20315F87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E90F6D9-EE6F-7BBB-D311-1034CE3AB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6726AA6-35DF-20A6-EA5C-588A1F822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0DBA74A-209E-D3CE-1298-DF17A3022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AC359E8-68DF-BB38-5E7C-341AAE7F32F0}"/>
                  </a:ext>
                </a:extLst>
              </p14:cNvPr>
              <p14:cNvContentPartPr/>
              <p14:nvPr/>
            </p14:nvContentPartPr>
            <p14:xfrm>
              <a:off x="1810247" y="3186229"/>
              <a:ext cx="360" cy="360"/>
            </p14:xfrm>
          </p:contentPart>
        </mc:Choice>
        <mc:Fallback>
          <p:pic>
            <p:nvPicPr>
              <p:cNvPr id="2" name="Ink 1">
                <a:extLst>
                  <a:ext uri="{FF2B5EF4-FFF2-40B4-BE49-F238E27FC236}">
                    <a16:creationId xmlns:a16="http://schemas.microsoft.com/office/drawing/2014/main" id="{6AC359E8-68DF-BB38-5E7C-341AAE7F32F0}"/>
                  </a:ext>
                </a:extLst>
              </p:cNvPr>
              <p:cNvPicPr/>
              <p:nvPr/>
            </p:nvPicPr>
            <p:blipFill>
              <a:blip r:embed="rId3"/>
              <a:stretch>
                <a:fillRect/>
              </a:stretch>
            </p:blipFill>
            <p:spPr>
              <a:xfrm>
                <a:off x="1804127" y="3180109"/>
                <a:ext cx="12600" cy="12600"/>
              </a:xfrm>
              <a:prstGeom prst="rect">
                <a:avLst/>
              </a:prstGeom>
            </p:spPr>
          </p:pic>
        </mc:Fallback>
      </mc:AlternateContent>
      <p:sp>
        <p:nvSpPr>
          <p:cNvPr id="4" name="TextBox 3">
            <a:extLst>
              <a:ext uri="{FF2B5EF4-FFF2-40B4-BE49-F238E27FC236}">
                <a16:creationId xmlns:a16="http://schemas.microsoft.com/office/drawing/2014/main" id="{B6F5D078-9E0A-079A-8C24-302092CE94B5}"/>
              </a:ext>
            </a:extLst>
          </p:cNvPr>
          <p:cNvSpPr txBox="1"/>
          <p:nvPr/>
        </p:nvSpPr>
        <p:spPr>
          <a:xfrm>
            <a:off x="-4" y="1727031"/>
            <a:ext cx="12192000" cy="5001369"/>
          </a:xfrm>
          <a:prstGeom prst="rect">
            <a:avLst/>
          </a:prstGeom>
          <a:noFill/>
        </p:spPr>
        <p:txBody>
          <a:bodyPr wrap="square">
            <a:spAutoFit/>
          </a:bodyPr>
          <a:lstStyle/>
          <a:p>
            <a:pPr algn="l">
              <a:spcAft>
                <a:spcPts val="1200"/>
              </a:spcAft>
              <a:buFont typeface="Arial" panose="020B0604020202020204" pitchFamily="34" charset="0"/>
              <a:buChar char="•"/>
            </a:pPr>
            <a:r>
              <a:rPr lang="en-GB" sz="1200" b="0" i="0" dirty="0">
                <a:solidFill>
                  <a:srgbClr val="1F2328"/>
                </a:solidFill>
                <a:effectLst/>
                <a:latin typeface="+mj-lt"/>
              </a:rPr>
              <a:t>Scaling Numerical Features</a:t>
            </a:r>
          </a:p>
          <a:p>
            <a:pPr algn="l">
              <a:spcAft>
                <a:spcPts val="1200"/>
              </a:spcAft>
              <a:buNone/>
            </a:pPr>
            <a:r>
              <a:rPr lang="en-GB" sz="1200" b="0" i="0" dirty="0">
                <a:solidFill>
                  <a:srgbClr val="1F2328"/>
                </a:solidFill>
                <a:effectLst/>
                <a:latin typeface="+mj-lt"/>
              </a:rPr>
              <a:t>Features like Monthly Charges, Total Charges, and Tenure were scaled to ensure consistent feature ranges.</a:t>
            </a:r>
          </a:p>
          <a:p>
            <a:pPr algn="l">
              <a:spcBef>
                <a:spcPts val="1800"/>
              </a:spcBef>
              <a:spcAft>
                <a:spcPts val="1200"/>
              </a:spcAft>
              <a:buNone/>
            </a:pPr>
            <a:r>
              <a:rPr lang="en-GB" sz="1200" b="1" i="0" dirty="0">
                <a:solidFill>
                  <a:srgbClr val="1F2328"/>
                </a:solidFill>
                <a:effectLst/>
                <a:latin typeface="+mj-lt"/>
              </a:rPr>
              <a:t>Exploratory Data Analysis (EDA)</a:t>
            </a:r>
          </a:p>
          <a:p>
            <a:pPr algn="l">
              <a:spcAft>
                <a:spcPts val="1200"/>
              </a:spcAft>
              <a:buNone/>
            </a:pPr>
            <a:r>
              <a:rPr lang="en-GB" sz="1200" b="0" i="0" dirty="0">
                <a:solidFill>
                  <a:srgbClr val="1F2328"/>
                </a:solidFill>
                <a:effectLst/>
                <a:latin typeface="+mj-lt"/>
              </a:rPr>
              <a:t>Key insights were drawn from visualizations and correlation analysis:</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Churn Analysis by Key Features</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Senior Citizens and customers with no partners showed higher churn rates.</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Customers using Electronic Check as a payment method exhibited the highest churn rate.</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Customers with Fiber Optic services and those without Tech Support experienced higher churn rates.</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Heatmap Analysis</a:t>
            </a:r>
          </a:p>
          <a:p>
            <a:pPr algn="l">
              <a:spcAft>
                <a:spcPts val="1200"/>
              </a:spcAft>
              <a:buNone/>
            </a:pPr>
            <a:r>
              <a:rPr lang="en-GB" sz="1200" b="0" i="0" dirty="0">
                <a:solidFill>
                  <a:srgbClr val="1F2328"/>
                </a:solidFill>
                <a:effectLst/>
                <a:latin typeface="+mj-lt"/>
              </a:rPr>
              <a:t>Tenure showed a negative correlation with churn, reinforcing that long-term customers are less likely to leave.</a:t>
            </a:r>
          </a:p>
          <a:p>
            <a:pPr algn="l">
              <a:spcAft>
                <a:spcPts val="1200"/>
              </a:spcAft>
              <a:buNone/>
            </a:pPr>
            <a:r>
              <a:rPr lang="en-GB" sz="1200" b="0" i="0" dirty="0">
                <a:solidFill>
                  <a:srgbClr val="1F2328"/>
                </a:solidFill>
                <a:effectLst/>
                <a:latin typeface="+mj-lt"/>
              </a:rPr>
              <a:t>Monthly Charges showed a positive correlation with churn, indicating that customers paying higher fees may be at higher risk.</a:t>
            </a:r>
          </a:p>
          <a:p>
            <a:pPr algn="l">
              <a:spcAft>
                <a:spcPts val="1200"/>
              </a:spcAft>
              <a:buNone/>
            </a:pPr>
            <a:endParaRPr lang="en-GB" sz="1200" b="0" i="0" dirty="0">
              <a:solidFill>
                <a:srgbClr val="1F2328"/>
              </a:solidFill>
              <a:effectLst/>
              <a:latin typeface="+mj-lt"/>
            </a:endParaRPr>
          </a:p>
        </p:txBody>
      </p:sp>
    </p:spTree>
    <p:extLst>
      <p:ext uri="{BB962C8B-B14F-4D97-AF65-F5344CB8AC3E}">
        <p14:creationId xmlns:p14="http://schemas.microsoft.com/office/powerpoint/2010/main" val="1768139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12C976-93BB-776C-0340-C75D5D77D525}"/>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C0432C5-2CC9-6D49-DCF8-B0E4AEDCF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C4D723-4FC8-475C-1D9C-235E470FB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3A60D1-7827-C791-8B5A-07D4FB3E3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9AE50C-346E-4C68-B7B2-E0DA6BB95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47AB1A-BE6E-C30B-402C-817DDCDAA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F745A4CA-00F3-C0F8-32BF-BBA7F1EF5ACB}"/>
                  </a:ext>
                </a:extLst>
              </p14:cNvPr>
              <p14:cNvContentPartPr/>
              <p14:nvPr/>
            </p14:nvContentPartPr>
            <p14:xfrm>
              <a:off x="1810247" y="3186229"/>
              <a:ext cx="360" cy="360"/>
            </p14:xfrm>
          </p:contentPart>
        </mc:Choice>
        <mc:Fallback>
          <p:pic>
            <p:nvPicPr>
              <p:cNvPr id="2" name="Ink 1">
                <a:extLst>
                  <a:ext uri="{FF2B5EF4-FFF2-40B4-BE49-F238E27FC236}">
                    <a16:creationId xmlns:a16="http://schemas.microsoft.com/office/drawing/2014/main" id="{F745A4CA-00F3-C0F8-32BF-BBA7F1EF5ACB}"/>
                  </a:ext>
                </a:extLst>
              </p:cNvPr>
              <p:cNvPicPr/>
              <p:nvPr/>
            </p:nvPicPr>
            <p:blipFill>
              <a:blip r:embed="rId3"/>
              <a:stretch>
                <a:fillRect/>
              </a:stretch>
            </p:blipFill>
            <p:spPr>
              <a:xfrm>
                <a:off x="1804127" y="3180109"/>
                <a:ext cx="12600" cy="12600"/>
              </a:xfrm>
              <a:prstGeom prst="rect">
                <a:avLst/>
              </a:prstGeom>
            </p:spPr>
          </p:pic>
        </mc:Fallback>
      </mc:AlternateContent>
      <p:sp>
        <p:nvSpPr>
          <p:cNvPr id="5" name="TextBox 4">
            <a:extLst>
              <a:ext uri="{FF2B5EF4-FFF2-40B4-BE49-F238E27FC236}">
                <a16:creationId xmlns:a16="http://schemas.microsoft.com/office/drawing/2014/main" id="{E210F59A-9A45-168E-D6D5-3A01F2AAE47C}"/>
              </a:ext>
            </a:extLst>
          </p:cNvPr>
          <p:cNvSpPr txBox="1"/>
          <p:nvPr/>
        </p:nvSpPr>
        <p:spPr>
          <a:xfrm>
            <a:off x="61876" y="1597431"/>
            <a:ext cx="12130124" cy="4970591"/>
          </a:xfrm>
          <a:prstGeom prst="rect">
            <a:avLst/>
          </a:prstGeom>
          <a:noFill/>
        </p:spPr>
        <p:txBody>
          <a:bodyPr wrap="square">
            <a:spAutoFit/>
          </a:bodyPr>
          <a:lstStyle/>
          <a:p>
            <a:pPr algn="l">
              <a:spcBef>
                <a:spcPts val="1800"/>
              </a:spcBef>
              <a:spcAft>
                <a:spcPts val="1200"/>
              </a:spcAft>
              <a:buNone/>
            </a:pPr>
            <a:r>
              <a:rPr lang="en-GB" sz="1200" b="1" i="0" dirty="0">
                <a:solidFill>
                  <a:srgbClr val="1F2328"/>
                </a:solidFill>
                <a:effectLst/>
                <a:latin typeface="+mj-lt"/>
              </a:rPr>
              <a:t>Model Building</a:t>
            </a:r>
          </a:p>
          <a:p>
            <a:pPr algn="l">
              <a:spcAft>
                <a:spcPts val="1200"/>
              </a:spcAft>
              <a:buNone/>
            </a:pPr>
            <a:r>
              <a:rPr lang="en-GB" sz="1200" b="0" i="0" dirty="0">
                <a:solidFill>
                  <a:srgbClr val="1F2328"/>
                </a:solidFill>
                <a:effectLst/>
                <a:latin typeface="+mj-lt"/>
              </a:rPr>
              <a:t>Multiple machine learning models were evaluated to identify the best-performing model:</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Logistic Regression</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Random Forest Classifier</a:t>
            </a:r>
          </a:p>
          <a:p>
            <a:pPr algn="l">
              <a:spcBef>
                <a:spcPts val="1200"/>
              </a:spcBef>
              <a:spcAft>
                <a:spcPts val="1200"/>
              </a:spcAft>
              <a:buFont typeface="Arial" panose="020B0604020202020204" pitchFamily="34" charset="0"/>
              <a:buChar char="•"/>
            </a:pPr>
            <a:r>
              <a:rPr lang="en-GB" sz="1200" b="0" i="0" dirty="0" err="1">
                <a:solidFill>
                  <a:srgbClr val="1F2328"/>
                </a:solidFill>
                <a:effectLst/>
                <a:latin typeface="+mj-lt"/>
              </a:rPr>
              <a:t>Xgboost</a:t>
            </a:r>
            <a:endParaRPr lang="en-GB" sz="1200" b="0" i="0" dirty="0">
              <a:solidFill>
                <a:srgbClr val="1F2328"/>
              </a:solidFill>
              <a:effectLst/>
              <a:latin typeface="+mj-lt"/>
            </a:endParaRPr>
          </a:p>
          <a:p>
            <a:pPr algn="l">
              <a:spcBef>
                <a:spcPts val="1800"/>
              </a:spcBef>
              <a:spcAft>
                <a:spcPts val="1200"/>
              </a:spcAft>
              <a:buNone/>
            </a:pPr>
            <a:r>
              <a:rPr lang="en-GB" sz="1200" b="1" i="0" dirty="0">
                <a:solidFill>
                  <a:srgbClr val="1F2328"/>
                </a:solidFill>
                <a:effectLst/>
                <a:latin typeface="+mj-lt"/>
              </a:rPr>
              <a:t>Model Evaluation Metrics</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Accuracy provided a general measure of model performance.</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Recall was prioritized to minimize false negatives and ensure at-risk customers were accurately identified.</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Precision helped reduce false positives, ensuring retention resources were efficiently allocated.</a:t>
            </a:r>
          </a:p>
          <a:p>
            <a:pPr algn="l">
              <a:spcBef>
                <a:spcPts val="1200"/>
              </a:spcBef>
              <a:spcAft>
                <a:spcPts val="1200"/>
              </a:spcAft>
              <a:buFont typeface="Arial" panose="020B0604020202020204" pitchFamily="34" charset="0"/>
              <a:buChar char="•"/>
            </a:pPr>
            <a:r>
              <a:rPr lang="en-GB" sz="1200" b="0" i="0" dirty="0">
                <a:solidFill>
                  <a:srgbClr val="1F2328"/>
                </a:solidFill>
                <a:effectLst/>
                <a:latin typeface="+mj-lt"/>
              </a:rPr>
              <a:t>The F1-Score balanced precision and recall for optimal performance.</a:t>
            </a:r>
          </a:p>
          <a:p>
            <a:pPr algn="l">
              <a:spcAft>
                <a:spcPts val="1200"/>
              </a:spcAft>
              <a:buFont typeface="Arial" panose="020B0604020202020204" pitchFamily="34" charset="0"/>
              <a:buChar char="•"/>
            </a:pPr>
            <a:endParaRPr lang="en-GB" sz="1200" b="0" i="0" dirty="0">
              <a:solidFill>
                <a:srgbClr val="1F2328"/>
              </a:solidFill>
              <a:effectLst/>
              <a:latin typeface="+mj-lt"/>
            </a:endParaRPr>
          </a:p>
        </p:txBody>
      </p:sp>
    </p:spTree>
    <p:extLst>
      <p:ext uri="{BB962C8B-B14F-4D97-AF65-F5344CB8AC3E}">
        <p14:creationId xmlns:p14="http://schemas.microsoft.com/office/powerpoint/2010/main" val="869996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2B2225-8396-7586-D465-7D2910B9276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F0C2FB7-CC49-1873-CE6F-AB42D327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EA08F4F-E160-9BFB-95C5-1A779E067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8AF58A8-2312-7E0A-E22A-3496E841C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0EAA5F-7FA0-3B2F-D4FA-787611A84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FD95C28-8608-5827-8A12-B1F332510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88CE61-B350-03F0-A263-FFD9F78B3AA5}"/>
                  </a:ext>
                </a:extLst>
              </p14:cNvPr>
              <p14:cNvContentPartPr/>
              <p14:nvPr/>
            </p14:nvContentPartPr>
            <p14:xfrm>
              <a:off x="1810247" y="3186229"/>
              <a:ext cx="360" cy="360"/>
            </p14:xfrm>
          </p:contentPart>
        </mc:Choice>
        <mc:Fallback>
          <p:pic>
            <p:nvPicPr>
              <p:cNvPr id="2" name="Ink 1">
                <a:extLst>
                  <a:ext uri="{FF2B5EF4-FFF2-40B4-BE49-F238E27FC236}">
                    <a16:creationId xmlns:a16="http://schemas.microsoft.com/office/drawing/2014/main" id="{7E88CE61-B350-03F0-A263-FFD9F78B3AA5}"/>
                  </a:ext>
                </a:extLst>
              </p:cNvPr>
              <p:cNvPicPr/>
              <p:nvPr/>
            </p:nvPicPr>
            <p:blipFill>
              <a:blip r:embed="rId3"/>
              <a:stretch>
                <a:fillRect/>
              </a:stretch>
            </p:blipFill>
            <p:spPr>
              <a:xfrm>
                <a:off x="1804127" y="3180109"/>
                <a:ext cx="12600" cy="12600"/>
              </a:xfrm>
              <a:prstGeom prst="rect">
                <a:avLst/>
              </a:prstGeom>
            </p:spPr>
          </p:pic>
        </mc:Fallback>
      </mc:AlternateContent>
      <p:sp>
        <p:nvSpPr>
          <p:cNvPr id="4" name="TextBox 3">
            <a:extLst>
              <a:ext uri="{FF2B5EF4-FFF2-40B4-BE49-F238E27FC236}">
                <a16:creationId xmlns:a16="http://schemas.microsoft.com/office/drawing/2014/main" id="{D246C793-DCAE-B937-4C3F-D2352D476E4B}"/>
              </a:ext>
            </a:extLst>
          </p:cNvPr>
          <p:cNvSpPr txBox="1"/>
          <p:nvPr/>
        </p:nvSpPr>
        <p:spPr>
          <a:xfrm>
            <a:off x="0" y="1687354"/>
            <a:ext cx="12191996" cy="5170646"/>
          </a:xfrm>
          <a:prstGeom prst="rect">
            <a:avLst/>
          </a:prstGeom>
          <a:noFill/>
        </p:spPr>
        <p:txBody>
          <a:bodyPr wrap="square">
            <a:spAutoFit/>
          </a:bodyPr>
          <a:lstStyle/>
          <a:p>
            <a:pPr algn="l">
              <a:spcBef>
                <a:spcPts val="1800"/>
              </a:spcBef>
              <a:spcAft>
                <a:spcPts val="1200"/>
              </a:spcAft>
              <a:buNone/>
            </a:pPr>
            <a:r>
              <a:rPr lang="en-GB" sz="1200" b="1" i="0" dirty="0">
                <a:solidFill>
                  <a:srgbClr val="1F2328"/>
                </a:solidFill>
                <a:effectLst/>
                <a:latin typeface="+mj-lt"/>
              </a:rPr>
              <a:t>Model Results and Insights</a:t>
            </a:r>
          </a:p>
          <a:p>
            <a:pPr algn="l">
              <a:spcAft>
                <a:spcPts val="1200"/>
              </a:spcAft>
              <a:buFont typeface="Arial" panose="020B0604020202020204" pitchFamily="34" charset="0"/>
              <a:buChar char="•"/>
            </a:pPr>
            <a:r>
              <a:rPr lang="en-GB" sz="1200" b="0" i="0" dirty="0">
                <a:solidFill>
                  <a:srgbClr val="1F2328"/>
                </a:solidFill>
                <a:effectLst/>
                <a:latin typeface="+mj-lt"/>
              </a:rPr>
              <a:t>The confusion matrix heatmap revealed the following insights:                               					The model effectively identified true positives (correctly predicted churners).The presence of false negatives indicated some churners were missed, Recall was prioritized to minimize missed churn cases and maximize retention efforts.</a:t>
            </a:r>
          </a:p>
          <a:p>
            <a:pPr algn="l">
              <a:spcBef>
                <a:spcPts val="1800"/>
              </a:spcBef>
              <a:spcAft>
                <a:spcPts val="1200"/>
              </a:spcAft>
              <a:buNone/>
            </a:pPr>
            <a:r>
              <a:rPr lang="en-GB" sz="1200" b="1" i="0" dirty="0">
                <a:solidFill>
                  <a:srgbClr val="1F2328"/>
                </a:solidFill>
                <a:effectLst/>
                <a:latin typeface="+mj-lt"/>
              </a:rPr>
              <a:t>Challenges Faced</a:t>
            </a:r>
          </a:p>
          <a:p>
            <a:pPr algn="l">
              <a:spcAft>
                <a:spcPts val="1200"/>
              </a:spcAft>
              <a:buNone/>
            </a:pPr>
            <a:r>
              <a:rPr lang="en-GB" sz="1200" b="0" i="0" dirty="0">
                <a:solidFill>
                  <a:srgbClr val="1F2328"/>
                </a:solidFill>
                <a:effectLst/>
                <a:latin typeface="+mj-lt"/>
              </a:rPr>
              <a:t>Several challenges emerged during the project, which were addressed with appropriate strategies:</a:t>
            </a:r>
          </a:p>
          <a:p>
            <a:pPr algn="l">
              <a:spcAft>
                <a:spcPts val="1200"/>
              </a:spcAft>
              <a:buNone/>
            </a:pPr>
            <a:r>
              <a:rPr lang="en-GB" sz="1200" b="0" i="0" dirty="0">
                <a:solidFill>
                  <a:srgbClr val="1F2328"/>
                </a:solidFill>
                <a:effectLst/>
                <a:latin typeface="+mj-lt"/>
              </a:rPr>
              <a:t>Data Type Errors: The Total Charges column was imported as an object, requiring conversion to numeric for analysis.</a:t>
            </a:r>
          </a:p>
          <a:p>
            <a:pPr algn="l">
              <a:spcAft>
                <a:spcPts val="1200"/>
              </a:spcAft>
              <a:buNone/>
            </a:pPr>
            <a:r>
              <a:rPr lang="en-GB" sz="1200" b="0" i="0" dirty="0">
                <a:solidFill>
                  <a:srgbClr val="1F2328"/>
                </a:solidFill>
                <a:effectLst/>
                <a:latin typeface="+mj-lt"/>
              </a:rPr>
              <a:t>Class Imbalance: The dataset had significantly fewer churn cases than non-churners. This was addressed using SMOTE to balance the classes.</a:t>
            </a:r>
          </a:p>
          <a:p>
            <a:pPr algn="l">
              <a:spcBef>
                <a:spcPts val="1800"/>
              </a:spcBef>
              <a:spcAft>
                <a:spcPts val="1200"/>
              </a:spcAft>
              <a:buNone/>
            </a:pPr>
            <a:r>
              <a:rPr lang="en-GB" sz="1200" b="1" i="0" dirty="0">
                <a:solidFill>
                  <a:srgbClr val="1F2328"/>
                </a:solidFill>
                <a:effectLst/>
                <a:latin typeface="+mj-lt"/>
              </a:rPr>
              <a:t>Key Recommendations</a:t>
            </a:r>
          </a:p>
          <a:p>
            <a:pPr algn="l">
              <a:spcAft>
                <a:spcPts val="1200"/>
              </a:spcAft>
              <a:buNone/>
            </a:pPr>
            <a:r>
              <a:rPr lang="en-GB" sz="1200" b="0" i="0" dirty="0">
                <a:solidFill>
                  <a:srgbClr val="1F2328"/>
                </a:solidFill>
                <a:effectLst/>
                <a:latin typeface="+mj-lt"/>
              </a:rPr>
              <a:t>Based on the findings, the following actions are recommended:</a:t>
            </a:r>
          </a:p>
          <a:p>
            <a:pPr algn="l">
              <a:spcAft>
                <a:spcPts val="1200"/>
              </a:spcAft>
              <a:buFont typeface="Arial" panose="020B0604020202020204" pitchFamily="34" charset="0"/>
              <a:buChar char="•"/>
            </a:pPr>
            <a:r>
              <a:rPr lang="en-GB" sz="1200" b="0" i="0" dirty="0">
                <a:solidFill>
                  <a:srgbClr val="1F2328"/>
                </a:solidFill>
                <a:effectLst/>
                <a:latin typeface="+mj-lt"/>
              </a:rPr>
              <a:t>Implement proactive engagement strategies for new customers to reduce early churn.</a:t>
            </a:r>
          </a:p>
          <a:p>
            <a:pPr algn="l">
              <a:spcAft>
                <a:spcPts val="1200"/>
              </a:spcAft>
              <a:buFont typeface="Arial" panose="020B0604020202020204" pitchFamily="34" charset="0"/>
              <a:buChar char="•"/>
            </a:pPr>
            <a:r>
              <a:rPr lang="en-GB" sz="1200" b="0" i="0" dirty="0">
                <a:solidFill>
                  <a:srgbClr val="1F2328"/>
                </a:solidFill>
                <a:effectLst/>
                <a:latin typeface="+mj-lt"/>
              </a:rPr>
              <a:t>Offer tailored retention incentives for senior citizens and Electronic Check users, as they are identified as high-risk segments.</a:t>
            </a:r>
          </a:p>
          <a:p>
            <a:pPr algn="l">
              <a:spcAft>
                <a:spcPts val="1200"/>
              </a:spcAft>
              <a:buFont typeface="Arial" panose="020B0604020202020204" pitchFamily="34" charset="0"/>
              <a:buChar char="•"/>
            </a:pPr>
            <a:r>
              <a:rPr lang="en-GB" sz="1200" b="0" i="0" dirty="0">
                <a:solidFill>
                  <a:srgbClr val="1F2328"/>
                </a:solidFill>
                <a:effectLst/>
                <a:latin typeface="+mj-lt"/>
              </a:rPr>
              <a:t>Promote value-added services like Online Security, Tech Support, and Online Backup to improve retention.</a:t>
            </a:r>
          </a:p>
          <a:p>
            <a:pPr algn="l">
              <a:spcAft>
                <a:spcPts val="1200"/>
              </a:spcAft>
              <a:buFont typeface="Arial" panose="020B0604020202020204" pitchFamily="34" charset="0"/>
              <a:buChar char="•"/>
            </a:pPr>
            <a:r>
              <a:rPr lang="en-GB" sz="1200" b="0" i="0" dirty="0">
                <a:solidFill>
                  <a:srgbClr val="1F2328"/>
                </a:solidFill>
                <a:effectLst/>
                <a:latin typeface="+mj-lt"/>
              </a:rPr>
              <a:t>Improve customer onboarding and billing transparency to reduce dissatisfaction among high-paying customers with short tenure.</a:t>
            </a:r>
          </a:p>
          <a:p>
            <a:pPr algn="l">
              <a:spcAft>
                <a:spcPts val="1200"/>
              </a:spcAft>
              <a:buNone/>
            </a:pPr>
            <a:r>
              <a:rPr lang="en-GB" sz="1200" b="0" i="0" dirty="0">
                <a:solidFill>
                  <a:srgbClr val="1F2328"/>
                </a:solidFill>
                <a:effectLst/>
                <a:latin typeface="+mj-lt"/>
              </a:rPr>
              <a:t>									</a:t>
            </a:r>
          </a:p>
        </p:txBody>
      </p:sp>
    </p:spTree>
    <p:extLst>
      <p:ext uri="{BB962C8B-B14F-4D97-AF65-F5344CB8AC3E}">
        <p14:creationId xmlns:p14="http://schemas.microsoft.com/office/powerpoint/2010/main" val="3562093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123827-2457-49A7-23C4-43F4942CC7E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4EF1E7E-5652-4C3A-5B74-1485995DE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19AD7E-4717-2A10-DD68-A8625128DF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1E6DDEC-A54F-F4B2-FFFF-9A04C0719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219776-0A69-8106-3B9F-BF92FA22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20780F-F66E-F32D-50E4-42E2E9EE0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8E4F3C1-64FA-FAD2-7B9D-1C636D54553C}"/>
                  </a:ext>
                </a:extLst>
              </p14:cNvPr>
              <p14:cNvContentPartPr/>
              <p14:nvPr/>
            </p14:nvContentPartPr>
            <p14:xfrm>
              <a:off x="1810247" y="3186229"/>
              <a:ext cx="360" cy="360"/>
            </p14:xfrm>
          </p:contentPart>
        </mc:Choice>
        <mc:Fallback>
          <p:pic>
            <p:nvPicPr>
              <p:cNvPr id="2" name="Ink 1">
                <a:extLst>
                  <a:ext uri="{FF2B5EF4-FFF2-40B4-BE49-F238E27FC236}">
                    <a16:creationId xmlns:a16="http://schemas.microsoft.com/office/drawing/2014/main" id="{68E4F3C1-64FA-FAD2-7B9D-1C636D54553C}"/>
                  </a:ext>
                </a:extLst>
              </p:cNvPr>
              <p:cNvPicPr/>
              <p:nvPr/>
            </p:nvPicPr>
            <p:blipFill>
              <a:blip r:embed="rId3"/>
              <a:stretch>
                <a:fillRect/>
              </a:stretch>
            </p:blipFill>
            <p:spPr>
              <a:xfrm>
                <a:off x="1804127" y="3180109"/>
                <a:ext cx="12600" cy="12600"/>
              </a:xfrm>
              <a:prstGeom prst="rect">
                <a:avLst/>
              </a:prstGeom>
            </p:spPr>
          </p:pic>
        </mc:Fallback>
      </mc:AlternateContent>
      <p:sp>
        <p:nvSpPr>
          <p:cNvPr id="4" name="TextBox 3">
            <a:extLst>
              <a:ext uri="{FF2B5EF4-FFF2-40B4-BE49-F238E27FC236}">
                <a16:creationId xmlns:a16="http://schemas.microsoft.com/office/drawing/2014/main" id="{F4FD8D17-2217-0D14-01E9-D04EC990BAD4}"/>
              </a:ext>
            </a:extLst>
          </p:cNvPr>
          <p:cNvSpPr txBox="1"/>
          <p:nvPr/>
        </p:nvSpPr>
        <p:spPr>
          <a:xfrm>
            <a:off x="0" y="1687354"/>
            <a:ext cx="12191996" cy="1215717"/>
          </a:xfrm>
          <a:prstGeom prst="rect">
            <a:avLst/>
          </a:prstGeom>
          <a:noFill/>
        </p:spPr>
        <p:txBody>
          <a:bodyPr wrap="square">
            <a:spAutoFit/>
          </a:bodyPr>
          <a:lstStyle/>
          <a:p>
            <a:pPr algn="l">
              <a:spcBef>
                <a:spcPts val="1800"/>
              </a:spcBef>
              <a:spcAft>
                <a:spcPts val="1200"/>
              </a:spcAft>
              <a:buNone/>
            </a:pPr>
            <a:r>
              <a:rPr lang="en-GB" sz="1200" b="1" i="0" dirty="0">
                <a:solidFill>
                  <a:srgbClr val="1F2328"/>
                </a:solidFill>
                <a:effectLst/>
                <a:latin typeface="-apple-system"/>
              </a:rPr>
              <a:t>Conclusion</a:t>
            </a:r>
          </a:p>
          <a:p>
            <a:pPr algn="l"/>
            <a:r>
              <a:rPr lang="en-GB" sz="1200" b="0" i="0" dirty="0">
                <a:solidFill>
                  <a:srgbClr val="1F2328"/>
                </a:solidFill>
                <a:effectLst/>
                <a:latin typeface="-apple-system"/>
              </a:rPr>
              <a:t>This project successfully combined data cleaning, visualization, and machine learning techniques to predict customer churn. The insights derived offer actionable strategies for improving customer retention, reducing revenue loss, and enhancing overall business performance.</a:t>
            </a:r>
          </a:p>
          <a:p>
            <a:pPr algn="l">
              <a:spcBef>
                <a:spcPts val="1800"/>
              </a:spcBef>
              <a:spcAft>
                <a:spcPts val="1200"/>
              </a:spcAft>
              <a:buNone/>
            </a:pPr>
            <a:r>
              <a:rPr lang="en-GB" sz="1200" b="0" i="0" dirty="0">
                <a:solidFill>
                  <a:srgbClr val="1F2328"/>
                </a:solidFill>
                <a:effectLst/>
                <a:latin typeface="+mj-lt"/>
              </a:rPr>
              <a:t>							</a:t>
            </a:r>
          </a:p>
        </p:txBody>
      </p:sp>
    </p:spTree>
    <p:extLst>
      <p:ext uri="{BB962C8B-B14F-4D97-AF65-F5344CB8AC3E}">
        <p14:creationId xmlns:p14="http://schemas.microsoft.com/office/powerpoint/2010/main" val="2328896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4180</TotalTime>
  <Words>779</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menlo</vt:lpstr>
      <vt:lpstr>Wingdings</vt:lpstr>
      <vt:lpstr>Office Theme</vt:lpstr>
      <vt:lpstr>Capstone Connectel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elemorobabatunde1@gmail.com</dc:creator>
  <cp:lastModifiedBy>elemorobabatunde1@gmail.com</cp:lastModifiedBy>
  <cp:revision>1</cp:revision>
  <dcterms:created xsi:type="dcterms:W3CDTF">2025-04-17T00:26:25Z</dcterms:created>
  <dcterms:modified xsi:type="dcterms:W3CDTF">2025-04-21T00:47:20Z</dcterms:modified>
</cp:coreProperties>
</file>