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es pot començar una presentació formal sense presentar l'equip, i explicar breument què presentareu.</a:t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6fbd8e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6fbd8e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Ensenyar el diagrama de les classes que heu implementat i com es comuniquen amb les API proporcionades.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6fbd8e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6fbd8e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Comentar com heu repartit les feines en general.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4c08f03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4c08f03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4c08f03a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4c08f03a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6fbd8e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6fbd8e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comentar que és el que veieu i ens esta mostrant el gràfic.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4c08f03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4c08f03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6fbd8e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6fbd8e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què heu fet bé al sprint, què heu de millorar, què heu de deixar de fer,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47918e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47918e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S'han assolit els objectius?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5000"/>
              <a:t>Sprint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872000"/>
            <a:ext cx="57834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Planificación y </a:t>
            </a:r>
            <a:r>
              <a:rPr lang="ca" sz="1500"/>
              <a:t>desarrollo</a:t>
            </a:r>
            <a:r>
              <a:rPr lang="ca" sz="1500"/>
              <a:t> de un Requisito Funcional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40075" y="3419275"/>
            <a:ext cx="38832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Grupo 431-07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Raúl Avellaneda Caballero 1529369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Isabel Castañeda Malqui 1531698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Ferrán Antón Serrano 1529242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Lola Barberán Baeta 1532874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581025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Sergi Camos Belmonte 1533240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de Clases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13" y="1144125"/>
            <a:ext cx="5527576" cy="3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Product Backlog + Sprint backlog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1340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>
                <a:latin typeface="Roboto Slab"/>
                <a:ea typeface="Roboto Slab"/>
                <a:cs typeface="Roboto Slab"/>
                <a:sym typeface="Roboto Slab"/>
              </a:rPr>
              <a:t>Sprint 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25" y="1296525"/>
            <a:ext cx="7096176" cy="36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75725" y="1021575"/>
            <a:ext cx="103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Sprint 2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75" y="1021563"/>
            <a:ext cx="7077569" cy="31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17500" y="1093825"/>
            <a:ext cx="1160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Backlog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00" y="676325"/>
            <a:ext cx="6092149" cy="40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Burndown Chart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63" y="1144125"/>
            <a:ext cx="6794073" cy="33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12" y="717525"/>
            <a:ext cx="7530375" cy="3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54500" y="474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Retrospectiva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248" y="1254775"/>
            <a:ext cx="2826701" cy="31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Closure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813" y="1438250"/>
            <a:ext cx="3612375" cy="31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