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488400" cy="21031200"/>
  <p:notesSz cx="6858000" cy="9144000"/>
  <p:embeddedFontLst>
    <p:embeddedFont>
      <p:font typeface="Play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ODms2CcpEYsAI1yp5vnf3JBZG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7988" y="685800"/>
            <a:ext cx="3502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7d8fb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417d8fb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611630" y="3441913"/>
            <a:ext cx="18265140" cy="732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Play"/>
              <a:buNone/>
              <a:defRPr sz="14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2686050" y="11046250"/>
            <a:ext cx="16116300" cy="507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1pPr>
            <a:lvl2pPr lvl="1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2pPr>
            <a:lvl3pPr lvl="2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None/>
              <a:defRPr sz="4230"/>
            </a:lvl3pPr>
            <a:lvl4pPr lvl="3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4pPr>
            <a:lvl5pPr lvl="4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5pPr>
            <a:lvl6pPr lvl="5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6pPr>
            <a:lvl7pPr lvl="6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7pPr>
            <a:lvl8pPr lvl="7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8pPr>
            <a:lvl9pPr lvl="8" algn="ctr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477328" y="1119721"/>
            <a:ext cx="18533745" cy="40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4072149" y="3003762"/>
            <a:ext cx="13344103" cy="185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8782871" y="7714484"/>
            <a:ext cx="17822970" cy="463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-618304" y="3215350"/>
            <a:ext cx="17822970" cy="1363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477328" y="1119721"/>
            <a:ext cx="18533745" cy="40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1477328" y="5598583"/>
            <a:ext cx="18533745" cy="133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1466137" y="5243201"/>
            <a:ext cx="18533745" cy="874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Play"/>
              <a:buNone/>
              <a:defRPr sz="14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466137" y="14074358"/>
            <a:ext cx="18533745" cy="46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rgbClr val="757575"/>
              </a:buClr>
              <a:buSzPts val="5640"/>
              <a:buNone/>
              <a:defRPr sz="564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4700"/>
              <a:buNone/>
              <a:defRPr sz="4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4230"/>
              <a:buNone/>
              <a:defRPr sz="423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3760"/>
              <a:buNone/>
              <a:defRPr sz="3759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3760"/>
              <a:buNone/>
              <a:defRPr sz="3759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3760"/>
              <a:buNone/>
              <a:defRPr sz="3759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3760"/>
              <a:buNone/>
              <a:defRPr sz="3759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3760"/>
              <a:buNone/>
              <a:defRPr sz="3759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rgbClr val="757575"/>
              </a:buClr>
              <a:buSzPts val="3760"/>
              <a:buNone/>
              <a:defRPr sz="3759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77328" y="1119721"/>
            <a:ext cx="18533745" cy="40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77328" y="5598583"/>
            <a:ext cx="9132570" cy="133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10878503" y="5598583"/>
            <a:ext cx="9132570" cy="133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80126" y="1119721"/>
            <a:ext cx="18533745" cy="40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480129" y="5155567"/>
            <a:ext cx="9090599" cy="252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1pPr>
            <a:lvl2pPr marL="914400" lvl="1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 b="1"/>
            </a:lvl2pPr>
            <a:lvl3pPr marL="1371600" lvl="2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None/>
              <a:defRPr sz="4230" b="1"/>
            </a:lvl3pPr>
            <a:lvl4pPr marL="1828800" lvl="3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4pPr>
            <a:lvl5pPr marL="2286000" lvl="4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5pPr>
            <a:lvl6pPr marL="2743200" lvl="5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6pPr>
            <a:lvl7pPr marL="3200400" lvl="6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7pPr>
            <a:lvl8pPr marL="3657600" lvl="7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8pPr>
            <a:lvl9pPr marL="4114800" lvl="8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1480129" y="7682230"/>
            <a:ext cx="9090599" cy="1129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10878504" y="5155567"/>
            <a:ext cx="9135369" cy="252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1pPr>
            <a:lvl2pPr marL="914400" lvl="1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 b="1"/>
            </a:lvl2pPr>
            <a:lvl3pPr marL="1371600" lvl="2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None/>
              <a:defRPr sz="4230" b="1"/>
            </a:lvl3pPr>
            <a:lvl4pPr marL="1828800" lvl="3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4pPr>
            <a:lvl5pPr marL="2286000" lvl="4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5pPr>
            <a:lvl6pPr marL="2743200" lvl="5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6pPr>
            <a:lvl7pPr marL="3200400" lvl="6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7pPr>
            <a:lvl8pPr marL="3657600" lvl="7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8pPr>
            <a:lvl9pPr marL="4114800" lvl="8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10878504" y="7682230"/>
            <a:ext cx="9135369" cy="1129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477328" y="1119721"/>
            <a:ext cx="18533745" cy="40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480127" y="1402080"/>
            <a:ext cx="6930568" cy="49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20"/>
              <a:buFont typeface="Play"/>
              <a:buNone/>
              <a:defRPr sz="75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9135369" y="3028108"/>
            <a:ext cx="10878503" cy="1494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612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7520"/>
              <a:buChar char="•"/>
              <a:defRPr sz="7519"/>
            </a:lvl1pPr>
            <a:lvl2pPr marL="914400" lvl="1" indent="-64643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6580"/>
              <a:buChar char="•"/>
              <a:defRPr sz="6580"/>
            </a:lvl2pPr>
            <a:lvl3pPr marL="1371600" lvl="2" indent="-58674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5640"/>
              <a:buChar char="•"/>
              <a:defRPr sz="5640"/>
            </a:lvl3pPr>
            <a:lvl4pPr marL="1828800" lvl="3" indent="-52705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4pPr>
            <a:lvl5pPr marL="2286000" lvl="4" indent="-52705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5pPr>
            <a:lvl6pPr marL="2743200" lvl="5" indent="-52705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6pPr>
            <a:lvl7pPr marL="3200400" lvl="6" indent="-52705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7pPr>
            <a:lvl8pPr marL="3657600" lvl="7" indent="-52705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8pPr>
            <a:lvl9pPr marL="4114800" lvl="8" indent="-52705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 sz="47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1480127" y="6309360"/>
            <a:ext cx="6930568" cy="1168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1pPr>
            <a:lvl2pPr marL="914400" lvl="1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290"/>
              <a:buNone/>
              <a:defRPr sz="3290"/>
            </a:lvl2pPr>
            <a:lvl3pPr marL="1371600" lvl="2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20"/>
              <a:buNone/>
              <a:defRPr sz="2820"/>
            </a:lvl3pPr>
            <a:lvl4pPr marL="1828800" lvl="3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4pPr>
            <a:lvl5pPr marL="2286000" lvl="4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5pPr>
            <a:lvl6pPr marL="2743200" lvl="5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6pPr>
            <a:lvl7pPr marL="3200400" lvl="6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7pPr>
            <a:lvl8pPr marL="3657600" lvl="7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8pPr>
            <a:lvl9pPr marL="4114800" lvl="8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480127" y="1402080"/>
            <a:ext cx="6930568" cy="49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20"/>
              <a:buFont typeface="Play"/>
              <a:buNone/>
              <a:defRPr sz="75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9135369" y="3028108"/>
            <a:ext cx="10878503" cy="1494578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480127" y="6309360"/>
            <a:ext cx="6930568" cy="1168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3760"/>
              <a:buNone/>
              <a:defRPr sz="3759"/>
            </a:lvl1pPr>
            <a:lvl2pPr marL="914400" lvl="1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3290"/>
              <a:buNone/>
              <a:defRPr sz="3290"/>
            </a:lvl2pPr>
            <a:lvl3pPr marL="1371600" lvl="2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20"/>
              <a:buNone/>
              <a:defRPr sz="2820"/>
            </a:lvl3pPr>
            <a:lvl4pPr marL="1828800" lvl="3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4pPr>
            <a:lvl5pPr marL="2286000" lvl="4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5pPr>
            <a:lvl6pPr marL="2743200" lvl="5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6pPr>
            <a:lvl7pPr marL="3200400" lvl="6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7pPr>
            <a:lvl8pPr marL="3657600" lvl="7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8pPr>
            <a:lvl9pPr marL="4114800" lvl="8" indent="-2286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350"/>
              <a:buNone/>
              <a:defRPr sz="235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477328" y="1119721"/>
            <a:ext cx="18533745" cy="406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40"/>
              <a:buFont typeface="Play"/>
              <a:buNone/>
              <a:defRPr sz="1034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477328" y="5598583"/>
            <a:ext cx="18533745" cy="133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6430" algn="l" rtl="0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6580"/>
              <a:buFont typeface="Arial"/>
              <a:buChar char="•"/>
              <a:defRPr sz="65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86740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5640"/>
              <a:buFont typeface="Arial"/>
              <a:buChar char="•"/>
              <a:defRPr sz="56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7050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7205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Char char="•"/>
              <a:defRPr sz="42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7204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Char char="•"/>
              <a:defRPr sz="42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97204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Char char="•"/>
              <a:defRPr sz="42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97204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Char char="•"/>
              <a:defRPr sz="42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97204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Char char="•"/>
              <a:defRPr sz="42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97204" algn="l" rtl="0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4230"/>
              <a:buFont typeface="Arial"/>
              <a:buChar char="•"/>
              <a:defRPr sz="42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1477328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7118033" y="19492811"/>
            <a:ext cx="7252335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15176183" y="19492811"/>
            <a:ext cx="4834890" cy="11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82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60585" y="370096"/>
            <a:ext cx="19307907" cy="19574934"/>
          </a:xfrm>
          <a:prstGeom prst="roundRect">
            <a:avLst>
              <a:gd name="adj" fmla="val 1806"/>
            </a:avLst>
          </a:prstGeom>
          <a:gradFill>
            <a:gsLst>
              <a:gs pos="0">
                <a:srgbClr val="EFF7FC"/>
              </a:gs>
              <a:gs pos="87000">
                <a:srgbClr val="484C4D"/>
              </a:gs>
              <a:gs pos="100000">
                <a:srgbClr val="484C4D"/>
              </a:gs>
            </a:gsLst>
            <a:lin ang="16800000" scaled="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401919" y="13309429"/>
            <a:ext cx="12265916" cy="6585487"/>
          </a:xfrm>
          <a:prstGeom prst="roundRect">
            <a:avLst>
              <a:gd name="adj" fmla="val 4626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401918" y="4511817"/>
            <a:ext cx="12265917" cy="9026385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2080819" y="3903784"/>
            <a:ext cx="4656255" cy="15991132"/>
            <a:chOff x="2436143" y="4635784"/>
            <a:chExt cx="4656255" cy="12114484"/>
          </a:xfrm>
        </p:grpSpPr>
        <p:sp>
          <p:nvSpPr>
            <p:cNvPr id="88" name="Google Shape;88;p1"/>
            <p:cNvSpPr/>
            <p:nvPr/>
          </p:nvSpPr>
          <p:spPr>
            <a:xfrm>
              <a:off x="2494471" y="463578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494471" y="1408077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461543" y="1093244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436143" y="778411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1160585" y="925268"/>
            <a:ext cx="19307907" cy="19574934"/>
          </a:xfrm>
          <a:prstGeom prst="roundRect">
            <a:avLst>
              <a:gd name="adj" fmla="val 1806"/>
            </a:avLst>
          </a:prstGeom>
          <a:gradFill>
            <a:gsLst>
              <a:gs pos="0">
                <a:srgbClr val="EFF7FC"/>
              </a:gs>
              <a:gs pos="87000">
                <a:srgbClr val="484C4D"/>
              </a:gs>
              <a:gs pos="100000">
                <a:srgbClr val="484C4D"/>
              </a:gs>
            </a:gsLst>
            <a:lin ang="16800000" scaled="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701093" y="3654402"/>
            <a:ext cx="13122503" cy="8897816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1664804" y="3654402"/>
            <a:ext cx="4656255" cy="15991132"/>
            <a:chOff x="2436143" y="4635784"/>
            <a:chExt cx="4656255" cy="12114484"/>
          </a:xfrm>
        </p:grpSpPr>
        <p:sp>
          <p:nvSpPr>
            <p:cNvPr id="99" name="Google Shape;99;p2"/>
            <p:cNvSpPr/>
            <p:nvPr/>
          </p:nvSpPr>
          <p:spPr>
            <a:xfrm>
              <a:off x="2494471" y="463578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494471" y="1408077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461543" y="1093244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436143" y="778411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6759424" y="12926290"/>
            <a:ext cx="6500662" cy="6719243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3731379" y="12926289"/>
            <a:ext cx="6092217" cy="6719243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C4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1160585" y="925268"/>
            <a:ext cx="19307907" cy="19574934"/>
          </a:xfrm>
          <a:prstGeom prst="roundRect">
            <a:avLst>
              <a:gd name="adj" fmla="val 1806"/>
            </a:avLst>
          </a:prstGeom>
          <a:gradFill>
            <a:gsLst>
              <a:gs pos="0">
                <a:srgbClr val="EFF7FC"/>
              </a:gs>
              <a:gs pos="87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1664804" y="3654402"/>
            <a:ext cx="4656255" cy="15991132"/>
            <a:chOff x="2436143" y="4635784"/>
            <a:chExt cx="4656255" cy="12114484"/>
          </a:xfrm>
        </p:grpSpPr>
        <p:sp>
          <p:nvSpPr>
            <p:cNvPr id="111" name="Google Shape;111;p3"/>
            <p:cNvSpPr/>
            <p:nvPr/>
          </p:nvSpPr>
          <p:spPr>
            <a:xfrm>
              <a:off x="2494471" y="463578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494471" y="1408077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461543" y="1093244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36143" y="778411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6701093" y="3654402"/>
            <a:ext cx="13122503" cy="15991132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C4D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17d8fbf91_0_0"/>
          <p:cNvSpPr/>
          <p:nvPr/>
        </p:nvSpPr>
        <p:spPr>
          <a:xfrm>
            <a:off x="1160585" y="925268"/>
            <a:ext cx="19308000" cy="19575000"/>
          </a:xfrm>
          <a:prstGeom prst="roundRect">
            <a:avLst>
              <a:gd name="adj" fmla="val 1806"/>
            </a:avLst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3417d8fbf91_0_0"/>
          <p:cNvGrpSpPr/>
          <p:nvPr/>
        </p:nvGrpSpPr>
        <p:grpSpPr>
          <a:xfrm>
            <a:off x="1664804" y="3654397"/>
            <a:ext cx="4656128" cy="15990995"/>
            <a:chOff x="2436143" y="4635784"/>
            <a:chExt cx="4656128" cy="12114390"/>
          </a:xfrm>
        </p:grpSpPr>
        <p:sp>
          <p:nvSpPr>
            <p:cNvPr id="122" name="Google Shape;122;g3417d8fbf91_0_0"/>
            <p:cNvSpPr/>
            <p:nvPr/>
          </p:nvSpPr>
          <p:spPr>
            <a:xfrm>
              <a:off x="2494471" y="4635784"/>
              <a:ext cx="4597800" cy="2669400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417d8fbf91_0_0"/>
            <p:cNvSpPr/>
            <p:nvPr/>
          </p:nvSpPr>
          <p:spPr>
            <a:xfrm>
              <a:off x="2494471" y="14080774"/>
              <a:ext cx="4597800" cy="2669400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417d8fbf91_0_0"/>
            <p:cNvSpPr/>
            <p:nvPr/>
          </p:nvSpPr>
          <p:spPr>
            <a:xfrm>
              <a:off x="2461543" y="10932444"/>
              <a:ext cx="4597800" cy="2669400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417d8fbf91_0_0"/>
            <p:cNvSpPr/>
            <p:nvPr/>
          </p:nvSpPr>
          <p:spPr>
            <a:xfrm>
              <a:off x="2436143" y="7784114"/>
              <a:ext cx="4597800" cy="2669400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3417d8fbf91_0_0"/>
          <p:cNvSpPr/>
          <p:nvPr/>
        </p:nvSpPr>
        <p:spPr>
          <a:xfrm>
            <a:off x="6701093" y="3654402"/>
            <a:ext cx="13122600" cy="15991200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1160585" y="925268"/>
            <a:ext cx="19307907" cy="19574934"/>
          </a:xfrm>
          <a:prstGeom prst="roundRect">
            <a:avLst>
              <a:gd name="adj" fmla="val 1806"/>
            </a:avLst>
          </a:prstGeom>
          <a:gradFill>
            <a:gsLst>
              <a:gs pos="0">
                <a:srgbClr val="EFF7FC"/>
              </a:gs>
              <a:gs pos="87000">
                <a:srgbClr val="484C4D"/>
              </a:gs>
              <a:gs pos="100000">
                <a:srgbClr val="484C4D"/>
              </a:gs>
            </a:gsLst>
            <a:lin ang="16800000" scaled="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701094" y="12954000"/>
            <a:ext cx="6470608" cy="7151932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1606476" y="4114800"/>
            <a:ext cx="4656255" cy="15991132"/>
            <a:chOff x="2436143" y="4635784"/>
            <a:chExt cx="4656255" cy="12114484"/>
          </a:xfrm>
        </p:grpSpPr>
        <p:sp>
          <p:nvSpPr>
            <p:cNvPr id="134" name="Google Shape;134;p4"/>
            <p:cNvSpPr/>
            <p:nvPr/>
          </p:nvSpPr>
          <p:spPr>
            <a:xfrm>
              <a:off x="2494471" y="463578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494471" y="1408077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461543" y="1093244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436143" y="7784114"/>
              <a:ext cx="4597927" cy="2669494"/>
            </a:xfrm>
            <a:prstGeom prst="roundRect">
              <a:avLst>
                <a:gd name="adj" fmla="val 9072"/>
              </a:avLst>
            </a:prstGeom>
            <a:gradFill>
              <a:gsLst>
                <a:gs pos="0">
                  <a:srgbClr val="EFF7FC"/>
                </a:gs>
                <a:gs pos="72000">
                  <a:srgbClr val="484C4D"/>
                </a:gs>
                <a:gs pos="100000">
                  <a:srgbClr val="484C4D"/>
                </a:gs>
              </a:gsLst>
              <a:lin ang="16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6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4"/>
          <p:cNvSpPr/>
          <p:nvPr/>
        </p:nvSpPr>
        <p:spPr>
          <a:xfrm>
            <a:off x="13610065" y="12954000"/>
            <a:ext cx="6213531" cy="7151932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6701094" y="4114800"/>
            <a:ext cx="13122502" cy="8311598"/>
          </a:xfrm>
          <a:prstGeom prst="roundRect">
            <a:avLst>
              <a:gd name="adj" fmla="val 5215"/>
            </a:avLst>
          </a:prstGeom>
          <a:gradFill>
            <a:gsLst>
              <a:gs pos="0">
                <a:srgbClr val="EFF7FC"/>
              </a:gs>
              <a:gs pos="72000">
                <a:srgbClr val="484C4D"/>
              </a:gs>
              <a:gs pos="100000">
                <a:srgbClr val="484C4D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0</Words>
  <Application>Microsoft Office PowerPoint</Application>
  <PresentationFormat>Custom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ukeme Matthew</dc:creator>
  <cp:lastModifiedBy>felicia oyebode</cp:lastModifiedBy>
  <cp:revision>2</cp:revision>
  <dcterms:created xsi:type="dcterms:W3CDTF">2025-02-13T12:33:13Z</dcterms:created>
  <dcterms:modified xsi:type="dcterms:W3CDTF">2025-05-04T23:20:43Z</dcterms:modified>
</cp:coreProperties>
</file>