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6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6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9EA7"/>
    <a:srgbClr val="D88CA4"/>
    <a:srgbClr val="D2B4A6"/>
    <a:srgbClr val="DA99B8"/>
    <a:srgbClr val="EBEBEB"/>
    <a:srgbClr val="F8F8F8"/>
    <a:srgbClr val="D24726"/>
    <a:srgbClr val="734F29"/>
    <a:srgbClr val="DD462F"/>
    <a:srgbClr val="AEB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5461" autoAdjust="0"/>
  </p:normalViewPr>
  <p:slideViewPr>
    <p:cSldViewPr snapToGrid="0">
      <p:cViewPr varScale="1">
        <p:scale>
          <a:sx n="122" d="100"/>
          <a:sy n="122" d="100"/>
        </p:scale>
        <p:origin x="2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1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3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8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3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0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5972" y="197069"/>
            <a:ext cx="11740055" cy="6463862"/>
          </a:xfrm>
          <a:solidFill>
            <a:srgbClr val="D69EA7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SQL QUERIES FOR FILM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 rot="10800000" flipV="1">
            <a:off x="4288220" y="4066960"/>
            <a:ext cx="6123241" cy="51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20585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Determine the top 10 people with the most roles in the database.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9857CB-96D9-BF83-62AF-4C58BE32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" y="1825625"/>
            <a:ext cx="4205972" cy="4763582"/>
          </a:xfrm>
        </p:spPr>
      </p:pic>
    </p:spTree>
    <p:extLst>
      <p:ext uri="{BB962C8B-B14F-4D97-AF65-F5344CB8AC3E}">
        <p14:creationId xmlns:p14="http://schemas.microsoft.com/office/powerpoint/2010/main" val="236648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1" cy="1583870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533727" y="284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4F2D0-3FAC-FBA8-1E12-C468D3A5B574}"/>
              </a:ext>
            </a:extLst>
          </p:cNvPr>
          <p:cNvSpPr txBox="1"/>
          <p:nvPr/>
        </p:nvSpPr>
        <p:spPr>
          <a:xfrm>
            <a:off x="626092" y="580866"/>
            <a:ext cx="884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Who are the top 10 actors or directors with the most roles in the database? </a:t>
            </a:r>
            <a:endParaRPr lang="en-TR" sz="2400" dirty="0">
              <a:solidFill>
                <a:schemeClr val="bg1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3F1710-81D2-4920-9729-00ACCC8E3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7" y="1825624"/>
            <a:ext cx="3906391" cy="4958555"/>
          </a:xfrm>
        </p:spPr>
      </p:pic>
    </p:spTree>
    <p:extLst>
      <p:ext uri="{BB962C8B-B14F-4D97-AF65-F5344CB8AC3E}">
        <p14:creationId xmlns:p14="http://schemas.microsoft.com/office/powerpoint/2010/main" val="307533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1" cy="1583870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533727" y="284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4F2D0-3FAC-FBA8-1E12-C468D3A5B574}"/>
              </a:ext>
            </a:extLst>
          </p:cNvPr>
          <p:cNvSpPr txBox="1"/>
          <p:nvPr/>
        </p:nvSpPr>
        <p:spPr>
          <a:xfrm>
            <a:off x="533727" y="73821"/>
            <a:ext cx="763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Identify how many people in the database are still alive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5E0BC3-E083-CA74-C380-2B340CD46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" y="2449286"/>
            <a:ext cx="6574050" cy="3624943"/>
          </a:xfrm>
        </p:spPr>
      </p:pic>
    </p:spTree>
    <p:extLst>
      <p:ext uri="{BB962C8B-B14F-4D97-AF65-F5344CB8AC3E}">
        <p14:creationId xmlns:p14="http://schemas.microsoft.com/office/powerpoint/2010/main" val="373641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1" cy="1583870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533727" y="284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4F2D0-3FAC-FBA8-1E12-C468D3A5B574}"/>
              </a:ext>
            </a:extLst>
          </p:cNvPr>
          <p:cNvSpPr txBox="1"/>
          <p:nvPr/>
        </p:nvSpPr>
        <p:spPr>
          <a:xfrm>
            <a:off x="718458" y="-1338828"/>
            <a:ext cx="7445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Calculate the average number of user and critic reviews for films. 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D0B290-EF1D-D177-25EA-388549CE2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6223"/>
            <a:ext cx="4167188" cy="3150142"/>
          </a:xfrm>
        </p:spPr>
      </p:pic>
    </p:spTree>
    <p:extLst>
      <p:ext uri="{BB962C8B-B14F-4D97-AF65-F5344CB8AC3E}">
        <p14:creationId xmlns:p14="http://schemas.microsoft.com/office/powerpoint/2010/main" val="239438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1" cy="1583870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533727" y="284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4F2D0-3FAC-FBA8-1E12-C468D3A5B574}"/>
              </a:ext>
            </a:extLst>
          </p:cNvPr>
          <p:cNvSpPr txBox="1"/>
          <p:nvPr/>
        </p:nvSpPr>
        <p:spPr>
          <a:xfrm>
            <a:off x="1077687" y="-2504017"/>
            <a:ext cx="5377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Identify films with the highest number of user and critic reviews.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0D5086-68CE-39D2-FC87-E0AC8DEFB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2316"/>
            <a:ext cx="5257800" cy="365639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B72AFC-2C1D-714E-BCE9-1B6619B89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64" y="2552316"/>
            <a:ext cx="4300322" cy="35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1" cy="1583870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533727" y="284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4F2D0-3FAC-FBA8-1E12-C468D3A5B574}"/>
              </a:ext>
            </a:extLst>
          </p:cNvPr>
          <p:cNvSpPr txBox="1"/>
          <p:nvPr/>
        </p:nvSpPr>
        <p:spPr>
          <a:xfrm>
            <a:off x="1068091" y="-3290820"/>
            <a:ext cx="85743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</a:rPr>
              <a:t> </a:t>
            </a: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Which films have the most Facebook likes, and is there a correlation with their IMDb scores? 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73A546-C583-3EFB-55CD-56E6C916C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4335"/>
            <a:ext cx="4788714" cy="47045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D80FD9-CC27-08B4-0490-CF554A50E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44" y="1954335"/>
            <a:ext cx="4952694" cy="42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218" y="225083"/>
            <a:ext cx="11718388" cy="2082019"/>
          </a:xfrm>
          <a:solidFill>
            <a:srgbClr val="D69EA7"/>
          </a:solidFill>
        </p:spPr>
        <p:txBody>
          <a:bodyPr/>
          <a:lstStyle/>
          <a:p>
            <a:pPr algn="ctr"/>
            <a:r>
              <a:rPr lang="en-US" dirty="0"/>
              <a:t>Thanks for Reading</a:t>
            </a:r>
          </a:p>
        </p:txBody>
      </p:sp>
      <p:sp>
        <p:nvSpPr>
          <p:cNvPr id="7" name="Text Instruction 1"/>
          <p:cNvSpPr txBox="1">
            <a:spLocks/>
          </p:cNvSpPr>
          <p:nvPr/>
        </p:nvSpPr>
        <p:spPr>
          <a:xfrm>
            <a:off x="3199336" y="3816620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67854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</a:rPr>
              <a:t>What are the top 10 highest-grossing films in the database, and when were they released?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145B12-A922-7322-6028-31B86E11F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1467853"/>
            <a:ext cx="5783179" cy="5257800"/>
          </a:xfrm>
        </p:spPr>
      </p:pic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85357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US" sz="2800" b="1" dirty="0">
                <a:effectLst/>
                <a:latin typeface="Times New Roman" panose="02020603050405020304" pitchFamily="18" charset="0"/>
              </a:rPr>
              <a:t>ow many films in the database were released in each country, and what are the top five  countries?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F4266C-CFBA-2687-976A-AB76AF857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5" y="1589650"/>
            <a:ext cx="4766342" cy="4921986"/>
          </a:xfrm>
        </p:spPr>
      </p:pic>
    </p:spTree>
    <p:extLst>
      <p:ext uri="{BB962C8B-B14F-4D97-AF65-F5344CB8AC3E}">
        <p14:creationId xmlns:p14="http://schemas.microsoft.com/office/powerpoint/2010/main" val="26077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85357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How many films are available in each language, and what are the top three languages represented?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endParaRPr lang="en-US" sz="27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6E7ACA-32DF-E2DE-BFBD-298934EF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825625"/>
            <a:ext cx="3432163" cy="4351338"/>
          </a:xfrm>
        </p:spPr>
      </p:pic>
    </p:spTree>
    <p:extLst>
      <p:ext uri="{BB962C8B-B14F-4D97-AF65-F5344CB8AC3E}">
        <p14:creationId xmlns:p14="http://schemas.microsoft.com/office/powerpoint/2010/main" val="320969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85357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What is the average IMDb score for films in the database?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endParaRPr lang="en-US" sz="27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2E19A5-410E-C297-CD3D-9DFD3B7D7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3" y="1825625"/>
            <a:ext cx="3923144" cy="4351338"/>
          </a:xfrm>
        </p:spPr>
      </p:pic>
    </p:spTree>
    <p:extLst>
      <p:ext uri="{BB962C8B-B14F-4D97-AF65-F5344CB8AC3E}">
        <p14:creationId xmlns:p14="http://schemas.microsoft.com/office/powerpoint/2010/main" val="373382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85357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Which country has made the highest profit from movies?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endParaRPr lang="en-US" sz="27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389958-C667-1853-6D12-995A756D6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0308"/>
            <a:ext cx="4167188" cy="3461971"/>
          </a:xfrm>
        </p:spPr>
      </p:pic>
    </p:spTree>
    <p:extLst>
      <p:ext uri="{BB962C8B-B14F-4D97-AF65-F5344CB8AC3E}">
        <p14:creationId xmlns:p14="http://schemas.microsoft.com/office/powerpoint/2010/main" val="406822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85357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700" b="1" dirty="0">
                <a:effectLst/>
                <a:latin typeface="Times New Roman" panose="02020603050405020304" pitchFamily="18" charset="0"/>
              </a:rPr>
              <a:t>Which movie made the highest profit in the 21st century?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407BF3-09C0-9FD5-D37B-A716F0237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4" y="2221649"/>
            <a:ext cx="4510414" cy="4085694"/>
          </a:xfrm>
        </p:spPr>
      </p:pic>
    </p:spTree>
    <p:extLst>
      <p:ext uri="{BB962C8B-B14F-4D97-AF65-F5344CB8AC3E}">
        <p14:creationId xmlns:p14="http://schemas.microsoft.com/office/powerpoint/2010/main" val="273216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85357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How many people in the database are still alive (based on birthdate and death date)?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65638-03CB-CC3A-ADA5-9C2DD353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3" y="2216727"/>
            <a:ext cx="4695145" cy="3730743"/>
          </a:xfrm>
        </p:spPr>
      </p:pic>
    </p:spTree>
    <p:extLst>
      <p:ext uri="{BB962C8B-B14F-4D97-AF65-F5344CB8AC3E}">
        <p14:creationId xmlns:p14="http://schemas.microsoft.com/office/powerpoint/2010/main" val="62847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39986"/>
          </a:xfrm>
          <a:solidFill>
            <a:srgbClr val="D69EA7"/>
          </a:solidFill>
        </p:spPr>
        <p:txBody>
          <a:bodyPr>
            <a:normAutofit fontScale="90000"/>
          </a:bodyPr>
          <a:lstStyle/>
          <a:p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 </a:t>
            </a: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effectLst/>
                <a:latin typeface="Times New Roman" panose="02020603050405020304" pitchFamily="18" charset="0"/>
              </a:rPr>
            </a:br>
            <a:br>
              <a:rPr lang="en-US" sz="2700" b="1" dirty="0">
                <a:effectLst/>
                <a:latin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</a:rPr>
              <a:t>Which year has the highest number of movie releases? </a:t>
            </a:r>
            <a:br>
              <a:rPr lang="en-US" sz="2700" dirty="0">
                <a:effectLst/>
                <a:latin typeface="Times New Roman" panose="02020603050405020304" pitchFamily="18" charset="0"/>
              </a:rPr>
            </a:br>
            <a:endParaRPr lang="en-US" sz="27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15ADFE-92C9-3043-AE51-D9634B88B2F7}"/>
              </a:ext>
            </a:extLst>
          </p:cNvPr>
          <p:cNvSpPr txBox="1"/>
          <p:nvPr/>
        </p:nvSpPr>
        <p:spPr>
          <a:xfrm>
            <a:off x="310243" y="29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E2D65D-ABF7-2872-5DA1-B28A57190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0" y="2024743"/>
            <a:ext cx="5500970" cy="3922728"/>
          </a:xfrm>
        </p:spPr>
      </p:pic>
    </p:spTree>
    <p:extLst>
      <p:ext uri="{BB962C8B-B14F-4D97-AF65-F5344CB8AC3E}">
        <p14:creationId xmlns:p14="http://schemas.microsoft.com/office/powerpoint/2010/main" val="396624583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77</TotalTime>
  <Words>810</Words>
  <Application>Microsoft Macintosh PowerPoint</Application>
  <PresentationFormat>Widescreen</PresentationFormat>
  <Paragraphs>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WelcomeDoc</vt:lpstr>
      <vt:lpstr>            SQL QUERIES FOR FILM DATA</vt:lpstr>
      <vt:lpstr>    What are the top 10 highest-grossing films in the database, and when were they released? </vt:lpstr>
      <vt:lpstr>             How many films in the database were released in each country, and what are the top five  countries?</vt:lpstr>
      <vt:lpstr>                 How many films are available in each language, and what are the top three languages represented?  </vt:lpstr>
      <vt:lpstr>                     What is the average IMDb score for films in the database?  </vt:lpstr>
      <vt:lpstr>                         Which country has made the highest profit from movies?  </vt:lpstr>
      <vt:lpstr>                            Which movie made the highest profit in the 21st century?   </vt:lpstr>
      <vt:lpstr>                                How many people in the database are still alive (based on birthdate and death date)?   </vt:lpstr>
      <vt:lpstr>                                                Which year has the highest number of movie releases?  </vt:lpstr>
      <vt:lpstr>                                                               Determine the top 10 people with the most roles in the database.  </vt:lpstr>
      <vt:lpstr>                                                            </vt:lpstr>
      <vt:lpstr>                                                            </vt:lpstr>
      <vt:lpstr>                                                            </vt:lpstr>
      <vt:lpstr>                                                            </vt:lpstr>
      <vt:lpstr>                                                            </vt:lpstr>
      <vt:lpstr>Thanks for Reading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lolade Ableto</dc:creator>
  <cp:keywords/>
  <dc:description/>
  <cp:lastModifiedBy>lolade Ableto</cp:lastModifiedBy>
  <cp:revision>2</cp:revision>
  <dcterms:created xsi:type="dcterms:W3CDTF">2024-11-17T16:08:27Z</dcterms:created>
  <dcterms:modified xsi:type="dcterms:W3CDTF">2024-11-17T17:25:28Z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