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693400" cy="75565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Libre Baskerville Bold" panose="020B0604020202020204" charset="0"/>
      <p:regular r:id="rId7"/>
    </p:embeddedFont>
    <p:embeddedFont>
      <p:font typeface="Lora" panose="020B0604020202020204" charset="0"/>
      <p:regular r:id="rId8"/>
    </p:embeddedFont>
    <p:embeddedFont>
      <p:font typeface="Raleway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1387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0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456273" y="2185715"/>
            <a:ext cx="5368407" cy="5615050"/>
          </a:xfrm>
          <a:custGeom>
            <a:avLst/>
            <a:gdLst/>
            <a:ahLst/>
            <a:cxnLst/>
            <a:rect l="l" t="t" r="r" b="b"/>
            <a:pathLst>
              <a:path w="5368407" h="5615050">
                <a:moveTo>
                  <a:pt x="5368407" y="0"/>
                </a:moveTo>
                <a:lnTo>
                  <a:pt x="0" y="0"/>
                </a:lnTo>
                <a:lnTo>
                  <a:pt x="0" y="5615050"/>
                </a:lnTo>
                <a:lnTo>
                  <a:pt x="5368407" y="5615050"/>
                </a:lnTo>
                <a:lnTo>
                  <a:pt x="5368407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 flipV="1">
            <a:off x="5897604" y="-228558"/>
            <a:ext cx="5368407" cy="5615050"/>
          </a:xfrm>
          <a:custGeom>
            <a:avLst/>
            <a:gdLst/>
            <a:ahLst/>
            <a:cxnLst/>
            <a:rect l="l" t="t" r="r" b="b"/>
            <a:pathLst>
              <a:path w="5368407" h="5615050">
                <a:moveTo>
                  <a:pt x="0" y="5615050"/>
                </a:moveTo>
                <a:lnTo>
                  <a:pt x="5368407" y="5615050"/>
                </a:lnTo>
                <a:lnTo>
                  <a:pt x="5368407" y="0"/>
                </a:lnTo>
                <a:lnTo>
                  <a:pt x="0" y="0"/>
                </a:lnTo>
                <a:lnTo>
                  <a:pt x="0" y="561505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4" name="Group 4"/>
          <p:cNvGrpSpPr/>
          <p:nvPr/>
        </p:nvGrpSpPr>
        <p:grpSpPr>
          <a:xfrm>
            <a:off x="379790" y="452868"/>
            <a:ext cx="9932419" cy="6654264"/>
            <a:chOff x="0" y="0"/>
            <a:chExt cx="3559555" cy="23847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559555" cy="2384738"/>
            </a:xfrm>
            <a:custGeom>
              <a:avLst/>
              <a:gdLst/>
              <a:ahLst/>
              <a:cxnLst/>
              <a:rect l="l" t="t" r="r" b="b"/>
              <a:pathLst>
                <a:path w="3559555" h="2384738">
                  <a:moveTo>
                    <a:pt x="0" y="0"/>
                  </a:moveTo>
                  <a:lnTo>
                    <a:pt x="3559555" y="0"/>
                  </a:lnTo>
                  <a:lnTo>
                    <a:pt x="3559555" y="2384738"/>
                  </a:lnTo>
                  <a:lnTo>
                    <a:pt x="0" y="2384738"/>
                  </a:lnTo>
                  <a:close/>
                </a:path>
              </a:pathLst>
            </a:custGeom>
            <a:solidFill>
              <a:srgbClr val="F9FD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3559555" cy="24514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38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73641" y="754250"/>
            <a:ext cx="9344719" cy="6048000"/>
            <a:chOff x="0" y="0"/>
            <a:chExt cx="3348936" cy="216746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348936" cy="2167467"/>
            </a:xfrm>
            <a:custGeom>
              <a:avLst/>
              <a:gdLst/>
              <a:ahLst/>
              <a:cxnLst/>
              <a:rect l="l" t="t" r="r" b="b"/>
              <a:pathLst>
                <a:path w="3348936" h="2167467">
                  <a:moveTo>
                    <a:pt x="0" y="0"/>
                  </a:moveTo>
                  <a:lnTo>
                    <a:pt x="3348936" y="0"/>
                  </a:lnTo>
                  <a:lnTo>
                    <a:pt x="33489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B232E">
                  <a:alpha val="60000"/>
                </a:srgbClr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3348936" cy="22341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38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673641" y="756000"/>
            <a:ext cx="2614848" cy="6048000"/>
          </a:xfrm>
          <a:custGeom>
            <a:avLst/>
            <a:gdLst/>
            <a:ahLst/>
            <a:cxnLst/>
            <a:rect l="l" t="t" r="r" b="b"/>
            <a:pathLst>
              <a:path w="2614848" h="6048000">
                <a:moveTo>
                  <a:pt x="0" y="0"/>
                </a:moveTo>
                <a:lnTo>
                  <a:pt x="2614847" y="0"/>
                </a:lnTo>
                <a:lnTo>
                  <a:pt x="2614847" y="6048000"/>
                </a:lnTo>
                <a:lnTo>
                  <a:pt x="0" y="604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75494"/>
            </a:stretch>
          </a:blipFill>
          <a:ln cap="sq">
            <a:noFill/>
            <a:prstDash val="solid"/>
            <a:miter/>
          </a:ln>
        </p:spPr>
      </p:sp>
      <p:grpSp>
        <p:nvGrpSpPr>
          <p:cNvPr id="11" name="Group 11"/>
          <p:cNvGrpSpPr/>
          <p:nvPr/>
        </p:nvGrpSpPr>
        <p:grpSpPr>
          <a:xfrm>
            <a:off x="8694386" y="400926"/>
            <a:ext cx="612053" cy="998803"/>
            <a:chOff x="0" y="0"/>
            <a:chExt cx="736600" cy="12020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36600" cy="1202050"/>
            </a:xfrm>
            <a:custGeom>
              <a:avLst/>
              <a:gdLst/>
              <a:ahLst/>
              <a:cxnLst/>
              <a:rect l="l" t="t" r="r" b="b"/>
              <a:pathLst>
                <a:path w="736600" h="1202050">
                  <a:moveTo>
                    <a:pt x="736600" y="0"/>
                  </a:moveTo>
                  <a:lnTo>
                    <a:pt x="736600" y="1202050"/>
                  </a:lnTo>
                  <a:lnTo>
                    <a:pt x="368300" y="1075050"/>
                  </a:lnTo>
                  <a:lnTo>
                    <a:pt x="0" y="120205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3C015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66675"/>
              <a:ext cx="736600" cy="1141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38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3926663" y="3910764"/>
            <a:ext cx="5352249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3929349" y="6112466"/>
            <a:ext cx="1968255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7166614" y="6111836"/>
            <a:ext cx="1968255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Freeform 17"/>
          <p:cNvSpPr/>
          <p:nvPr/>
        </p:nvSpPr>
        <p:spPr>
          <a:xfrm>
            <a:off x="1137393" y="4178105"/>
            <a:ext cx="1687343" cy="1175831"/>
          </a:xfrm>
          <a:custGeom>
            <a:avLst/>
            <a:gdLst/>
            <a:ahLst/>
            <a:cxnLst/>
            <a:rect l="l" t="t" r="r" b="b"/>
            <a:pathLst>
              <a:path w="1687343" h="1175831">
                <a:moveTo>
                  <a:pt x="0" y="0"/>
                </a:moveTo>
                <a:lnTo>
                  <a:pt x="1687343" y="0"/>
                </a:lnTo>
                <a:lnTo>
                  <a:pt x="1687343" y="1175831"/>
                </a:lnTo>
                <a:lnTo>
                  <a:pt x="0" y="11758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43502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137393" y="5268164"/>
            <a:ext cx="1687343" cy="1687343"/>
          </a:xfrm>
          <a:custGeom>
            <a:avLst/>
            <a:gdLst/>
            <a:ahLst/>
            <a:cxnLst/>
            <a:rect l="l" t="t" r="r" b="b"/>
            <a:pathLst>
              <a:path w="1687343" h="1687343">
                <a:moveTo>
                  <a:pt x="0" y="0"/>
                </a:moveTo>
                <a:lnTo>
                  <a:pt x="1687343" y="0"/>
                </a:lnTo>
                <a:lnTo>
                  <a:pt x="1687343" y="1687343"/>
                </a:lnTo>
                <a:lnTo>
                  <a:pt x="0" y="16873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3926663" y="1451616"/>
            <a:ext cx="4733141" cy="944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3"/>
              </a:lnSpc>
            </a:pPr>
            <a:r>
              <a:rPr lang="en-US" sz="3387" spc="101">
                <a:solidFill>
                  <a:srgbClr val="1A3050"/>
                </a:solidFill>
                <a:latin typeface="Lora"/>
                <a:ea typeface="Lora"/>
                <a:cs typeface="Lora"/>
                <a:sym typeface="Lora"/>
              </a:rPr>
              <a:t>CERTIFICATE OF PARTICIPATION</a:t>
            </a:r>
          </a:p>
        </p:txBody>
      </p:sp>
      <p:sp>
        <p:nvSpPr>
          <p:cNvPr id="20" name="Freeform 20"/>
          <p:cNvSpPr/>
          <p:nvPr/>
        </p:nvSpPr>
        <p:spPr>
          <a:xfrm>
            <a:off x="8379605" y="1403118"/>
            <a:ext cx="1241614" cy="536998"/>
          </a:xfrm>
          <a:custGeom>
            <a:avLst/>
            <a:gdLst/>
            <a:ahLst/>
            <a:cxnLst/>
            <a:rect l="l" t="t" r="r" b="b"/>
            <a:pathLst>
              <a:path w="1241614" h="536998">
                <a:moveTo>
                  <a:pt x="0" y="0"/>
                </a:moveTo>
                <a:lnTo>
                  <a:pt x="1241614" y="0"/>
                </a:lnTo>
                <a:lnTo>
                  <a:pt x="1241614" y="536998"/>
                </a:lnTo>
                <a:lnTo>
                  <a:pt x="0" y="536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-5400000">
            <a:off x="4141133" y="5232145"/>
            <a:ext cx="1050519" cy="1359214"/>
          </a:xfrm>
          <a:custGeom>
            <a:avLst/>
            <a:gdLst/>
            <a:ahLst/>
            <a:cxnLst/>
            <a:rect l="l" t="t" r="r" b="b"/>
            <a:pathLst>
              <a:path w="1050519" h="1359214">
                <a:moveTo>
                  <a:pt x="0" y="0"/>
                </a:moveTo>
                <a:lnTo>
                  <a:pt x="1050520" y="0"/>
                </a:lnTo>
                <a:lnTo>
                  <a:pt x="1050520" y="1359214"/>
                </a:lnTo>
                <a:lnTo>
                  <a:pt x="0" y="13592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7446555" y="5615796"/>
            <a:ext cx="1247831" cy="611682"/>
          </a:xfrm>
          <a:custGeom>
            <a:avLst/>
            <a:gdLst/>
            <a:ahLst/>
            <a:cxnLst/>
            <a:rect l="l" t="t" r="r" b="b"/>
            <a:pathLst>
              <a:path w="1247831" h="611682">
                <a:moveTo>
                  <a:pt x="0" y="0"/>
                </a:moveTo>
                <a:lnTo>
                  <a:pt x="1247831" y="0"/>
                </a:lnTo>
                <a:lnTo>
                  <a:pt x="1247831" y="611681"/>
                </a:lnTo>
                <a:lnTo>
                  <a:pt x="0" y="61168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7166614" y="6265577"/>
            <a:ext cx="2112298" cy="171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22"/>
              </a:lnSpc>
              <a:spcBef>
                <a:spcPct val="0"/>
              </a:spcBef>
            </a:pPr>
            <a:r>
              <a:rPr lang="en-US" sz="1247" u="none" strike="noStrike" spc="49">
                <a:solidFill>
                  <a:srgbClr val="2B232E"/>
                </a:solidFill>
                <a:latin typeface="Lora"/>
                <a:ea typeface="Lora"/>
                <a:cs typeface="Lora"/>
                <a:sym typeface="Lora"/>
              </a:rPr>
              <a:t>Member at Large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166614" y="6474074"/>
            <a:ext cx="2112298" cy="171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22"/>
              </a:lnSpc>
              <a:spcBef>
                <a:spcPct val="0"/>
              </a:spcBef>
            </a:pPr>
            <a:r>
              <a:rPr lang="en-US" sz="1247" u="none" strike="noStrike" spc="49">
                <a:solidFill>
                  <a:srgbClr val="2B232E"/>
                </a:solidFill>
                <a:latin typeface="Lora"/>
                <a:ea typeface="Lora"/>
                <a:cs typeface="Lora"/>
                <a:sym typeface="Lora"/>
              </a:rPr>
              <a:t>ASME TN Section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926663" y="2797366"/>
            <a:ext cx="5352249" cy="225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19"/>
              </a:lnSpc>
            </a:pPr>
            <a:r>
              <a:rPr lang="en-US" sz="1309" spc="91">
                <a:solidFill>
                  <a:srgbClr val="2B232E"/>
                </a:solidFill>
                <a:latin typeface="Raleway"/>
                <a:ea typeface="Raleway"/>
                <a:cs typeface="Raleway"/>
                <a:sym typeface="Raleway"/>
              </a:rPr>
              <a:t>This is to certify that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926663" y="4011495"/>
            <a:ext cx="5352249" cy="1480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58"/>
              </a:lnSpc>
            </a:pPr>
            <a:r>
              <a:rPr lang="en-US" sz="1409" spc="98">
                <a:solidFill>
                  <a:srgbClr val="2B232E"/>
                </a:solidFill>
                <a:latin typeface="Raleway"/>
                <a:ea typeface="Raleway"/>
                <a:cs typeface="Raleway"/>
                <a:sym typeface="Raleway"/>
              </a:rPr>
              <a:t>has successfully participated in and completed the intensive AI workshop on "Neural Networks &amp; AI Model Creation" as a part of HIVE Learnathon held on 12.07.2025, demonstrating dedication to learning and mastering cutting-edge artificial intelligence technologies.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929349" y="6266208"/>
            <a:ext cx="2112298" cy="176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22"/>
              </a:lnSpc>
            </a:pPr>
            <a:r>
              <a:rPr lang="en-US" sz="1247" spc="49">
                <a:solidFill>
                  <a:srgbClr val="2B232E"/>
                </a:solidFill>
                <a:latin typeface="Lora"/>
                <a:ea typeface="Lora"/>
                <a:cs typeface="Lora"/>
                <a:sym typeface="Lora"/>
              </a:rPr>
              <a:t>ASME SRIT Coordinator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41220" y="467718"/>
            <a:ext cx="2219479" cy="232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04"/>
              </a:lnSpc>
              <a:spcBef>
                <a:spcPct val="0"/>
              </a:spcBef>
            </a:pPr>
            <a:r>
              <a:rPr lang="en-US" sz="1200" b="1" dirty="0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Certificate ID: LE01M008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202358" y="3457907"/>
            <a:ext cx="2703401" cy="3843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39"/>
              </a:lnSpc>
              <a:spcBef>
                <a:spcPct val="0"/>
              </a:spcBef>
            </a:pPr>
            <a:r>
              <a:rPr lang="en-US" sz="1999" b="1" dirty="0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&lt;&lt;NAME&gt;&gt;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Lora</vt:lpstr>
      <vt:lpstr>Raleway</vt:lpstr>
      <vt:lpstr>Libre Baskerville Bold</vt:lpstr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Blue and White Elegant Participation Certificate</dc:title>
  <cp:lastModifiedBy>Akshay</cp:lastModifiedBy>
  <cp:revision>3</cp:revision>
  <dcterms:created xsi:type="dcterms:W3CDTF">2006-08-16T00:00:00Z</dcterms:created>
  <dcterms:modified xsi:type="dcterms:W3CDTF">2025-07-12T15:10:23Z</dcterms:modified>
  <dc:identifier>DAGs33aL88U</dc:identifier>
</cp:coreProperties>
</file>