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3" r:id="rId6"/>
    <p:sldId id="272" r:id="rId7"/>
    <p:sldId id="270" r:id="rId8"/>
    <p:sldId id="271" r:id="rId9"/>
    <p:sldId id="275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9081" autoAdjust="0"/>
  </p:normalViewPr>
  <p:slideViewPr>
    <p:cSldViewPr snapToGrid="0">
      <p:cViewPr varScale="1">
        <p:scale>
          <a:sx n="75" d="100"/>
          <a:sy n="75" d="100"/>
        </p:scale>
        <p:origin x="17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1BF5-AF9F-4183-BB68-10B5FC5A86C9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72D1-9F21-4623-91AD-FF8FC5882A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2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1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in 2016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Owncloud</a:t>
            </a:r>
            <a:r>
              <a:rPr lang="de-DE" dirty="0"/>
              <a:t>.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grew</a:t>
            </a:r>
            <a:r>
              <a:rPr lang="de-DE" dirty="0"/>
              <a:t> </a:t>
            </a:r>
            <a:r>
              <a:rPr lang="de-DE" dirty="0" err="1"/>
              <a:t>steadily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time. In 2019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gouvernments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france</a:t>
            </a:r>
            <a:r>
              <a:rPr lang="de-DE" dirty="0"/>
              <a:t>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germany</a:t>
            </a:r>
            <a:r>
              <a:rPr lang="de-DE" dirty="0"/>
              <a:t>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UAS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.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,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and a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. 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This screen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recomended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services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portable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. 20114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Google </a:t>
            </a:r>
            <a:r>
              <a:rPr lang="de-DE" dirty="0" err="1"/>
              <a:t>employes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Inside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different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.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 The </a:t>
            </a:r>
            <a:r>
              <a:rPr lang="de-DE" dirty="0" err="1"/>
              <a:t>countainers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deployments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such a </a:t>
            </a:r>
            <a:r>
              <a:rPr lang="de-DE" dirty="0" err="1"/>
              <a:t>architecture</a:t>
            </a:r>
            <a:r>
              <a:rPr lang="de-DE" dirty="0"/>
              <a:t> Michael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9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YAML</a:t>
            </a:r>
            <a:r>
              <a:rPr lang="de-DE" baseline="0" dirty="0"/>
              <a:t> </a:t>
            </a:r>
            <a:r>
              <a:rPr lang="de-DE" baseline="0" dirty="0" err="1"/>
              <a:t>configuration</a:t>
            </a:r>
            <a:r>
              <a:rPr lang="de-DE" baseline="0" dirty="0"/>
              <a:t> </a:t>
            </a:r>
            <a:r>
              <a:rPr lang="de-DE" baseline="0" dirty="0" err="1"/>
              <a:t>files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deploy</a:t>
            </a:r>
            <a:r>
              <a:rPr lang="de-DE" baseline="0" dirty="0"/>
              <a:t> different </a:t>
            </a:r>
            <a:r>
              <a:rPr lang="de-DE" baseline="0" dirty="0" err="1"/>
              <a:t>objects</a:t>
            </a:r>
            <a:r>
              <a:rPr lang="de-DE" baseline="0" dirty="0"/>
              <a:t>.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allow</a:t>
            </a:r>
            <a:r>
              <a:rPr lang="de-DE" baseline="0" dirty="0"/>
              <a:t>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document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deployed</a:t>
            </a:r>
            <a:r>
              <a:rPr lang="de-DE" baseline="0" dirty="0"/>
              <a:t> </a:t>
            </a:r>
            <a:r>
              <a:rPr lang="de-DE" baseline="0" dirty="0" err="1"/>
              <a:t>pods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services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group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 </a:t>
            </a:r>
            <a:r>
              <a:rPr lang="de-DE" baseline="0" dirty="0" err="1"/>
              <a:t>together</a:t>
            </a:r>
            <a:r>
              <a:rPr lang="de-DE" baseline="0" dirty="0"/>
              <a:t>.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an </a:t>
            </a:r>
            <a:r>
              <a:rPr lang="de-DE" baseline="0" dirty="0" err="1"/>
              <a:t>example</a:t>
            </a:r>
            <a:r>
              <a:rPr lang="de-DE" baseline="0" dirty="0"/>
              <a:t> YAML file on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slide</a:t>
            </a:r>
            <a:r>
              <a:rPr lang="de-DE" baseline="0" dirty="0"/>
              <a:t>. A YAML file </a:t>
            </a:r>
            <a:r>
              <a:rPr lang="de-DE" baseline="0" dirty="0" err="1"/>
              <a:t>has</a:t>
            </a:r>
            <a:r>
              <a:rPr lang="de-DE" baseline="0" dirty="0"/>
              <a:t> a </a:t>
            </a:r>
            <a:r>
              <a:rPr lang="de-DE" baseline="0" dirty="0" err="1"/>
              <a:t>base</a:t>
            </a:r>
            <a:r>
              <a:rPr lang="de-DE" baseline="0" dirty="0"/>
              <a:t> </a:t>
            </a:r>
            <a:r>
              <a:rPr lang="de-DE" baseline="0" dirty="0" err="1"/>
              <a:t>structure</a:t>
            </a:r>
            <a:r>
              <a:rPr lang="de-DE" baseline="0" dirty="0"/>
              <a:t> </a:t>
            </a:r>
            <a:r>
              <a:rPr lang="de-DE" baseline="0" dirty="0" err="1"/>
              <a:t>containing</a:t>
            </a:r>
            <a:r>
              <a:rPr lang="de-DE" baseline="0" dirty="0"/>
              <a:t> </a:t>
            </a:r>
            <a:r>
              <a:rPr lang="de-DE" baseline="0" dirty="0" err="1"/>
              <a:t>Apiversion</a:t>
            </a:r>
            <a:r>
              <a:rPr lang="de-DE" baseline="0" dirty="0"/>
              <a:t>, </a:t>
            </a:r>
            <a:r>
              <a:rPr lang="de-DE" baseline="0" dirty="0" err="1"/>
              <a:t>kind</a:t>
            </a:r>
            <a:r>
              <a:rPr lang="de-DE" baseline="0" dirty="0"/>
              <a:t>, </a:t>
            </a:r>
            <a:r>
              <a:rPr lang="de-DE" baseline="0" dirty="0" err="1"/>
              <a:t>metadata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spec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 err="1"/>
              <a:t>Apiversion</a:t>
            </a:r>
            <a:r>
              <a:rPr lang="de-DE" baseline="0" dirty="0"/>
              <a:t> </a:t>
            </a:r>
            <a:r>
              <a:rPr lang="de-DE" baseline="0" dirty="0" err="1"/>
              <a:t>specifies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version</a:t>
            </a:r>
            <a:r>
              <a:rPr lang="de-DE" baseline="0" dirty="0"/>
              <a:t>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kubernetes</a:t>
            </a:r>
            <a:r>
              <a:rPr lang="de-DE" baseline="0" dirty="0"/>
              <a:t> </a:t>
            </a:r>
            <a:r>
              <a:rPr lang="de-DE" baseline="0" dirty="0" err="1"/>
              <a:t>api</a:t>
            </a:r>
            <a:r>
              <a:rPr lang="de-DE" baseline="0" dirty="0"/>
              <a:t> </a:t>
            </a:r>
            <a:r>
              <a:rPr lang="de-DE" baseline="0" dirty="0" err="1"/>
              <a:t>used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object</a:t>
            </a:r>
            <a:r>
              <a:rPr lang="de-DE" baseline="0" dirty="0"/>
              <a:t>,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v1beta1</a:t>
            </a:r>
          </a:p>
          <a:p>
            <a:endParaRPr lang="de-DE" baseline="0" dirty="0"/>
          </a:p>
          <a:p>
            <a:r>
              <a:rPr lang="de-DE" baseline="0" dirty="0"/>
              <a:t>Kind </a:t>
            </a:r>
            <a:r>
              <a:rPr lang="de-DE" baseline="0" dirty="0" err="1"/>
              <a:t>describes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kind</a:t>
            </a:r>
            <a:r>
              <a:rPr lang="de-DE" baseline="0" dirty="0"/>
              <a:t> of </a:t>
            </a:r>
            <a:r>
              <a:rPr lang="de-DE" baseline="0" dirty="0" err="1"/>
              <a:t>object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created</a:t>
            </a:r>
            <a:r>
              <a:rPr lang="de-DE" baseline="0" dirty="0"/>
              <a:t>. </a:t>
            </a:r>
            <a:r>
              <a:rPr lang="de-DE" baseline="0" dirty="0" err="1"/>
              <a:t>Deployment</a:t>
            </a:r>
            <a:r>
              <a:rPr lang="de-DE" baseline="0" dirty="0"/>
              <a:t>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shown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for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creation</a:t>
            </a:r>
            <a:r>
              <a:rPr lang="de-DE" baseline="0" dirty="0"/>
              <a:t> of </a:t>
            </a:r>
            <a:r>
              <a:rPr lang="de-DE" baseline="0" dirty="0" err="1"/>
              <a:t>pods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 err="1"/>
              <a:t>Metadata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used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help</a:t>
            </a:r>
            <a:r>
              <a:rPr lang="de-DE" baseline="0" dirty="0"/>
              <a:t> </a:t>
            </a:r>
            <a:r>
              <a:rPr lang="de-DE" baseline="0" dirty="0" err="1"/>
              <a:t>uniquely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an </a:t>
            </a:r>
            <a:r>
              <a:rPr lang="de-DE" baseline="0" dirty="0" err="1"/>
              <a:t>object</a:t>
            </a:r>
            <a:r>
              <a:rPr lang="de-DE" baseline="0" dirty="0"/>
              <a:t>.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often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a </a:t>
            </a:r>
            <a:r>
              <a:rPr lang="de-DE" baseline="0" dirty="0" err="1"/>
              <a:t>name</a:t>
            </a:r>
            <a:r>
              <a:rPr lang="de-DE" baseline="0" dirty="0"/>
              <a:t>, like for </a:t>
            </a:r>
            <a:r>
              <a:rPr lang="de-DE" baseline="0" dirty="0" err="1"/>
              <a:t>example</a:t>
            </a:r>
            <a:r>
              <a:rPr lang="de-DE" baseline="0" dirty="0"/>
              <a:t> </a:t>
            </a:r>
            <a:r>
              <a:rPr lang="de-DE" baseline="0" dirty="0" err="1"/>
              <a:t>envtest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shown</a:t>
            </a:r>
            <a:r>
              <a:rPr lang="de-DE" baseline="0" dirty="0"/>
              <a:t> on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slide</a:t>
            </a:r>
            <a:r>
              <a:rPr lang="de-DE" baseline="0" dirty="0"/>
              <a:t>.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also </a:t>
            </a:r>
            <a:r>
              <a:rPr lang="de-DE" baseline="0" dirty="0" err="1"/>
              <a:t>often</a:t>
            </a:r>
            <a:r>
              <a:rPr lang="de-DE" baseline="0" dirty="0"/>
              <a:t> </a:t>
            </a:r>
            <a:r>
              <a:rPr lang="de-DE" baseline="0" dirty="0" err="1"/>
              <a:t>contain</a:t>
            </a:r>
            <a:r>
              <a:rPr lang="de-DE" baseline="0" dirty="0"/>
              <a:t> </a:t>
            </a:r>
            <a:r>
              <a:rPr lang="de-DE" baseline="0" dirty="0" err="1"/>
              <a:t>unique</a:t>
            </a:r>
            <a:r>
              <a:rPr lang="de-DE" baseline="0" dirty="0"/>
              <a:t> </a:t>
            </a:r>
            <a:r>
              <a:rPr lang="de-DE" baseline="0" dirty="0" err="1"/>
              <a:t>identificators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namespaces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 err="1"/>
              <a:t>Spec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used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specify</a:t>
            </a:r>
            <a:r>
              <a:rPr lang="de-DE" baseline="0" dirty="0"/>
              <a:t> additional </a:t>
            </a:r>
            <a:r>
              <a:rPr lang="de-DE" baseline="0" dirty="0" err="1"/>
              <a:t>content</a:t>
            </a:r>
            <a:r>
              <a:rPr lang="de-DE" baseline="0" dirty="0"/>
              <a:t> </a:t>
            </a:r>
            <a:r>
              <a:rPr lang="de-DE" baseline="0" dirty="0" err="1"/>
              <a:t>depending</a:t>
            </a:r>
            <a:r>
              <a:rPr lang="de-DE" baseline="0" dirty="0"/>
              <a:t> on </a:t>
            </a:r>
            <a:r>
              <a:rPr lang="de-DE" baseline="0" dirty="0" err="1"/>
              <a:t>the</a:t>
            </a:r>
            <a:r>
              <a:rPr lang="de-DE" baseline="0" dirty="0"/>
              <a:t> type of </a:t>
            </a:r>
            <a:r>
              <a:rPr lang="de-DE" baseline="0" dirty="0" err="1"/>
              <a:t>object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created</a:t>
            </a:r>
            <a:r>
              <a:rPr lang="de-DE" baseline="0" dirty="0"/>
              <a:t>. For </a:t>
            </a:r>
            <a:r>
              <a:rPr lang="de-DE" baseline="0" dirty="0" err="1"/>
              <a:t>example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deployments</a:t>
            </a:r>
            <a:r>
              <a:rPr lang="de-DE" baseline="0" dirty="0"/>
              <a:t> </a:t>
            </a:r>
            <a:r>
              <a:rPr lang="de-DE" baseline="0" dirty="0" err="1"/>
              <a:t>require</a:t>
            </a:r>
            <a:r>
              <a:rPr lang="de-DE" baseline="0" dirty="0"/>
              <a:t> a </a:t>
            </a:r>
            <a:r>
              <a:rPr lang="de-DE" baseline="0" dirty="0" err="1"/>
              <a:t>username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password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service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connect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.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shown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a Port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specified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/>
              <a:t>Multiple YAML </a:t>
            </a:r>
            <a:r>
              <a:rPr lang="de-DE" baseline="0" dirty="0" err="1"/>
              <a:t>files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used</a:t>
            </a:r>
            <a:r>
              <a:rPr lang="de-DE" baseline="0" dirty="0"/>
              <a:t>, at least 1 per </a:t>
            </a:r>
            <a:r>
              <a:rPr lang="de-DE" baseline="0" dirty="0" err="1"/>
              <a:t>architecture</a:t>
            </a:r>
            <a:r>
              <a:rPr lang="de-DE" baseline="0" dirty="0"/>
              <a:t> </a:t>
            </a:r>
            <a:r>
              <a:rPr lang="de-DE" baseline="0" dirty="0" err="1"/>
              <a:t>component</a:t>
            </a:r>
            <a:r>
              <a:rPr lang="de-DE" baseline="0" dirty="0"/>
              <a:t>, </a:t>
            </a:r>
            <a:r>
              <a:rPr lang="de-DE" baseline="0" dirty="0" err="1"/>
              <a:t>which</a:t>
            </a:r>
            <a:r>
              <a:rPr lang="de-DE" baseline="0" dirty="0"/>
              <a:t>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shown</a:t>
            </a:r>
            <a:r>
              <a:rPr lang="de-DE" baseline="0" dirty="0"/>
              <a:t> </a:t>
            </a:r>
            <a:r>
              <a:rPr lang="de-DE" baseline="0" dirty="0" err="1"/>
              <a:t>next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8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architecture</a:t>
            </a:r>
            <a:r>
              <a:rPr lang="de-DE" baseline="0" dirty="0"/>
              <a:t> of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project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focused</a:t>
            </a:r>
            <a:r>
              <a:rPr lang="de-DE" baseline="0" dirty="0"/>
              <a:t> on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main</a:t>
            </a:r>
            <a:r>
              <a:rPr lang="de-DE" baseline="0" dirty="0"/>
              <a:t> </a:t>
            </a:r>
            <a:r>
              <a:rPr lang="de-DE" baseline="0" dirty="0" err="1"/>
              <a:t>objectives</a:t>
            </a:r>
            <a:r>
              <a:rPr lang="de-DE" baseline="0" dirty="0"/>
              <a:t> of </a:t>
            </a:r>
            <a:r>
              <a:rPr lang="de-DE" baseline="0" dirty="0" err="1"/>
              <a:t>scalability</a:t>
            </a:r>
            <a:r>
              <a:rPr lang="de-DE" baseline="0" dirty="0"/>
              <a:t>, </a:t>
            </a:r>
            <a:r>
              <a:rPr lang="de-DE" baseline="0" dirty="0" err="1"/>
              <a:t>storage</a:t>
            </a:r>
            <a:r>
              <a:rPr lang="de-DE" baseline="0" dirty="0"/>
              <a:t> </a:t>
            </a:r>
            <a:r>
              <a:rPr lang="de-DE" baseline="0" dirty="0" err="1"/>
              <a:t>distribution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high </a:t>
            </a:r>
            <a:r>
              <a:rPr lang="de-DE" baseline="0" dirty="0" err="1"/>
              <a:t>availability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r>
              <a:rPr lang="de-DE" baseline="0" dirty="0"/>
              <a:t>As </a:t>
            </a:r>
            <a:r>
              <a:rPr lang="de-DE" baseline="0" dirty="0" err="1"/>
              <a:t>seen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figure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right</a:t>
            </a:r>
            <a:r>
              <a:rPr lang="de-DE" baseline="0" dirty="0"/>
              <a:t>, </a:t>
            </a:r>
            <a:r>
              <a:rPr lang="de-DE" baseline="0" dirty="0" err="1"/>
              <a:t>boxes</a:t>
            </a:r>
            <a:r>
              <a:rPr lang="de-DE" baseline="0" dirty="0"/>
              <a:t> </a:t>
            </a:r>
            <a:r>
              <a:rPr lang="de-DE" baseline="0" dirty="0" err="1"/>
              <a:t>containing</a:t>
            </a:r>
            <a:r>
              <a:rPr lang="de-DE" baseline="0" dirty="0"/>
              <a:t> </a:t>
            </a:r>
            <a:r>
              <a:rPr lang="de-DE" baseline="0" dirty="0" err="1"/>
              <a:t>nextcloud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nodes</a:t>
            </a:r>
            <a:r>
              <a:rPr lang="de-DE" baseline="0" dirty="0"/>
              <a:t>. Every </a:t>
            </a:r>
            <a:r>
              <a:rPr lang="de-DE" baseline="0" dirty="0" err="1"/>
              <a:t>node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ist </a:t>
            </a:r>
            <a:r>
              <a:rPr lang="de-DE" baseline="0" dirty="0" err="1"/>
              <a:t>own</a:t>
            </a:r>
            <a:r>
              <a:rPr lang="de-DE" baseline="0" dirty="0"/>
              <a:t> </a:t>
            </a:r>
            <a:r>
              <a:rPr lang="de-DE" baseline="0" dirty="0" err="1"/>
              <a:t>nextcloud</a:t>
            </a:r>
            <a:r>
              <a:rPr lang="de-DE" baseline="0" dirty="0"/>
              <a:t> </a:t>
            </a:r>
            <a:r>
              <a:rPr lang="de-DE" baseline="0" dirty="0" err="1"/>
              <a:t>worker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part</a:t>
            </a:r>
            <a:r>
              <a:rPr lang="de-DE" baseline="0" dirty="0"/>
              <a:t>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storage</a:t>
            </a:r>
            <a:r>
              <a:rPr lang="de-DE" baseline="0" dirty="0"/>
              <a:t>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represented</a:t>
            </a:r>
            <a:r>
              <a:rPr lang="de-DE" baseline="0" dirty="0"/>
              <a:t> by </a:t>
            </a:r>
            <a:r>
              <a:rPr lang="de-DE" baseline="0" dirty="0" err="1"/>
              <a:t>MinIO</a:t>
            </a:r>
            <a:r>
              <a:rPr lang="de-DE" baseline="0" dirty="0"/>
              <a:t>. This </a:t>
            </a:r>
            <a:r>
              <a:rPr lang="de-DE" baseline="0" dirty="0" err="1"/>
              <a:t>diagram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expanded</a:t>
            </a:r>
            <a:r>
              <a:rPr lang="de-DE" baseline="0" dirty="0"/>
              <a:t> </a:t>
            </a:r>
            <a:r>
              <a:rPr lang="de-DE" baseline="0" dirty="0" err="1"/>
              <a:t>horizontally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necessary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nextcloud</a:t>
            </a:r>
            <a:r>
              <a:rPr lang="de-DE" baseline="0" dirty="0"/>
              <a:t> </a:t>
            </a:r>
            <a:r>
              <a:rPr lang="de-DE" baseline="0" dirty="0" err="1"/>
              <a:t>workers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stateless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MinIO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upper</a:t>
            </a:r>
            <a:r>
              <a:rPr lang="de-DE" baseline="0" dirty="0"/>
              <a:t> </a:t>
            </a:r>
            <a:r>
              <a:rPr lang="de-DE" baseline="0" dirty="0" err="1"/>
              <a:t>limit</a:t>
            </a:r>
            <a:r>
              <a:rPr lang="de-DE" baseline="0" dirty="0"/>
              <a:t> on </a:t>
            </a:r>
            <a:r>
              <a:rPr lang="de-DE" baseline="0" dirty="0" err="1"/>
              <a:t>servers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 err="1"/>
              <a:t>Connected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nodes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node</a:t>
            </a:r>
            <a:r>
              <a:rPr lang="de-DE" baseline="0" dirty="0"/>
              <a:t> </a:t>
            </a:r>
            <a:r>
              <a:rPr lang="de-DE" baseline="0" dirty="0" err="1"/>
              <a:t>containing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cache</a:t>
            </a:r>
            <a:r>
              <a:rPr lang="de-DE" baseline="0" dirty="0"/>
              <a:t>, </a:t>
            </a:r>
            <a:r>
              <a:rPr lang="de-DE" baseline="0" dirty="0" err="1"/>
              <a:t>specifically</a:t>
            </a:r>
            <a:r>
              <a:rPr lang="de-DE" baseline="0" dirty="0"/>
              <a:t> </a:t>
            </a:r>
            <a:r>
              <a:rPr lang="de-DE" baseline="0" dirty="0" err="1"/>
              <a:t>MaraDB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Redis</a:t>
            </a:r>
            <a:r>
              <a:rPr lang="de-DE" baseline="0" dirty="0"/>
              <a:t>. This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factor</a:t>
            </a:r>
            <a:r>
              <a:rPr lang="de-DE" baseline="0" dirty="0"/>
              <a:t> </a:t>
            </a:r>
            <a:r>
              <a:rPr lang="de-DE" baseline="0" dirty="0" err="1"/>
              <a:t>limiting</a:t>
            </a:r>
            <a:r>
              <a:rPr lang="de-DE" baseline="0" dirty="0"/>
              <a:t> </a:t>
            </a:r>
            <a:r>
              <a:rPr lang="de-DE" baseline="0" dirty="0" err="1"/>
              <a:t>scalability</a:t>
            </a:r>
            <a:r>
              <a:rPr lang="de-DE" baseline="0" dirty="0"/>
              <a:t>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every</a:t>
            </a:r>
            <a:r>
              <a:rPr lang="de-DE" baseline="0" dirty="0"/>
              <a:t> </a:t>
            </a:r>
            <a:r>
              <a:rPr lang="de-DE" baseline="0" dirty="0" err="1"/>
              <a:t>node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access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/>
              <a:t>As for high </a:t>
            </a:r>
            <a:r>
              <a:rPr lang="de-DE" baseline="0" dirty="0" err="1"/>
              <a:t>availability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fail</a:t>
            </a:r>
            <a:r>
              <a:rPr lang="de-DE" baseline="0" dirty="0"/>
              <a:t> </a:t>
            </a:r>
            <a:r>
              <a:rPr lang="de-DE" baseline="0" dirty="0" err="1"/>
              <a:t>states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a </a:t>
            </a:r>
            <a:r>
              <a:rPr lang="de-DE" baseline="0" dirty="0" err="1"/>
              <a:t>failure</a:t>
            </a:r>
            <a:r>
              <a:rPr lang="de-DE" baseline="0" dirty="0"/>
              <a:t>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node</a:t>
            </a:r>
            <a:r>
              <a:rPr lang="de-DE" baseline="0" dirty="0"/>
              <a:t> </a:t>
            </a:r>
            <a:r>
              <a:rPr lang="de-DE" baseline="0" dirty="0" err="1"/>
              <a:t>containing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without</a:t>
            </a:r>
            <a:r>
              <a:rPr lang="de-DE" baseline="0" dirty="0"/>
              <a:t> a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connection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nextcloud</a:t>
            </a:r>
            <a:r>
              <a:rPr lang="de-DE" baseline="0" dirty="0"/>
              <a:t> </a:t>
            </a:r>
            <a:r>
              <a:rPr lang="de-DE" baseline="0" dirty="0" err="1"/>
              <a:t>nodes</a:t>
            </a:r>
            <a:r>
              <a:rPr lang="de-DE" baseline="0" dirty="0"/>
              <a:t> will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able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. The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 of </a:t>
            </a:r>
            <a:r>
              <a:rPr lang="de-DE" baseline="0" dirty="0" err="1"/>
              <a:t>failure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MinIO</a:t>
            </a:r>
            <a:r>
              <a:rPr lang="de-DE" baseline="0" dirty="0"/>
              <a:t> </a:t>
            </a:r>
            <a:r>
              <a:rPr lang="de-DE" baseline="0" dirty="0" err="1"/>
              <a:t>object</a:t>
            </a:r>
            <a:r>
              <a:rPr lang="de-DE" baseline="0" dirty="0"/>
              <a:t> </a:t>
            </a:r>
            <a:r>
              <a:rPr lang="de-DE" baseline="0" dirty="0" err="1"/>
              <a:t>storage</a:t>
            </a:r>
            <a:r>
              <a:rPr lang="de-DE" baseline="0" dirty="0"/>
              <a:t>, </a:t>
            </a:r>
            <a:r>
              <a:rPr lang="de-DE" baseline="0" dirty="0" err="1"/>
              <a:t>however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replication</a:t>
            </a:r>
            <a:r>
              <a:rPr lang="de-DE" baseline="0" dirty="0"/>
              <a:t> of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built</a:t>
            </a:r>
            <a:r>
              <a:rPr lang="de-DE" baseline="0" dirty="0"/>
              <a:t> in, </a:t>
            </a: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loss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occur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6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5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07" y="0"/>
            <a:ext cx="2969059" cy="14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709" y="251936"/>
            <a:ext cx="935874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709" y="1825625"/>
            <a:ext cx="10945091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0D437-8179-477F-836D-59598ED3A9B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" y="1646238"/>
            <a:ext cx="12192000" cy="50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70" y="178507"/>
            <a:ext cx="2754130" cy="1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8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08256"/>
            <a:ext cx="9322965" cy="2387600"/>
          </a:xfrm>
        </p:spPr>
        <p:txBody>
          <a:bodyPr/>
          <a:lstStyle/>
          <a:p>
            <a:r>
              <a:rPr lang="en-GB" dirty="0"/>
              <a:t>Setup of Nextcloud using Kubernetes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18326"/>
            <a:ext cx="9144000" cy="1239473"/>
          </a:xfrm>
        </p:spPr>
        <p:txBody>
          <a:bodyPr/>
          <a:lstStyle/>
          <a:p>
            <a:r>
              <a:rPr lang="de-DE" dirty="0"/>
              <a:t>20/21 Cloud Computing Seminar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65316" y="5782049"/>
            <a:ext cx="54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Michael Zodel, Andrej Korinth, Francisco Seipel, Nils Krug</a:t>
            </a:r>
          </a:p>
        </p:txBody>
      </p:sp>
    </p:spTree>
    <p:extLst>
      <p:ext uri="{BB962C8B-B14F-4D97-AF65-F5344CB8AC3E}">
        <p14:creationId xmlns:p14="http://schemas.microsoft.com/office/powerpoint/2010/main" val="10673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0782" y="1731818"/>
            <a:ext cx="5860473" cy="2817236"/>
          </a:xfrm>
        </p:spPr>
        <p:txBody>
          <a:bodyPr/>
          <a:lstStyle/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Thank you for your attention </a:t>
            </a:r>
            <a:r>
              <a:rPr lang="de-DE" sz="4400">
                <a:latin typeface="Wingdings" panose="05000000000000000000" pitchFamily="2" charset="2"/>
              </a:rPr>
              <a:t>J</a:t>
            </a:r>
            <a:endParaRPr lang="de-DE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Nextcloud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Yaml files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22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Cloud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Open source</a:t>
            </a:r>
          </a:p>
          <a:p>
            <a:r>
              <a:rPr lang="de-DE" dirty="0" err="1"/>
              <a:t>Founded</a:t>
            </a:r>
            <a:r>
              <a:rPr lang="de-DE" dirty="0"/>
              <a:t> 2016</a:t>
            </a:r>
          </a:p>
          <a:p>
            <a:r>
              <a:rPr lang="de-DE" dirty="0"/>
              <a:t>Main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A007AC0-4974-439A-9262-409267C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E75B64-3D42-4166-B864-477DE835D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97157"/>
            <a:ext cx="2320843" cy="1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 source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 err="1"/>
              <a:t>Founded</a:t>
            </a:r>
            <a:r>
              <a:rPr lang="de-DE" dirty="0"/>
              <a:t> 2014</a:t>
            </a:r>
          </a:p>
          <a:p>
            <a:r>
              <a:rPr lang="de-DE" dirty="0"/>
              <a:t>First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</a:t>
            </a:r>
          </a:p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IaaS and PaaS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4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A3D285-5D68-4ABD-BDC6-35DF3A2C2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1758473"/>
            <a:ext cx="10308168" cy="484759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5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B7F1A0-C379-42CC-9318-23C431CD839A}"/>
              </a:ext>
            </a:extLst>
          </p:cNvPr>
          <p:cNvSpPr txBox="1"/>
          <p:nvPr/>
        </p:nvSpPr>
        <p:spPr>
          <a:xfrm>
            <a:off x="1384300" y="6338857"/>
            <a:ext cx="609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https://upload.wikimedia.org/wikipedia/commons/b/be/Kubernetes.png</a:t>
            </a:r>
          </a:p>
        </p:txBody>
      </p:sp>
    </p:spTree>
    <p:extLst>
      <p:ext uri="{BB962C8B-B14F-4D97-AF65-F5344CB8AC3E}">
        <p14:creationId xmlns:p14="http://schemas.microsoft.com/office/powerpoint/2010/main" val="426269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Bildergebnis für kubernetes yaml file 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28" y="1794118"/>
            <a:ext cx="7069872" cy="456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7718" y="1950974"/>
            <a:ext cx="3969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Base </a:t>
            </a:r>
            <a:r>
              <a:rPr lang="de-DE" sz="2800" dirty="0" err="1"/>
              <a:t>structure</a:t>
            </a:r>
            <a:r>
              <a:rPr lang="de-DE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Apiversion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Metadata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Spec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4466492" y="6391519"/>
            <a:ext cx="37687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https://medium.com/google-cloud/kubernetes-configmaps-and-secrets-68d061f7ab5b</a:t>
            </a:r>
          </a:p>
        </p:txBody>
      </p:sp>
    </p:spTree>
    <p:extLst>
      <p:ext uri="{BB962C8B-B14F-4D97-AF65-F5344CB8AC3E}">
        <p14:creationId xmlns:p14="http://schemas.microsoft.com/office/powerpoint/2010/main" val="20075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27" y="2193189"/>
            <a:ext cx="77343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64105" y="1955857"/>
            <a:ext cx="3806452" cy="4351338"/>
          </a:xfrm>
        </p:spPr>
        <p:txBody>
          <a:bodyPr/>
          <a:lstStyle/>
          <a:p>
            <a:r>
              <a:rPr lang="de-DE" dirty="0"/>
              <a:t>Main </a:t>
            </a:r>
            <a:r>
              <a:rPr lang="en-US" dirty="0"/>
              <a:t>objectives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Storage distribution</a:t>
            </a:r>
          </a:p>
          <a:p>
            <a:pPr lvl="1"/>
            <a:r>
              <a:rPr lang="de-DE" dirty="0"/>
              <a:t>High </a:t>
            </a:r>
            <a:r>
              <a:rPr lang="en-US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444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8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Cluster setup</a:t>
            </a:r>
          </a:p>
          <a:p>
            <a:pPr>
              <a:lnSpc>
                <a:spcPct val="150000"/>
              </a:lnSpc>
            </a:pPr>
            <a:r>
              <a:rPr lang="en-US" dirty="0"/>
              <a:t>4 node cluster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deployment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02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Easy to set up</a:t>
            </a:r>
          </a:p>
          <a:p>
            <a:r>
              <a:rPr lang="en-US" dirty="0"/>
              <a:t>Nextcloud</a:t>
            </a:r>
          </a:p>
          <a:p>
            <a:pPr lvl="1"/>
            <a:r>
              <a:rPr lang="en-US" dirty="0"/>
              <a:t>Useful application</a:t>
            </a:r>
          </a:p>
          <a:p>
            <a:pPr lvl="1"/>
            <a:r>
              <a:rPr lang="en-US" dirty="0"/>
              <a:t>Many different features</a:t>
            </a:r>
          </a:p>
          <a:p>
            <a:r>
              <a:rPr lang="en-US" dirty="0"/>
              <a:t>Future outlook</a:t>
            </a:r>
          </a:p>
          <a:p>
            <a:pPr lvl="1"/>
            <a:r>
              <a:rPr lang="en-US" dirty="0"/>
              <a:t>Expansion of pods</a:t>
            </a:r>
          </a:p>
          <a:p>
            <a:pPr lvl="1"/>
            <a:r>
              <a:rPr lang="en-US" dirty="0"/>
              <a:t>Adding of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6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Breitbild</PresentationFormat>
  <Paragraphs>101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Setup of Nextcloud using Kubernetes</vt:lpstr>
      <vt:lpstr>Agenda</vt:lpstr>
      <vt:lpstr>PowerPoint-Präsentation</vt:lpstr>
      <vt:lpstr>PowerPoint-Präsentation</vt:lpstr>
      <vt:lpstr>PowerPoint-Präsentation</vt:lpstr>
      <vt:lpstr>Yaml files</vt:lpstr>
      <vt:lpstr>Architecture</vt:lpstr>
      <vt:lpstr>Live demonstration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K.</dc:creator>
  <cp:lastModifiedBy>Andrej Korinth</cp:lastModifiedBy>
  <cp:revision>47</cp:revision>
  <dcterms:created xsi:type="dcterms:W3CDTF">2021-01-06T10:23:42Z</dcterms:created>
  <dcterms:modified xsi:type="dcterms:W3CDTF">2021-02-10T17:33:12Z</dcterms:modified>
</cp:coreProperties>
</file>